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91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80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20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31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724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10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418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578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74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97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80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8C390-09F1-4130-8CA8-FB1FAB78E280}" type="datetimeFigureOut">
              <a:rPr lang="es-MX" smtClean="0"/>
              <a:t>29/03/2023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10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4676" t="19687" r="19596" b="6786"/>
          <a:stretch/>
        </p:blipFill>
        <p:spPr>
          <a:xfrm>
            <a:off x="3552408" y="157611"/>
            <a:ext cx="5651976" cy="65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52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2</cp:revision>
  <dcterms:created xsi:type="dcterms:W3CDTF">2023-03-29T20:23:10Z</dcterms:created>
  <dcterms:modified xsi:type="dcterms:W3CDTF">2023-03-29T20:46:31Z</dcterms:modified>
</cp:coreProperties>
</file>