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68" d="100"/>
          <a:sy n="68" d="100"/>
        </p:scale>
        <p:origin x="21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1290"/>
            <a:ext cx="6878487" cy="9166580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206046"/>
            <a:ext cx="4370039" cy="2195069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401113"/>
            <a:ext cx="4370039" cy="146253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894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622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601158"/>
            <a:ext cx="4760786" cy="243544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11472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711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6" cy="17610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80785"/>
            <a:ext cx="2316082" cy="51743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2880787"/>
            <a:ext cx="2316083" cy="517436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3523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5" cy="176106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881311"/>
            <a:ext cx="2318004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649662"/>
            <a:ext cx="2318004" cy="440548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2881311"/>
            <a:ext cx="2318004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649662"/>
            <a:ext cx="2318004" cy="440548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9302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12800"/>
            <a:ext cx="4760786" cy="17610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3935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77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998139"/>
            <a:ext cx="2092637" cy="1704621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686567"/>
            <a:ext cx="2539528" cy="736858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3702759"/>
            <a:ext cx="2092637" cy="3445932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089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400800"/>
            <a:ext cx="4760786" cy="755651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12800"/>
            <a:ext cx="4760786" cy="512762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156451"/>
            <a:ext cx="4760786" cy="898699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141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6" cy="4538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960533"/>
            <a:ext cx="4760786" cy="2094616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796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12800"/>
            <a:ext cx="4554137" cy="4030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4842933"/>
            <a:ext cx="4064853" cy="508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5960533"/>
            <a:ext cx="4760786" cy="2094616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362034" y="1053838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3848742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2509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575984"/>
            <a:ext cx="4760786" cy="3460613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2018552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6034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12800"/>
            <a:ext cx="4554137" cy="4030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350933"/>
            <a:ext cx="4760787" cy="68566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2018552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362034" y="1053838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3848742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6072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12800"/>
            <a:ext cx="4756099" cy="4030133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350933"/>
            <a:ext cx="4760787" cy="68566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036597"/>
            <a:ext cx="4760786" cy="2018552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307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5786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12801"/>
            <a:ext cx="734109" cy="7001935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12801"/>
            <a:ext cx="3896270" cy="700193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061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1290"/>
            <a:ext cx="6878488" cy="9166580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12800"/>
            <a:ext cx="4760785" cy="17610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880787"/>
            <a:ext cx="4760786" cy="5174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055152"/>
            <a:ext cx="51309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C884-FDED-4A87-B214-52B84B4E2F9C}" type="datetimeFigureOut">
              <a:rPr lang="es-MX" smtClean="0"/>
              <a:t>09/03/2023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055152"/>
            <a:ext cx="346723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055152"/>
            <a:ext cx="384479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ADB44847-0F9D-4FA9-B07F-2A840D30FD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87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>
            <a:extLst>
              <a:ext uri="{FF2B5EF4-FFF2-40B4-BE49-F238E27FC236}">
                <a16:creationId xmlns:a16="http://schemas.microsoft.com/office/drawing/2014/main" id="{9594A03F-4D48-4043-B4FF-ABF9A7162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4A99B03-7AA7-406A-8F5F-266B67B8C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3DA84C7-0491-48F0-9CA8-AB2D8E967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6BBD150-DD80-43C6-B9BD-CEC3B8170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74BF1790-5B4C-4959-9D35-82DB83B52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0905FA3-1796-4DB2-9A24-B3B65CB2B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FCC465E6-E831-4232-8BF6-A7E3656AD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D1F9095-7294-4878-A2EB-FD48814AB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EBF20330-EAA6-4A00-A413-5543B4C37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A83E2CE4-75F8-48BE-A2CE-A0DEDBDFD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1BDC4F39-430B-444A-9EF2-C364283A0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788590F-3309-4022-9B2B-D536901E2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E989E5C7-16EA-41F4-981D-6EFD76CA0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0B4C35F4-ED8D-4007-A623-0D350F68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>
            <a:extLst>
              <a:ext uri="{FF2B5EF4-FFF2-40B4-BE49-F238E27FC236}">
                <a16:creationId xmlns:a16="http://schemas.microsoft.com/office/drawing/2014/main" id="{503754F0-D74D-45FE-A09E-E66ACD58D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1" y="2359637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E111A4C-E436-495F-B7A3-39B5FF16C19C}"/>
              </a:ext>
            </a:extLst>
          </p:cNvPr>
          <p:cNvSpPr txBox="1"/>
          <p:nvPr/>
        </p:nvSpPr>
        <p:spPr>
          <a:xfrm>
            <a:off x="873524" y="4572000"/>
            <a:ext cx="41254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006F96"/>
                </a:solidFill>
                <a:latin typeface="Copperplate Gothic Bold" panose="020E0705020206020404" pitchFamily="34" charset="0"/>
              </a:rPr>
              <a:t>NO SE GENERO INFORMACION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9CC133-904C-4F00-872E-A52CCCEB5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884" y="404819"/>
            <a:ext cx="3278741" cy="329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8476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4</Words>
  <Application>Microsoft Office PowerPoint</Application>
  <PresentationFormat>Carta (216 x 279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Copperplate Gothic Bold</vt:lpstr>
      <vt:lpstr>Trebuchet MS</vt:lpstr>
      <vt:lpstr>Wingdings 3</vt:lpstr>
      <vt:lpstr>Faceta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DELL</cp:lastModifiedBy>
  <cp:revision>2</cp:revision>
  <dcterms:created xsi:type="dcterms:W3CDTF">2023-02-28T19:52:53Z</dcterms:created>
  <dcterms:modified xsi:type="dcterms:W3CDTF">2023-03-09T15:46:37Z</dcterms:modified>
</cp:coreProperties>
</file>