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45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E5D04-CFDF-41AD-BD4A-0819BDE4D4B4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DB12-51A7-4CD5-9991-E53686344F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21239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E5D04-CFDF-41AD-BD4A-0819BDE4D4B4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DB12-51A7-4CD5-9991-E53686344F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42022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E5D04-CFDF-41AD-BD4A-0819BDE4D4B4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DB12-51A7-4CD5-9991-E53686344F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3764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E5D04-CFDF-41AD-BD4A-0819BDE4D4B4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DB12-51A7-4CD5-9991-E53686344F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229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E5D04-CFDF-41AD-BD4A-0819BDE4D4B4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DB12-51A7-4CD5-9991-E53686344F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35725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E5D04-CFDF-41AD-BD4A-0819BDE4D4B4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DB12-51A7-4CD5-9991-E53686344F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33792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E5D04-CFDF-41AD-BD4A-0819BDE4D4B4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DB12-51A7-4CD5-9991-E53686344F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03306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E5D04-CFDF-41AD-BD4A-0819BDE4D4B4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DB12-51A7-4CD5-9991-E53686344F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8820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E5D04-CFDF-41AD-BD4A-0819BDE4D4B4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DB12-51A7-4CD5-9991-E53686344F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06122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E5D04-CFDF-41AD-BD4A-0819BDE4D4B4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DB12-51A7-4CD5-9991-E53686344F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89852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E5D04-CFDF-41AD-BD4A-0819BDE4D4B4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DB12-51A7-4CD5-9991-E53686344F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3122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E5D04-CFDF-41AD-BD4A-0819BDE4D4B4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ADB12-51A7-4CD5-9991-E53686344F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056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46084" t="17185" r="17897" b="11790"/>
          <a:stretch/>
        </p:blipFill>
        <p:spPr>
          <a:xfrm>
            <a:off x="3433313" y="131531"/>
            <a:ext cx="5945862" cy="6594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9797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ADMINISTRACION</dc:creator>
  <cp:lastModifiedBy>ADMINISTRACION</cp:lastModifiedBy>
  <cp:revision>3</cp:revision>
  <dcterms:created xsi:type="dcterms:W3CDTF">2022-09-28T18:08:37Z</dcterms:created>
  <dcterms:modified xsi:type="dcterms:W3CDTF">2022-10-07T14:25:56Z</dcterms:modified>
</cp:coreProperties>
</file>