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3" autoAdjust="0"/>
    <p:restoredTop sz="94096" autoAdjust="0"/>
  </p:normalViewPr>
  <p:slideViewPr>
    <p:cSldViewPr snapToGrid="0">
      <p:cViewPr varScale="1">
        <p:scale>
          <a:sx n="66" d="100"/>
          <a:sy n="66" d="100"/>
        </p:scale>
        <p:origin x="81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7839" cy="464820"/>
          </a:xfrm>
          <a:prstGeom prst="rect">
            <a:avLst/>
          </a:prstGeom>
        </p:spPr>
        <p:txBody>
          <a:bodyPr vert="horz" lIns="93179" tIns="46590" rIns="93179" bIns="4659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9" y="1"/>
            <a:ext cx="3037839" cy="464820"/>
          </a:xfrm>
          <a:prstGeom prst="rect">
            <a:avLst/>
          </a:prstGeom>
        </p:spPr>
        <p:txBody>
          <a:bodyPr vert="horz" lIns="93179" tIns="46590" rIns="93179" bIns="46590" rtlCol="0"/>
          <a:lstStyle>
            <a:lvl1pPr algn="r">
              <a:defRPr sz="1200"/>
            </a:lvl1pPr>
          </a:lstStyle>
          <a:p>
            <a:fld id="{22F37C2D-B72D-4961-A807-E470B4BDCC4D}" type="datetimeFigureOut">
              <a:rPr lang="es-MX" smtClean="0"/>
              <a:t>30/06/2022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9" tIns="46590" rIns="93179" bIns="4659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2"/>
            <a:ext cx="5608320" cy="4183380"/>
          </a:xfrm>
          <a:prstGeom prst="rect">
            <a:avLst/>
          </a:prstGeom>
        </p:spPr>
        <p:txBody>
          <a:bodyPr vert="horz" lIns="93179" tIns="46590" rIns="93179" bIns="4659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1" y="8829968"/>
            <a:ext cx="3037839" cy="464820"/>
          </a:xfrm>
          <a:prstGeom prst="rect">
            <a:avLst/>
          </a:prstGeom>
        </p:spPr>
        <p:txBody>
          <a:bodyPr vert="horz" lIns="93179" tIns="46590" rIns="93179" bIns="4659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9" y="8829968"/>
            <a:ext cx="3037839" cy="464820"/>
          </a:xfrm>
          <a:prstGeom prst="rect">
            <a:avLst/>
          </a:prstGeom>
        </p:spPr>
        <p:txBody>
          <a:bodyPr vert="horz" lIns="93179" tIns="46590" rIns="93179" bIns="46590" rtlCol="0" anchor="b"/>
          <a:lstStyle>
            <a:lvl1pPr algn="r">
              <a:defRPr sz="1200"/>
            </a:lvl1pPr>
          </a:lstStyle>
          <a:p>
            <a:fld id="{9D3C72FD-A838-4C5B-88F2-333D72E40AE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35360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3C72FD-A838-4C5B-88F2-333D72E40AED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42338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7F4B-B2A9-4975-91AD-1A1787B131B7}" type="datetimeFigureOut">
              <a:rPr lang="es-MX" smtClean="0"/>
              <a:t>30/06/2022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64BC-BF64-4F8F-ADC2-39E14750E463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92821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7F4B-B2A9-4975-91AD-1A1787B131B7}" type="datetimeFigureOut">
              <a:rPr lang="es-MX" smtClean="0"/>
              <a:t>30/06/2022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64BC-BF64-4F8F-ADC2-39E14750E463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840271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7F4B-B2A9-4975-91AD-1A1787B131B7}" type="datetimeFigureOut">
              <a:rPr lang="es-MX" smtClean="0"/>
              <a:t>30/06/2022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64BC-BF64-4F8F-ADC2-39E14750E463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290163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7F4B-B2A9-4975-91AD-1A1787B131B7}" type="datetimeFigureOut">
              <a:rPr lang="es-MX" smtClean="0"/>
              <a:t>30/06/2022</a:t>
            </a:fld>
            <a:endParaRPr lang="es-MX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64BC-BF64-4F8F-ADC2-39E14750E463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78780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7F4B-B2A9-4975-91AD-1A1787B131B7}" type="datetimeFigureOut">
              <a:rPr lang="es-MX" smtClean="0"/>
              <a:t>30/06/2022</a:t>
            </a:fld>
            <a:endParaRPr lang="es-MX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64BC-BF64-4F8F-ADC2-39E14750E463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71789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7F4B-B2A9-4975-91AD-1A1787B131B7}" type="datetimeFigureOut">
              <a:rPr lang="es-MX" smtClean="0"/>
              <a:t>30/06/2022</a:t>
            </a:fld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64BC-BF64-4F8F-ADC2-39E14750E463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44043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7F4B-B2A9-4975-91AD-1A1787B131B7}" type="datetimeFigureOut">
              <a:rPr lang="es-MX" smtClean="0"/>
              <a:t>30/06/2022</a:t>
            </a:fld>
            <a:endParaRPr lang="es-MX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64BC-BF64-4F8F-ADC2-39E14750E463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97325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7F4B-B2A9-4975-91AD-1A1787B131B7}" type="datetimeFigureOut">
              <a:rPr lang="es-MX" smtClean="0"/>
              <a:t>30/06/2022</a:t>
            </a:fld>
            <a:endParaRPr lang="es-MX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64BC-BF64-4F8F-ADC2-39E14750E463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48286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7F4B-B2A9-4975-91AD-1A1787B131B7}" type="datetimeFigureOut">
              <a:rPr lang="es-MX" smtClean="0"/>
              <a:t>30/06/2022</a:t>
            </a:fld>
            <a:endParaRPr lang="es-MX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64BC-BF64-4F8F-ADC2-39E14750E463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47829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7F4B-B2A9-4975-91AD-1A1787B131B7}" type="datetimeFigureOut">
              <a:rPr lang="es-MX" smtClean="0"/>
              <a:t>30/06/2022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64BC-BF64-4F8F-ADC2-39E14750E463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864894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7F4B-B2A9-4975-91AD-1A1787B131B7}" type="datetimeFigureOut">
              <a:rPr lang="es-MX" smtClean="0"/>
              <a:t>30/06/2022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64BC-BF64-4F8F-ADC2-39E14750E463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26177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AB7F4B-B2A9-4975-91AD-1A1787B131B7}" type="datetimeFigureOut">
              <a:rPr lang="es-MX" smtClean="0"/>
              <a:t>30/06/2022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3164BC-BF64-4F8F-ADC2-39E14750E463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802816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1"/>
            </a:gs>
            <a:gs pos="5000">
              <a:schemeClr val="bg1"/>
            </a:gs>
            <a:gs pos="91000">
              <a:schemeClr val="bg1"/>
            </a:gs>
            <a:gs pos="76140">
              <a:srgbClr val="FFFFFF"/>
            </a:gs>
            <a:gs pos="55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Conector recto 44"/>
          <p:cNvCxnSpPr>
            <a:cxnSpLocks/>
          </p:cNvCxnSpPr>
          <p:nvPr/>
        </p:nvCxnSpPr>
        <p:spPr>
          <a:xfrm>
            <a:off x="9271221" y="1938140"/>
            <a:ext cx="0" cy="431131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4" name="Conector recto 43"/>
          <p:cNvCxnSpPr/>
          <p:nvPr/>
        </p:nvCxnSpPr>
        <p:spPr>
          <a:xfrm flipH="1">
            <a:off x="5919188" y="1939401"/>
            <a:ext cx="3352033" cy="5477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Conector recto 33"/>
          <p:cNvCxnSpPr>
            <a:cxnSpLocks/>
          </p:cNvCxnSpPr>
          <p:nvPr/>
        </p:nvCxnSpPr>
        <p:spPr>
          <a:xfrm flipH="1">
            <a:off x="9691002" y="3294921"/>
            <a:ext cx="9590" cy="2373863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Conector recto 20"/>
          <p:cNvCxnSpPr>
            <a:stCxn id="4" idx="2"/>
          </p:cNvCxnSpPr>
          <p:nvPr/>
        </p:nvCxnSpPr>
        <p:spPr>
          <a:xfrm flipH="1">
            <a:off x="5889537" y="493486"/>
            <a:ext cx="7286" cy="5198194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Rectángulo redondeado 3"/>
          <p:cNvSpPr/>
          <p:nvPr/>
        </p:nvSpPr>
        <p:spPr>
          <a:xfrm>
            <a:off x="4498533" y="69854"/>
            <a:ext cx="2796580" cy="423632"/>
          </a:xfrm>
          <a:prstGeom prst="roundRect">
            <a:avLst/>
          </a:prstGeom>
          <a:gradFill>
            <a:gsLst>
              <a:gs pos="0">
                <a:schemeClr val="bg1"/>
              </a:gs>
              <a:gs pos="5000">
                <a:schemeClr val="bg1"/>
              </a:gs>
              <a:gs pos="91000">
                <a:schemeClr val="bg1"/>
              </a:gs>
              <a:gs pos="76140">
                <a:srgbClr val="FFFFFF"/>
              </a:gs>
              <a:gs pos="55000">
                <a:schemeClr val="bg1"/>
              </a:gs>
            </a:gsLst>
            <a:lin ang="5400000" scaled="0"/>
          </a:gradFill>
          <a:ln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PRESIDENTE MUNICIPAL </a:t>
            </a:r>
            <a:endParaRPr lang="es-MX" sz="12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Lic. Marisol Nájera Alba </a:t>
            </a:r>
            <a:endParaRPr lang="es-MX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redondeado 4"/>
          <p:cNvSpPr/>
          <p:nvPr/>
        </p:nvSpPr>
        <p:spPr>
          <a:xfrm>
            <a:off x="4616307" y="579867"/>
            <a:ext cx="2678805" cy="290286"/>
          </a:xfrm>
          <a:prstGeom prst="roundRect">
            <a:avLst/>
          </a:prstGeom>
          <a:gradFill>
            <a:gsLst>
              <a:gs pos="0">
                <a:schemeClr val="bg1"/>
              </a:gs>
              <a:gs pos="5000">
                <a:schemeClr val="bg1"/>
              </a:gs>
              <a:gs pos="91000">
                <a:schemeClr val="bg1"/>
              </a:gs>
              <a:gs pos="76140">
                <a:srgbClr val="FFFFFF"/>
              </a:gs>
              <a:gs pos="55000">
                <a:schemeClr val="bg1"/>
              </a:gs>
            </a:gsLst>
            <a:lin ang="5400000" scaled="0"/>
          </a:gradFill>
          <a:ln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JUNTA DE GOBIERNO </a:t>
            </a:r>
          </a:p>
        </p:txBody>
      </p:sp>
      <p:sp>
        <p:nvSpPr>
          <p:cNvPr id="6" name="Rectángulo redondeado 5"/>
          <p:cNvSpPr/>
          <p:nvPr/>
        </p:nvSpPr>
        <p:spPr>
          <a:xfrm>
            <a:off x="4498533" y="952866"/>
            <a:ext cx="2893138" cy="448090"/>
          </a:xfrm>
          <a:prstGeom prst="roundRect">
            <a:avLst/>
          </a:prstGeom>
          <a:gradFill>
            <a:gsLst>
              <a:gs pos="39000">
                <a:schemeClr val="bg1"/>
              </a:gs>
              <a:gs pos="16000">
                <a:schemeClr val="bg1"/>
              </a:gs>
            </a:gsLst>
          </a:gradFill>
          <a:ln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PRESIDENTA DEL SMDIF </a:t>
            </a:r>
          </a:p>
          <a:p>
            <a:pPr algn="ctr"/>
            <a:r>
              <a:rPr lang="es-MX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Rosalva Alva Medina</a:t>
            </a:r>
            <a:endParaRPr lang="es-MX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redondeado 6"/>
          <p:cNvSpPr/>
          <p:nvPr/>
        </p:nvSpPr>
        <p:spPr>
          <a:xfrm>
            <a:off x="4451223" y="1453125"/>
            <a:ext cx="2969211" cy="453324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</a:gradFill>
          <a:ln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</a:t>
            </a:r>
            <a:r>
              <a:rPr lang="es-MX" sz="1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COORDINADORA </a:t>
            </a:r>
            <a:r>
              <a:rPr lang="es-MX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DEL SMDIF </a:t>
            </a:r>
          </a:p>
          <a:p>
            <a:pPr algn="ctr"/>
            <a:r>
              <a:rPr lang="es-MX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LTS. Nora Guadalupe Rivera Castañeda</a:t>
            </a:r>
            <a:endParaRPr lang="es-MX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redondeado 7"/>
          <p:cNvSpPr/>
          <p:nvPr/>
        </p:nvSpPr>
        <p:spPr>
          <a:xfrm>
            <a:off x="4273569" y="2010782"/>
            <a:ext cx="3291239" cy="1244587"/>
          </a:xfrm>
          <a:prstGeom prst="roundRect">
            <a:avLst/>
          </a:prstGeom>
          <a:gradFill>
            <a:gsLst>
              <a:gs pos="7000">
                <a:schemeClr val="bg1"/>
              </a:gs>
              <a:gs pos="30000">
                <a:schemeClr val="bg1"/>
              </a:gs>
              <a:gs pos="31000">
                <a:schemeClr val="bg1"/>
              </a:gs>
            </a:gsLst>
          </a:gradFill>
          <a:ln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2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1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CONTRALORÍA</a:t>
            </a:r>
            <a:r>
              <a:rPr lang="es-MX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MX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Lic. María Antonieta Hernández Galván </a:t>
            </a:r>
          </a:p>
          <a:p>
            <a:pPr algn="ctr"/>
            <a:r>
              <a:rPr lang="es-MX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ADMINISTRATIVO</a:t>
            </a:r>
            <a:endParaRPr lang="es-MX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MX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MX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María del </a:t>
            </a:r>
            <a:r>
              <a:rPr lang="es-MX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Rosario Vázquez </a:t>
            </a:r>
            <a:r>
              <a:rPr lang="es-MX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Montejano</a:t>
            </a:r>
          </a:p>
          <a:p>
            <a:pPr algn="ctr"/>
            <a:r>
              <a:rPr lang="es-MX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AUX. ADMINISTRATIVO</a:t>
            </a:r>
          </a:p>
          <a:p>
            <a:pPr algn="ctr"/>
            <a:r>
              <a:rPr lang="es-MX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Luz María Flores Flores</a:t>
            </a:r>
          </a:p>
          <a:p>
            <a:pPr algn="ctr"/>
            <a:endParaRPr lang="es-MX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ángulo redondeado 8"/>
          <p:cNvSpPr/>
          <p:nvPr/>
        </p:nvSpPr>
        <p:spPr>
          <a:xfrm>
            <a:off x="823562" y="3439602"/>
            <a:ext cx="1829863" cy="872059"/>
          </a:xfrm>
          <a:prstGeom prst="roundRect">
            <a:avLst/>
          </a:prstGeom>
          <a:gradFill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4000">
                <a:schemeClr val="accent1">
                  <a:satMod val="110000"/>
                  <a:lumMod val="100000"/>
                  <a:shade val="100000"/>
                </a:schemeClr>
              </a:gs>
              <a:gs pos="4000">
                <a:schemeClr val="bg1"/>
              </a:gs>
              <a:gs pos="1000">
                <a:schemeClr val="accent1">
                  <a:lumMod val="99000"/>
                  <a:satMod val="120000"/>
                  <a:shade val="78000"/>
                </a:schemeClr>
              </a:gs>
            </a:gsLst>
          </a:gradFill>
          <a:ln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ÁREA JURÍDICA </a:t>
            </a:r>
            <a:endParaRPr lang="es-MX" sz="9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Lic. </a:t>
            </a:r>
            <a:r>
              <a:rPr lang="es-MX" sz="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Dulce Corazón del Rosario Tovar Martínez  </a:t>
            </a:r>
          </a:p>
          <a:p>
            <a:pPr algn="ctr"/>
            <a:r>
              <a:rPr lang="es-MX" sz="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TITULAR PPNNA</a:t>
            </a:r>
          </a:p>
          <a:p>
            <a:pPr algn="ctr"/>
            <a:r>
              <a:rPr lang="es-MX" sz="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Lic. Marco Antonio </a:t>
            </a:r>
            <a:r>
              <a:rPr lang="es-MX" sz="9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Padilla Ramos</a:t>
            </a:r>
            <a:endParaRPr lang="es-MX" sz="9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ángulo redondeado 9"/>
          <p:cNvSpPr/>
          <p:nvPr/>
        </p:nvSpPr>
        <p:spPr>
          <a:xfrm>
            <a:off x="3121421" y="3439603"/>
            <a:ext cx="1957301" cy="671578"/>
          </a:xfrm>
          <a:prstGeom prst="roundRect">
            <a:avLst/>
          </a:prstGeom>
          <a:gradFill>
            <a:gsLst>
              <a:gs pos="97000">
                <a:schemeClr val="bg1"/>
              </a:gs>
              <a:gs pos="100000">
                <a:schemeClr val="bg1"/>
              </a:gs>
            </a:gsLst>
            <a:lin ang="5400000" scaled="0"/>
          </a:gradFill>
          <a:ln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ÁREA DE </a:t>
            </a:r>
            <a:r>
              <a:rPr lang="es-MX" sz="9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ASISTENCIA  ALIMENTARIA Y DESARROLLO COMUNITARIO</a:t>
            </a:r>
            <a:endParaRPr lang="es-MX" sz="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Lic. Marcos Ariel López Castillo </a:t>
            </a:r>
            <a:endParaRPr lang="es-MX" sz="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Angélica </a:t>
            </a:r>
          </a:p>
        </p:txBody>
      </p:sp>
      <p:sp>
        <p:nvSpPr>
          <p:cNvPr id="11" name="Rectángulo redondeado 10"/>
          <p:cNvSpPr/>
          <p:nvPr/>
        </p:nvSpPr>
        <p:spPr>
          <a:xfrm>
            <a:off x="6177974" y="3457291"/>
            <a:ext cx="2031735" cy="580221"/>
          </a:xfrm>
          <a:prstGeom prst="roundRect">
            <a:avLst/>
          </a:prstGeom>
          <a:gradFill>
            <a:gsLst>
              <a:gs pos="7000">
                <a:schemeClr val="bg1"/>
              </a:gs>
              <a:gs pos="4000">
                <a:schemeClr val="bg1"/>
              </a:gs>
              <a:gs pos="73000">
                <a:schemeClr val="bg1"/>
              </a:gs>
            </a:gsLst>
          </a:gradFill>
          <a:ln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9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ÁREA </a:t>
            </a:r>
            <a:r>
              <a:rPr lang="es-MX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MX" sz="9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BIENESTAR FAMILIAR</a:t>
            </a:r>
            <a:endParaRPr lang="es-MX" sz="9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LTS. Lucero Guadalupe Castillo González</a:t>
            </a:r>
            <a:endParaRPr lang="es-MX" sz="9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redondeado 11"/>
          <p:cNvSpPr/>
          <p:nvPr/>
        </p:nvSpPr>
        <p:spPr>
          <a:xfrm>
            <a:off x="8760150" y="3439603"/>
            <a:ext cx="2022144" cy="276572"/>
          </a:xfrm>
          <a:prstGeom prst="roundRect">
            <a:avLst/>
          </a:prstGeom>
          <a:gradFill>
            <a:gsLst>
              <a:gs pos="9000">
                <a:schemeClr val="bg1"/>
              </a:gs>
              <a:gs pos="9000">
                <a:schemeClr val="bg1"/>
              </a:gs>
              <a:gs pos="14000">
                <a:schemeClr val="bg1"/>
              </a:gs>
            </a:gsLst>
          </a:gradFill>
          <a:ln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ÁREA DE ENLACE TÉCNICO </a:t>
            </a:r>
          </a:p>
        </p:txBody>
      </p:sp>
      <p:sp>
        <p:nvSpPr>
          <p:cNvPr id="17" name="Rectángulo redondeado 16"/>
          <p:cNvSpPr/>
          <p:nvPr/>
        </p:nvSpPr>
        <p:spPr>
          <a:xfrm>
            <a:off x="8251857" y="4138499"/>
            <a:ext cx="2810797" cy="2278269"/>
          </a:xfrm>
          <a:prstGeom prst="roundRect">
            <a:avLst/>
          </a:prstGeom>
          <a:gradFill>
            <a:gsLst>
              <a:gs pos="9000">
                <a:schemeClr val="bg1"/>
              </a:gs>
              <a:gs pos="7000">
                <a:schemeClr val="bg1"/>
              </a:gs>
            </a:gsLst>
          </a:gradFill>
          <a:ln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COORDINADORA DE UBR</a:t>
            </a:r>
            <a:endParaRPr lang="es-MX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Lic. Carolina Montelongo Pérez</a:t>
            </a:r>
          </a:p>
          <a:p>
            <a:pPr algn="ctr"/>
            <a:r>
              <a:rPr lang="es-MX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COORDINADOR TECNICO MUNICIPAL DE PERSONAS CON DISCAPACIDAD EN UBR</a:t>
            </a:r>
          </a:p>
          <a:p>
            <a:pPr algn="ctr"/>
            <a:r>
              <a:rPr lang="es-MX" sz="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Tec. Rubén Landeros Domínguez             </a:t>
            </a:r>
            <a:r>
              <a:rPr lang="es-MX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TERAPISTA FÍSICO</a:t>
            </a:r>
          </a:p>
          <a:p>
            <a:pPr algn="ctr"/>
            <a:r>
              <a:rPr lang="es-MX" sz="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Iván de Jesús Leal Gamboa  </a:t>
            </a:r>
          </a:p>
          <a:p>
            <a:pPr algn="ctr"/>
            <a:r>
              <a:rPr lang="es-MX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MEDICO </a:t>
            </a:r>
            <a:r>
              <a:rPr lang="es-MX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MX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REHABILITACIÓN</a:t>
            </a:r>
          </a:p>
          <a:p>
            <a:pPr algn="ctr"/>
            <a:r>
              <a:rPr lang="es-ES_tradnl" sz="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Dra. Yoshira Penélope Coronado Serna</a:t>
            </a:r>
            <a:endParaRPr lang="es-MX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PSICÓLOGO </a:t>
            </a:r>
            <a:endParaRPr lang="es-MX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Lic. Ángel Zaragoza Lucio</a:t>
            </a:r>
            <a:endParaRPr lang="es-MX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TRABAJADORA SOCIAL </a:t>
            </a:r>
          </a:p>
          <a:p>
            <a:pPr algn="ctr"/>
            <a:r>
              <a:rPr lang="es-MX" sz="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LTS. Alejandra Isabel Grimaldo Martínez</a:t>
            </a:r>
            <a:endParaRPr lang="es-MX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MAESTRO DE LENGUAJE</a:t>
            </a:r>
          </a:p>
          <a:p>
            <a:pPr algn="ctr"/>
            <a:r>
              <a:rPr lang="es-MX" sz="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Lic. Francisco Emmanuel Frayre Cazares</a:t>
            </a:r>
          </a:p>
          <a:p>
            <a:pPr algn="ctr"/>
            <a:r>
              <a:rPr lang="es-ES_tradnl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CHOFER DISCAPATAXI</a:t>
            </a:r>
          </a:p>
          <a:p>
            <a:pPr algn="ctr"/>
            <a:r>
              <a:rPr lang="es-ES_tradnl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es-ES_tradnl" sz="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Víctor Zavala Hernández</a:t>
            </a:r>
            <a:endParaRPr lang="es-MX" sz="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MX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MX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ángulo redondeado 17"/>
          <p:cNvSpPr/>
          <p:nvPr/>
        </p:nvSpPr>
        <p:spPr>
          <a:xfrm>
            <a:off x="4918221" y="5588729"/>
            <a:ext cx="1942632" cy="811948"/>
          </a:xfrm>
          <a:prstGeom prst="round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/>
              </a:gs>
            </a:gsLst>
          </a:gradFill>
          <a:ln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5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CHOFER</a:t>
            </a:r>
            <a:endParaRPr lang="es-MX" sz="105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105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Melchor Vázquez  López</a:t>
            </a:r>
          </a:p>
          <a:p>
            <a:pPr algn="ctr"/>
            <a:endParaRPr lang="es-MX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ángulo redondeado 18"/>
          <p:cNvSpPr/>
          <p:nvPr/>
        </p:nvSpPr>
        <p:spPr>
          <a:xfrm>
            <a:off x="4629942" y="4311662"/>
            <a:ext cx="2499169" cy="965972"/>
          </a:xfrm>
          <a:prstGeom prst="round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/>
              </a:gs>
            </a:gsLst>
          </a:gradFill>
          <a:ln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5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AUXILIAR GENERAL</a:t>
            </a:r>
          </a:p>
          <a:p>
            <a:pPr algn="ctr"/>
            <a:r>
              <a:rPr lang="es-MX" sz="105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Iván Aldemar López Cansino</a:t>
            </a:r>
          </a:p>
          <a:p>
            <a:pPr algn="ctr"/>
            <a:r>
              <a:rPr lang="es-MX" sz="105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INTENDENCIA</a:t>
            </a:r>
          </a:p>
          <a:p>
            <a:pPr algn="ctr"/>
            <a:r>
              <a:rPr lang="es-MX" sz="105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María Del Rosario Ibarra </a:t>
            </a:r>
            <a:r>
              <a:rPr lang="es-MX" sz="105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Martínez.</a:t>
            </a:r>
            <a:endParaRPr lang="es-MX" sz="105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MX" sz="120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cxnSp>
        <p:nvCxnSpPr>
          <p:cNvPr id="22" name="Conector recto 21"/>
          <p:cNvCxnSpPr/>
          <p:nvPr/>
        </p:nvCxnSpPr>
        <p:spPr>
          <a:xfrm flipH="1" flipV="1">
            <a:off x="1807319" y="3301724"/>
            <a:ext cx="7909175" cy="14885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Conector recto 35"/>
          <p:cNvCxnSpPr>
            <a:cxnSpLocks/>
          </p:cNvCxnSpPr>
          <p:nvPr/>
        </p:nvCxnSpPr>
        <p:spPr>
          <a:xfrm flipV="1">
            <a:off x="1807319" y="3294921"/>
            <a:ext cx="2374" cy="144682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1" name="Rectángulo redondeado 40"/>
          <p:cNvSpPr/>
          <p:nvPr/>
        </p:nvSpPr>
        <p:spPr>
          <a:xfrm>
            <a:off x="7812146" y="2391907"/>
            <a:ext cx="2245691" cy="575521"/>
          </a:xfrm>
          <a:prstGeom prst="roundRect">
            <a:avLst/>
          </a:prstGeom>
          <a:gradFill>
            <a:gsLst>
              <a:gs pos="97000">
                <a:schemeClr val="bg1"/>
              </a:gs>
              <a:gs pos="99000">
                <a:schemeClr val="accent1">
                  <a:satMod val="110000"/>
                  <a:lumMod val="100000"/>
                  <a:shade val="100000"/>
                </a:schemeClr>
              </a:gs>
              <a:gs pos="99000">
                <a:schemeClr val="bg1"/>
              </a:gs>
            </a:gsLst>
          </a:gradFill>
          <a:ln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</a:t>
            </a:r>
            <a:r>
              <a:rPr lang="es-MX" sz="1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UNIDAD TRANSPARENCIA</a:t>
            </a:r>
            <a:r>
              <a:rPr lang="es-MX" sz="1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MX" sz="1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1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Lic. Christian Iván Torres Moreno </a:t>
            </a:r>
            <a:r>
              <a:rPr lang="es-MX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Alexandra Orozco Rico</a:t>
            </a:r>
            <a:endParaRPr lang="es-MX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3" name="Conector recto 35"/>
          <p:cNvCxnSpPr>
            <a:cxnSpLocks/>
          </p:cNvCxnSpPr>
          <p:nvPr/>
        </p:nvCxnSpPr>
        <p:spPr>
          <a:xfrm flipH="1" flipV="1">
            <a:off x="7397226" y="3316610"/>
            <a:ext cx="862" cy="140681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7" name="Conector recto 35"/>
          <p:cNvCxnSpPr>
            <a:cxnSpLocks/>
          </p:cNvCxnSpPr>
          <p:nvPr/>
        </p:nvCxnSpPr>
        <p:spPr>
          <a:xfrm flipH="1" flipV="1">
            <a:off x="4218835" y="3284548"/>
            <a:ext cx="862" cy="165427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093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939</TotalTime>
  <Words>205</Words>
  <Application>Microsoft Office PowerPoint</Application>
  <PresentationFormat>Panorámica</PresentationFormat>
  <Paragraphs>49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Candara</vt:lpstr>
      <vt:lpstr>Tema de Office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STA</dc:creator>
  <cp:lastModifiedBy>ACER</cp:lastModifiedBy>
  <cp:revision>103</cp:revision>
  <cp:lastPrinted>2022-03-07T15:42:16Z</cp:lastPrinted>
  <dcterms:created xsi:type="dcterms:W3CDTF">2015-02-11T17:49:37Z</dcterms:created>
  <dcterms:modified xsi:type="dcterms:W3CDTF">2022-06-30T15:57:33Z</dcterms:modified>
</cp:coreProperties>
</file>