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 smtClean="0"/>
              <a:t>Septiembre</a:t>
            </a:r>
            <a:r>
              <a:rPr lang="en-US" dirty="0" smtClean="0"/>
              <a:t> 2022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sep-22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264</c:v>
                </c:pt>
                <c:pt idx="1">
                  <c:v>252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248256"/>
        <c:axId val="46556288"/>
      </c:barChart>
      <c:catAx>
        <c:axId val="87248256"/>
        <c:scaling>
          <c:orientation val="minMax"/>
        </c:scaling>
        <c:delete val="0"/>
        <c:axPos val="b"/>
        <c:majorTickMark val="out"/>
        <c:minorTickMark val="none"/>
        <c:tickLblPos val="nextTo"/>
        <c:crossAx val="46556288"/>
        <c:crosses val="autoZero"/>
        <c:auto val="1"/>
        <c:lblAlgn val="ctr"/>
        <c:lblOffset val="100"/>
        <c:noMultiLvlLbl val="0"/>
      </c:catAx>
      <c:valAx>
        <c:axId val="465562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7248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04/10/2022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1741182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55</cp:revision>
  <dcterms:created xsi:type="dcterms:W3CDTF">2021-08-24T18:17:24Z</dcterms:created>
  <dcterms:modified xsi:type="dcterms:W3CDTF">2022-10-04T13:46:52Z</dcterms:modified>
</cp:coreProperties>
</file>