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4" r:id="rId7"/>
    <p:sldId id="265" r:id="rId8"/>
    <p:sldId id="262" r:id="rId9"/>
    <p:sldId id="266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C81DBDD-1BA2-4002-AE09-DE688DC9E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9A2B024-DFFB-47C8-BE4C-16C874A61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BCC7B27-6EFA-4533-A9DC-EC5D13486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17/10/2022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595F4F0-4979-4051-BE06-11AA57557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ED059CB-9BFF-414F-B0A8-3F0BA366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0840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9B0C71F-82DF-46BD-BBF5-DC4610170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0B99F3E-3CEC-4AB7-AE14-E24EBACE2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2C9BC43-9728-4231-96A2-538F6BF3E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17/10/2022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FE25FF8-BF2C-48E4-B0CB-2E8206070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DC4A1FB-55F0-4351-A595-6D4623B34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9208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4FE53EC-965A-4BAC-B2F4-F04FF67AC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8C5D8C6-8604-4691-88D3-B3FBBA4C9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0E4BB76-4D02-4F82-BB77-5ADA77B66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17/10/2022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997F52C-2008-4546-B6A0-C9629758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A1C3E53-9DDE-4E55-9AF7-A122E066C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890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5D4E6B6-A1D1-4D72-BFEE-E87713A3C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72CB82C-AAE5-4CF4-B6F8-01BA8C4504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5BF3A485-F256-4E10-9D71-7D44E60E29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A830B91-8BD8-4E6F-9A03-A3860CED7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17/10/2022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B722B651-2864-48DA-849F-B9612348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A16BC93-4C75-4E6D-99EB-931F4EC54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8261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77E6831-75A0-4E92-BC8C-B63B48AE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39EECF9-9BCA-4012-8168-05637C6FB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BB890E5-68E3-4A94-8BEC-12C332074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8DE3262F-7002-415D-82B8-BDE244AE96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79509168-BF30-4FAF-B6F5-63662000A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2C12295D-BAA1-4486-B864-C56A7BB5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17/10/2022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7E650876-0673-4200-9CF6-97AEBE0E3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397B288C-A1B3-4B33-BE93-3EF3077F8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3276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5BC765B-E272-48FD-9090-3C6F5E78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0753FB6D-195E-4CCC-AB37-3F317E73A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17/10/2022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430F0ED-87D1-466D-AAEE-85BB30B77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279E6F52-A01F-46E7-817D-FEBC16FE3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7169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C5A85E53-4A0A-4D61-AB90-167739AB5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17/10/2022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9F5A7930-CF08-415A-BE00-D1B3A8543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5BF4F213-48B8-4732-A8AF-A3ACED91B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9532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2D02ED6-D300-4F0D-8AA8-BA45AD361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261717D-149A-4679-B0BD-FBB3B56DD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F5026DC-C30F-4E43-B085-7416BBE9B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53734A5-B9E4-476F-A8AB-583D4A01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17/10/2022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E4BEADB-BDB8-4609-B0E4-F32404B65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E13CF29-A0D5-45A3-9149-835AEEE55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4041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4E03E6D-AADF-470C-AD5A-1865D63A5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8198E600-0541-4FC6-9C1B-EAD0F868C7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E078CDA-734A-4A89-8930-5713C7144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29335BE-0292-4FDD-8B26-9760BB834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17/10/2022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79334E2-16C0-4883-A9AF-11AD4E16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526656F-FC8A-482E-A09F-99BB8D3E6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788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87C9E4E-D075-428B-A445-EBB1592C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619D2EB2-B038-4405-B462-4A40EBD5B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4275365-5484-4E7D-9BDE-D95C6309F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17/10/2022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57D0531-111C-4E1E-B956-C3A497000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ABCF3A9-AED3-4980-A162-D7B047A4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9739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02584EBD-6611-4D7A-AC2B-4C257FDC0A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C2DFF75E-4B8E-4564-AB53-CBB2AE1CF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D4C0A2F-8BCC-4814-A16F-D32A227C5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17/10/2022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4A0786D-1559-48E7-8BD3-06FF0FDDC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6A0AE7B-7BDE-4233-9B98-19C18D881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3868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ACBB450-5EA6-4960-BE55-5A5FAEDE8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8094237F-2A38-40C5-8AE9-B5BD8B49F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FF6C02E-5C19-473C-A6A0-3256CA031D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6258B-57B3-436D-8860-1BD51A8ED38D}" type="datetimeFigureOut">
              <a:rPr lang="es-MX" smtClean="0"/>
              <a:t>17/10/2022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E8C2D37-697E-498D-927F-3BC35CE9DA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3A81EF0-7809-4681-BB4F-DFB13AC64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034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cto 2">
            <a:extLst>
              <a:ext uri="{FF2B5EF4-FFF2-40B4-BE49-F238E27FC236}">
                <a16:creationId xmlns:a16="http://schemas.microsoft.com/office/drawing/2014/main" xmlns="" id="{6554D0B9-E135-425E-89E9-AC84A6A48A48}"/>
              </a:ext>
            </a:extLst>
          </p:cNvPr>
          <p:cNvCxnSpPr/>
          <p:nvPr/>
        </p:nvCxnSpPr>
        <p:spPr>
          <a:xfrm>
            <a:off x="2033337" y="3233530"/>
            <a:ext cx="81092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693FB8C3-EB70-483B-9E5F-3CAA7F7210D6}"/>
              </a:ext>
            </a:extLst>
          </p:cNvPr>
          <p:cNvCxnSpPr/>
          <p:nvPr/>
        </p:nvCxnSpPr>
        <p:spPr>
          <a:xfrm>
            <a:off x="2033337" y="3233530"/>
            <a:ext cx="0" cy="5963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9CB9F8EC-6D38-4883-9F46-3997E45B3E06}"/>
              </a:ext>
            </a:extLst>
          </p:cNvPr>
          <p:cNvCxnSpPr/>
          <p:nvPr/>
        </p:nvCxnSpPr>
        <p:spPr>
          <a:xfrm flipH="1">
            <a:off x="5847347" y="2637182"/>
            <a:ext cx="3487" cy="11926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835AB747-C330-4F67-A616-8EC2C4458D99}"/>
              </a:ext>
            </a:extLst>
          </p:cNvPr>
          <p:cNvCxnSpPr/>
          <p:nvPr/>
        </p:nvCxnSpPr>
        <p:spPr>
          <a:xfrm>
            <a:off x="10142621" y="3233530"/>
            <a:ext cx="0" cy="5963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xmlns="" id="{D10568BD-E5EC-4238-AE05-284887D21499}"/>
              </a:ext>
            </a:extLst>
          </p:cNvPr>
          <p:cNvSpPr/>
          <p:nvPr/>
        </p:nvSpPr>
        <p:spPr>
          <a:xfrm>
            <a:off x="4518121" y="3502061"/>
            <a:ext cx="2816088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TESORERÍA</a:t>
            </a:r>
          </a:p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Fernando Zumaya Azuara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1000539" y="3507467"/>
            <a:ext cx="2484784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SECRETARÍA GENERAL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xmlns="" id="{8929801B-7C8A-4D06-B3EA-2B647E1EF8F4}"/>
              </a:ext>
            </a:extLst>
          </p:cNvPr>
          <p:cNvSpPr/>
          <p:nvPr/>
        </p:nvSpPr>
        <p:spPr>
          <a:xfrm>
            <a:off x="4287076" y="2319130"/>
            <a:ext cx="3352801" cy="71561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PRESIDENCIA</a:t>
            </a:r>
          </a:p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Verónica Rodríguez Hernández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pic>
        <p:nvPicPr>
          <p:cNvPr id="1026" name="Picture 2" descr="PAN SLP – Partido Acción Nacional">
            <a:extLst>
              <a:ext uri="{FF2B5EF4-FFF2-40B4-BE49-F238E27FC236}">
                <a16:creationId xmlns:a16="http://schemas.microsoft.com/office/drawing/2014/main" xmlns="" id="{14F2BD6C-8C2D-467A-80DA-1426EEC29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315277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9576852" y="37556"/>
            <a:ext cx="256461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DIRECCIÓN </a:t>
            </a:r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ESTATAL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17" name="Rectángulo: esquinas redondeadas 6">
            <a:extLst>
              <a:ext uri="{FF2B5EF4-FFF2-40B4-BE49-F238E27FC236}">
                <a16:creationId xmlns:a16="http://schemas.microsoft.com/office/drawing/2014/main" xmlns="" id="{D10568BD-E5EC-4238-AE05-284887D21499}"/>
              </a:ext>
            </a:extLst>
          </p:cNvPr>
          <p:cNvSpPr/>
          <p:nvPr/>
        </p:nvSpPr>
        <p:spPr>
          <a:xfrm>
            <a:off x="8663435" y="3503281"/>
            <a:ext cx="2816088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OFICILIA MAYOR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Amairanhy</a:t>
            </a:r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Lizeth</a:t>
            </a:r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Pérez Quintana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26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xmlns="" id="{7A4197BF-ACCD-466A-B09E-E354BFCB42FB}"/>
              </a:ext>
            </a:extLst>
          </p:cNvPr>
          <p:cNvCxnSpPr>
            <a:cxnSpLocks/>
          </p:cNvCxnSpPr>
          <p:nvPr/>
        </p:nvCxnSpPr>
        <p:spPr>
          <a:xfrm>
            <a:off x="972364" y="4246792"/>
            <a:ext cx="10359" cy="155179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Conector recto 71">
            <a:extLst>
              <a:ext uri="{FF2B5EF4-FFF2-40B4-BE49-F238E27FC236}">
                <a16:creationId xmlns:a16="http://schemas.microsoft.com/office/drawing/2014/main" xmlns="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8587409" y="5611225"/>
            <a:ext cx="116799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Conector recto 69">
            <a:extLst>
              <a:ext uri="{FF2B5EF4-FFF2-40B4-BE49-F238E27FC236}">
                <a16:creationId xmlns:a16="http://schemas.microsoft.com/office/drawing/2014/main" xmlns="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8448274" y="3302107"/>
            <a:ext cx="116799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xmlns="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8448274" y="2400958"/>
            <a:ext cx="116799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xmlns="" id="{2C633141-E213-4A91-B0E3-0202F2E17C02}"/>
              </a:ext>
            </a:extLst>
          </p:cNvPr>
          <p:cNvCxnSpPr>
            <a:cxnSpLocks/>
          </p:cNvCxnSpPr>
          <p:nvPr/>
        </p:nvCxnSpPr>
        <p:spPr>
          <a:xfrm>
            <a:off x="1630018" y="5015552"/>
            <a:ext cx="340600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xmlns="" id="{FE868407-5BA4-48BC-8CDE-9CDF4AC9A54C}"/>
              </a:ext>
            </a:extLst>
          </p:cNvPr>
          <p:cNvCxnSpPr>
            <a:cxnSpLocks/>
          </p:cNvCxnSpPr>
          <p:nvPr/>
        </p:nvCxnSpPr>
        <p:spPr>
          <a:xfrm>
            <a:off x="4919120" y="2400958"/>
            <a:ext cx="0" cy="18036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xmlns="" id="{7A4197BF-ACCD-466A-B09E-E354BFCB42FB}"/>
              </a:ext>
            </a:extLst>
          </p:cNvPr>
          <p:cNvCxnSpPr>
            <a:cxnSpLocks/>
          </p:cNvCxnSpPr>
          <p:nvPr/>
        </p:nvCxnSpPr>
        <p:spPr>
          <a:xfrm>
            <a:off x="8577050" y="4059426"/>
            <a:ext cx="10359" cy="155179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xmlns="" id="{8929801B-7C8A-4D06-B3EA-2B647E1EF8F4}"/>
              </a:ext>
            </a:extLst>
          </p:cNvPr>
          <p:cNvSpPr/>
          <p:nvPr/>
        </p:nvSpPr>
        <p:spPr>
          <a:xfrm>
            <a:off x="3912902" y="1685341"/>
            <a:ext cx="2246244" cy="71561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PRESIDENCIA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Verónica Rodríguez Hernández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9820FE55-DE2A-46D7-BEDE-C8955EB565C8}"/>
              </a:ext>
            </a:extLst>
          </p:cNvPr>
          <p:cNvCxnSpPr>
            <a:cxnSpLocks/>
          </p:cNvCxnSpPr>
          <p:nvPr/>
        </p:nvCxnSpPr>
        <p:spPr>
          <a:xfrm>
            <a:off x="1630018" y="3581752"/>
            <a:ext cx="69573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EB1D1F2E-E144-4B08-AA4F-3F7DA58B7FB4}"/>
              </a:ext>
            </a:extLst>
          </p:cNvPr>
          <p:cNvCxnSpPr>
            <a:cxnSpLocks/>
          </p:cNvCxnSpPr>
          <p:nvPr/>
        </p:nvCxnSpPr>
        <p:spPr>
          <a:xfrm>
            <a:off x="5041351" y="502269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B298F860-FAA2-45AD-AEBB-2DD32EA0A3A4}"/>
              </a:ext>
            </a:extLst>
          </p:cNvPr>
          <p:cNvCxnSpPr>
            <a:cxnSpLocks/>
          </p:cNvCxnSpPr>
          <p:nvPr/>
        </p:nvCxnSpPr>
        <p:spPr>
          <a:xfrm>
            <a:off x="8587409" y="358175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21A10E21-76A2-4893-B652-11F353C7776B}"/>
              </a:ext>
            </a:extLst>
          </p:cNvPr>
          <p:cNvCxnSpPr>
            <a:cxnSpLocks/>
          </p:cNvCxnSpPr>
          <p:nvPr/>
        </p:nvCxnSpPr>
        <p:spPr>
          <a:xfrm>
            <a:off x="1630018" y="3581752"/>
            <a:ext cx="0" cy="14409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xmlns="" id="{9F0BD2F6-9482-48B9-A12A-224CC6E30CBE}"/>
              </a:ext>
            </a:extLst>
          </p:cNvPr>
          <p:cNvSpPr/>
          <p:nvPr/>
        </p:nvSpPr>
        <p:spPr>
          <a:xfrm>
            <a:off x="9245491" y="5267661"/>
            <a:ext cx="2715401" cy="58110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</a:t>
            </a:r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DE </a:t>
            </a:r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OFICIALÍA MAYOR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Margarita López Carrizales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4933078" y="2873910"/>
            <a:ext cx="351519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xmlns="" id="{D10568BD-E5EC-4238-AE05-284887D21499}"/>
              </a:ext>
            </a:extLst>
          </p:cNvPr>
          <p:cNvSpPr/>
          <p:nvPr/>
        </p:nvSpPr>
        <p:spPr>
          <a:xfrm>
            <a:off x="3784403" y="3827691"/>
            <a:ext cx="2269435" cy="5897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TESORERÍA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Fernando Zumaya Azuara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479878" y="3840575"/>
            <a:ext cx="2613468" cy="5897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SECRETARÍA GENERAL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xmlns="" id="{7100FC76-98A6-4264-998B-32804A2D2D35}"/>
              </a:ext>
            </a:extLst>
          </p:cNvPr>
          <p:cNvCxnSpPr>
            <a:cxnSpLocks/>
          </p:cNvCxnSpPr>
          <p:nvPr/>
        </p:nvCxnSpPr>
        <p:spPr>
          <a:xfrm>
            <a:off x="2918325" y="5015552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ángulo: esquinas redondeadas 42">
            <a:extLst>
              <a:ext uri="{FF2B5EF4-FFF2-40B4-BE49-F238E27FC236}">
                <a16:creationId xmlns:a16="http://schemas.microsoft.com/office/drawing/2014/main" xmlns="" id="{83A80308-4A09-468D-881D-E0FAAE83AFED}"/>
              </a:ext>
            </a:extLst>
          </p:cNvPr>
          <p:cNvSpPr/>
          <p:nvPr/>
        </p:nvSpPr>
        <p:spPr>
          <a:xfrm>
            <a:off x="4102561" y="5276737"/>
            <a:ext cx="1645461" cy="778323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SECRETARIO ADJUNTO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Lidia Arguello Acosta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xmlns="" id="{A8DF6DD4-EAD8-4CDB-B1F5-19BE07DEBED2}"/>
              </a:ext>
            </a:extLst>
          </p:cNvPr>
          <p:cNvSpPr/>
          <p:nvPr/>
        </p:nvSpPr>
        <p:spPr>
          <a:xfrm>
            <a:off x="2011921" y="5300186"/>
            <a:ext cx="1812808" cy="806964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SECRETARIO TÉCNICO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José Antonio Ríos Gálvez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xmlns="" id="{ADEBE2EB-99EE-4E62-9B12-35CFE0DAD1CD}"/>
              </a:ext>
            </a:extLst>
          </p:cNvPr>
          <p:cNvSpPr/>
          <p:nvPr/>
        </p:nvSpPr>
        <p:spPr>
          <a:xfrm>
            <a:off x="6690676" y="37556"/>
            <a:ext cx="54507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STAFF </a:t>
            </a:r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PRESIDENCIA Y SECRETARÍA GENERAL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16628" y="47279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4" name="Rectángulo: esquinas redondeadas 6">
            <a:extLst>
              <a:ext uri="{FF2B5EF4-FFF2-40B4-BE49-F238E27FC236}">
                <a16:creationId xmlns:a16="http://schemas.microsoft.com/office/drawing/2014/main" xmlns="" id="{D10568BD-E5EC-4238-AE05-284887D21499}"/>
              </a:ext>
            </a:extLst>
          </p:cNvPr>
          <p:cNvSpPr/>
          <p:nvPr/>
        </p:nvSpPr>
        <p:spPr>
          <a:xfrm>
            <a:off x="6800178" y="3841389"/>
            <a:ext cx="2816088" cy="58809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OFICILÍA MAYOR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Amairanhy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Lizeth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Pérez Quintana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56" name="Rectángulo: esquinas redondeadas 8">
            <a:extLst>
              <a:ext uri="{FF2B5EF4-FFF2-40B4-BE49-F238E27FC236}">
                <a16:creationId xmlns:a16="http://schemas.microsoft.com/office/drawing/2014/main" xmlns="" id="{FC5C00CC-E12A-4574-BD38-A9F225494F68}"/>
              </a:ext>
            </a:extLst>
          </p:cNvPr>
          <p:cNvSpPr/>
          <p:nvPr/>
        </p:nvSpPr>
        <p:spPr>
          <a:xfrm>
            <a:off x="9260167" y="2963073"/>
            <a:ext cx="2717261" cy="5897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DE PRESIDENCIA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Laura Edith Alonso López</a:t>
            </a:r>
          </a:p>
        </p:txBody>
      </p:sp>
      <p:sp>
        <p:nvSpPr>
          <p:cNvPr id="57" name="Rectángulo: esquinas redondeadas 8">
            <a:extLst>
              <a:ext uri="{FF2B5EF4-FFF2-40B4-BE49-F238E27FC236}">
                <a16:creationId xmlns:a16="http://schemas.microsoft.com/office/drawing/2014/main" xmlns="" id="{FC5C00CC-E12A-4574-BD38-A9F225494F68}"/>
              </a:ext>
            </a:extLst>
          </p:cNvPr>
          <p:cNvSpPr/>
          <p:nvPr/>
        </p:nvSpPr>
        <p:spPr>
          <a:xfrm>
            <a:off x="9243631" y="2076913"/>
            <a:ext cx="2717261" cy="5897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DE PRESIDENCIA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José Isaías Martínez Pérez</a:t>
            </a:r>
          </a:p>
        </p:txBody>
      </p:sp>
      <p:sp>
        <p:nvSpPr>
          <p:cNvPr id="62" name="Rectángulo: esquinas redondeadas 45">
            <a:extLst>
              <a:ext uri="{FF2B5EF4-FFF2-40B4-BE49-F238E27FC236}">
                <a16:creationId xmlns:a16="http://schemas.microsoft.com/office/drawing/2014/main" xmlns="" id="{A8DF6DD4-EAD8-4CDB-B1F5-19BE07DEBED2}"/>
              </a:ext>
            </a:extLst>
          </p:cNvPr>
          <p:cNvSpPr/>
          <p:nvPr/>
        </p:nvSpPr>
        <p:spPr>
          <a:xfrm>
            <a:off x="182497" y="5611225"/>
            <a:ext cx="1647596" cy="8271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DIRECTOR 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Loredo Araujo Daniela Guadalupe</a:t>
            </a:r>
          </a:p>
        </p:txBody>
      </p:sp>
      <p:pic>
        <p:nvPicPr>
          <p:cNvPr id="63" name="Picture 2" descr="PAN SLP – Partido Acción Nacional">
            <a:extLst>
              <a:ext uri="{FF2B5EF4-FFF2-40B4-BE49-F238E27FC236}">
                <a16:creationId xmlns:a16="http://schemas.microsoft.com/office/drawing/2014/main" xmlns="" id="{14F2BD6C-8C2D-467A-80DA-1426EEC29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315277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xmlns="" id="{7A4197BF-ACCD-466A-B09E-E354BFCB42FB}"/>
              </a:ext>
            </a:extLst>
          </p:cNvPr>
          <p:cNvCxnSpPr>
            <a:cxnSpLocks/>
          </p:cNvCxnSpPr>
          <p:nvPr/>
        </p:nvCxnSpPr>
        <p:spPr>
          <a:xfrm>
            <a:off x="8448274" y="2400958"/>
            <a:ext cx="0" cy="90114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xmlns="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2208810" y="2873910"/>
            <a:ext cx="271031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1319382" y="2434330"/>
            <a:ext cx="1488149" cy="71026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JEFE DE OFICINA DE PRESIDENCIA</a:t>
            </a:r>
          </a:p>
          <a:p>
            <a:pPr algn="ctr"/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Eduardo Zavala Moreno</a:t>
            </a:r>
            <a:endParaRPr lang="es-MX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2718791" y="2908025"/>
            <a:ext cx="989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rgbClr val="FF6699"/>
                </a:solidFill>
                <a:latin typeface="Franklin Gothic Demi Cond" panose="020B0706030402020204" pitchFamily="34" charset="0"/>
              </a:rPr>
              <a:t>*</a:t>
            </a:r>
            <a:r>
              <a:rPr lang="es-MX" sz="14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Honorifico</a:t>
            </a:r>
            <a:endParaRPr lang="es-MX" sz="14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89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B298F860-FAA2-45AD-AEBB-2DD32EA0A3A4}"/>
              </a:ext>
            </a:extLst>
          </p:cNvPr>
          <p:cNvCxnSpPr>
            <a:cxnSpLocks/>
          </p:cNvCxnSpPr>
          <p:nvPr/>
        </p:nvCxnSpPr>
        <p:spPr>
          <a:xfrm>
            <a:off x="4578646" y="229885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 flipH="1">
            <a:off x="3383402" y="2299351"/>
            <a:ext cx="23064" cy="290601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xmlns="" id="{2C633141-E213-4A91-B0E3-0202F2E17C02}"/>
              </a:ext>
            </a:extLst>
          </p:cNvPr>
          <p:cNvCxnSpPr>
            <a:cxnSpLocks/>
          </p:cNvCxnSpPr>
          <p:nvPr/>
        </p:nvCxnSpPr>
        <p:spPr>
          <a:xfrm>
            <a:off x="6268280" y="-269683"/>
            <a:ext cx="7951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xmlns="" id="{FE868407-5BA4-48BC-8CDE-9CDF4AC9A54C}"/>
              </a:ext>
            </a:extLst>
          </p:cNvPr>
          <p:cNvCxnSpPr>
            <a:cxnSpLocks/>
          </p:cNvCxnSpPr>
          <p:nvPr/>
        </p:nvCxnSpPr>
        <p:spPr>
          <a:xfrm>
            <a:off x="5461815" y="1321379"/>
            <a:ext cx="0" cy="9774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xmlns="" id="{B5FC9B7D-1D7D-4398-8727-5BC4CF70AF94}"/>
              </a:ext>
            </a:extLst>
          </p:cNvPr>
          <p:cNvCxnSpPr>
            <a:cxnSpLocks/>
          </p:cNvCxnSpPr>
          <p:nvPr/>
        </p:nvCxnSpPr>
        <p:spPr>
          <a:xfrm>
            <a:off x="13453415" y="2996410"/>
            <a:ext cx="0" cy="18586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xmlns="" id="{7A4197BF-ACCD-466A-B09E-E354BFCB42FB}"/>
              </a:ext>
            </a:extLst>
          </p:cNvPr>
          <p:cNvCxnSpPr>
            <a:cxnSpLocks/>
          </p:cNvCxnSpPr>
          <p:nvPr/>
        </p:nvCxnSpPr>
        <p:spPr>
          <a:xfrm>
            <a:off x="10539360" y="-1170832"/>
            <a:ext cx="0" cy="90114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9820FE55-DE2A-46D7-BEDE-C8955EB565C8}"/>
              </a:ext>
            </a:extLst>
          </p:cNvPr>
          <p:cNvCxnSpPr>
            <a:cxnSpLocks/>
          </p:cNvCxnSpPr>
          <p:nvPr/>
        </p:nvCxnSpPr>
        <p:spPr>
          <a:xfrm>
            <a:off x="2183055" y="2298852"/>
            <a:ext cx="781039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EB1D1F2E-E144-4B08-AA4F-3F7DA58B7FB4}"/>
              </a:ext>
            </a:extLst>
          </p:cNvPr>
          <p:cNvCxnSpPr>
            <a:cxnSpLocks/>
          </p:cNvCxnSpPr>
          <p:nvPr/>
        </p:nvCxnSpPr>
        <p:spPr>
          <a:xfrm>
            <a:off x="5791978" y="-96125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B298F860-FAA2-45AD-AEBB-2DD32EA0A3A4}"/>
              </a:ext>
            </a:extLst>
          </p:cNvPr>
          <p:cNvCxnSpPr>
            <a:cxnSpLocks/>
          </p:cNvCxnSpPr>
          <p:nvPr/>
        </p:nvCxnSpPr>
        <p:spPr>
          <a:xfrm>
            <a:off x="9993450" y="229885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21A10E21-76A2-4893-B652-11F353C7776B}"/>
              </a:ext>
            </a:extLst>
          </p:cNvPr>
          <p:cNvCxnSpPr>
            <a:cxnSpLocks/>
          </p:cNvCxnSpPr>
          <p:nvPr/>
        </p:nvCxnSpPr>
        <p:spPr>
          <a:xfrm flipH="1">
            <a:off x="2183055" y="2298852"/>
            <a:ext cx="5934" cy="1290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E85F070E-C43F-444A-BFAC-BCE8705A8BDF}"/>
              </a:ext>
            </a:extLst>
          </p:cNvPr>
          <p:cNvCxnSpPr>
            <a:cxnSpLocks/>
          </p:cNvCxnSpPr>
          <p:nvPr/>
        </p:nvCxnSpPr>
        <p:spPr>
          <a:xfrm>
            <a:off x="5822246" y="-577277"/>
            <a:ext cx="54996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xmlns="" id="{D8DBE28C-F3B2-41AC-914E-8CED72F170FC}"/>
              </a:ext>
            </a:extLst>
          </p:cNvPr>
          <p:cNvCxnSpPr>
            <a:cxnSpLocks/>
          </p:cNvCxnSpPr>
          <p:nvPr/>
        </p:nvCxnSpPr>
        <p:spPr>
          <a:xfrm>
            <a:off x="6467277" y="-1133443"/>
            <a:ext cx="594" cy="9740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xmlns="" id="{D10568BD-E5EC-4238-AE05-284887D21499}"/>
              </a:ext>
            </a:extLst>
          </p:cNvPr>
          <p:cNvSpPr/>
          <p:nvPr/>
        </p:nvSpPr>
        <p:spPr>
          <a:xfrm>
            <a:off x="4327097" y="1222355"/>
            <a:ext cx="2373954" cy="59255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TESORERÍA</a:t>
            </a:r>
          </a:p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Fernando Zumaya Azuara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xmlns="" id="{7100FC76-98A6-4264-998B-32804A2D2D35}"/>
              </a:ext>
            </a:extLst>
          </p:cNvPr>
          <p:cNvCxnSpPr>
            <a:cxnSpLocks/>
          </p:cNvCxnSpPr>
          <p:nvPr/>
        </p:nvCxnSpPr>
        <p:spPr>
          <a:xfrm>
            <a:off x="5461815" y="-1294813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xmlns="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12642841" y="1814913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xmlns="" id="{ACB9948D-0C3D-464F-8706-1500ED795B35}"/>
              </a:ext>
            </a:extLst>
          </p:cNvPr>
          <p:cNvCxnSpPr>
            <a:cxnSpLocks/>
          </p:cNvCxnSpPr>
          <p:nvPr/>
        </p:nvCxnSpPr>
        <p:spPr>
          <a:xfrm>
            <a:off x="12443772" y="5720519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xmlns="" id="{065EA092-5E1E-4879-8374-16FB271D2F9A}"/>
              </a:ext>
            </a:extLst>
          </p:cNvPr>
          <p:cNvCxnSpPr>
            <a:cxnSpLocks/>
          </p:cNvCxnSpPr>
          <p:nvPr/>
        </p:nvCxnSpPr>
        <p:spPr>
          <a:xfrm>
            <a:off x="12757195" y="4136016"/>
            <a:ext cx="0" cy="16167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xmlns="" id="{9640616B-6745-4DC8-BF6C-9D488930DD3F}"/>
              </a:ext>
            </a:extLst>
          </p:cNvPr>
          <p:cNvCxnSpPr>
            <a:cxnSpLocks/>
          </p:cNvCxnSpPr>
          <p:nvPr/>
        </p:nvCxnSpPr>
        <p:spPr>
          <a:xfrm>
            <a:off x="12392408" y="-891700"/>
            <a:ext cx="0" cy="20342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7" name="Picture 2" descr="PAN SLP – Partido Acción Nacional">
            <a:extLst>
              <a:ext uri="{FF2B5EF4-FFF2-40B4-BE49-F238E27FC236}">
                <a16:creationId xmlns:a16="http://schemas.microsoft.com/office/drawing/2014/main" xmlns="" id="{AC6295BB-0E1D-4A76-BC1B-B19A81056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20" y="197976"/>
            <a:ext cx="2267417" cy="78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ángulo 49">
            <a:extLst>
              <a:ext uri="{FF2B5EF4-FFF2-40B4-BE49-F238E27FC236}">
                <a16:creationId xmlns:a16="http://schemas.microsoft.com/office/drawing/2014/main" xmlns="" id="{ADEBE2EB-99EE-4E62-9B12-35CFE0DAD1CD}"/>
              </a:ext>
            </a:extLst>
          </p:cNvPr>
          <p:cNvSpPr/>
          <p:nvPr/>
        </p:nvSpPr>
        <p:spPr>
          <a:xfrm>
            <a:off x="10634320" y="37556"/>
            <a:ext cx="150714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TESORERÍA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55242" y="466485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5" name="Rectángulo: esquinas redondeadas 45">
            <a:extLst>
              <a:ext uri="{FF2B5EF4-FFF2-40B4-BE49-F238E27FC236}">
                <a16:creationId xmlns:a16="http://schemas.microsoft.com/office/drawing/2014/main" xmlns="" id="{A8DF6DD4-EAD8-4CDB-B1F5-19BE07DEBED2}"/>
              </a:ext>
            </a:extLst>
          </p:cNvPr>
          <p:cNvSpPr/>
          <p:nvPr/>
        </p:nvSpPr>
        <p:spPr>
          <a:xfrm>
            <a:off x="1233056" y="2932057"/>
            <a:ext cx="1905932" cy="1293729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DE CONTABILIDAD ÁMBITO FEDERAL</a:t>
            </a:r>
          </a:p>
          <a:p>
            <a:pPr algn="ctr"/>
            <a:r>
              <a:rPr lang="es-MX" sz="14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Ma</a:t>
            </a:r>
            <a:r>
              <a:rPr lang="es-MX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. Guadalupe Ovalle Delgado</a:t>
            </a:r>
          </a:p>
        </p:txBody>
      </p:sp>
      <p:sp>
        <p:nvSpPr>
          <p:cNvPr id="59" name="Rectángulo: esquinas redondeadas 45">
            <a:extLst>
              <a:ext uri="{FF2B5EF4-FFF2-40B4-BE49-F238E27FC236}">
                <a16:creationId xmlns:a16="http://schemas.microsoft.com/office/drawing/2014/main" xmlns="" id="{A8DF6DD4-EAD8-4CDB-B1F5-19BE07DEBED2}"/>
              </a:ext>
            </a:extLst>
          </p:cNvPr>
          <p:cNvSpPr/>
          <p:nvPr/>
        </p:nvSpPr>
        <p:spPr>
          <a:xfrm>
            <a:off x="6032541" y="2920364"/>
            <a:ext cx="2079124" cy="1166427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DE CONTABILIDAD ÁMBITO LOCAL</a:t>
            </a:r>
          </a:p>
          <a:p>
            <a:pPr algn="ctr"/>
            <a:r>
              <a:rPr lang="es-MX" sz="1400" dirty="0" err="1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Samantha</a:t>
            </a:r>
            <a:r>
              <a:rPr lang="es-MX" sz="14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</a:t>
            </a:r>
            <a:r>
              <a:rPr lang="es-MX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Macías Salazar</a:t>
            </a:r>
          </a:p>
        </p:txBody>
      </p:sp>
      <p:sp>
        <p:nvSpPr>
          <p:cNvPr id="60" name="Rectángulo: esquinas redondeadas 45">
            <a:extLst>
              <a:ext uri="{FF2B5EF4-FFF2-40B4-BE49-F238E27FC236}">
                <a16:creationId xmlns:a16="http://schemas.microsoft.com/office/drawing/2014/main" xmlns="" id="{A8DF6DD4-EAD8-4CDB-B1F5-19BE07DEBED2}"/>
              </a:ext>
            </a:extLst>
          </p:cNvPr>
          <p:cNvSpPr/>
          <p:nvPr/>
        </p:nvSpPr>
        <p:spPr>
          <a:xfrm>
            <a:off x="8570807" y="2945649"/>
            <a:ext cx="2115403" cy="102585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DE RECURSOS HUMANOS</a:t>
            </a:r>
          </a:p>
          <a:p>
            <a:pPr algn="ctr"/>
            <a:r>
              <a:rPr lang="es-MX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Liliam Alejandra Quiroz Delgadillo</a:t>
            </a:r>
          </a:p>
        </p:txBody>
      </p:sp>
      <p:sp>
        <p:nvSpPr>
          <p:cNvPr id="61" name="Rectángulo: esquinas redondeadas 45">
            <a:extLst>
              <a:ext uri="{FF2B5EF4-FFF2-40B4-BE49-F238E27FC236}">
                <a16:creationId xmlns:a16="http://schemas.microsoft.com/office/drawing/2014/main" xmlns="" id="{A8DF6DD4-EAD8-4CDB-B1F5-19BE07DEBED2}"/>
              </a:ext>
            </a:extLst>
          </p:cNvPr>
          <p:cNvSpPr/>
          <p:nvPr/>
        </p:nvSpPr>
        <p:spPr>
          <a:xfrm>
            <a:off x="3758132" y="2937347"/>
            <a:ext cx="1641029" cy="117677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DE </a:t>
            </a:r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TESORERÍA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Beatriz Adriana Mata Rodríguez</a:t>
            </a:r>
          </a:p>
        </p:txBody>
      </p:sp>
      <p:sp>
        <p:nvSpPr>
          <p:cNvPr id="63" name="Rectángulo: esquinas redondeadas 11">
            <a:extLst>
              <a:ext uri="{FF2B5EF4-FFF2-40B4-BE49-F238E27FC236}">
                <a16:creationId xmlns:a16="http://schemas.microsoft.com/office/drawing/2014/main" xmlns="" id="{81A70246-E436-4F15-B8DE-773AAA1E30AD}"/>
              </a:ext>
            </a:extLst>
          </p:cNvPr>
          <p:cNvSpPr/>
          <p:nvPr/>
        </p:nvSpPr>
        <p:spPr>
          <a:xfrm>
            <a:off x="2433990" y="4857709"/>
            <a:ext cx="1919457" cy="92298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MUNICIPIOS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Nelly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Saray Castillo Suarez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B298F860-FAA2-45AD-AEBB-2DD32EA0A3A4}"/>
              </a:ext>
            </a:extLst>
          </p:cNvPr>
          <p:cNvCxnSpPr>
            <a:cxnSpLocks/>
          </p:cNvCxnSpPr>
          <p:nvPr/>
        </p:nvCxnSpPr>
        <p:spPr>
          <a:xfrm>
            <a:off x="7077933" y="2299351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 flipH="1">
            <a:off x="8360713" y="2302342"/>
            <a:ext cx="23064" cy="290601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Rectángulo: esquinas redondeadas 11">
            <a:extLst>
              <a:ext uri="{FF2B5EF4-FFF2-40B4-BE49-F238E27FC236}">
                <a16:creationId xmlns:a16="http://schemas.microsoft.com/office/drawing/2014/main" xmlns="" id="{81A70246-E436-4F15-B8DE-773AAA1E30AD}"/>
              </a:ext>
            </a:extLst>
          </p:cNvPr>
          <p:cNvSpPr/>
          <p:nvPr/>
        </p:nvSpPr>
        <p:spPr>
          <a:xfrm>
            <a:off x="7416102" y="4850170"/>
            <a:ext cx="1919457" cy="92298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Martin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Jaime Cabrera Morales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 flipH="1">
            <a:off x="5743199" y="2319770"/>
            <a:ext cx="23064" cy="290601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Rectángulo: esquinas redondeadas 11">
            <a:extLst>
              <a:ext uri="{FF2B5EF4-FFF2-40B4-BE49-F238E27FC236}">
                <a16:creationId xmlns:a16="http://schemas.microsoft.com/office/drawing/2014/main" xmlns="" id="{81A70246-E436-4F15-B8DE-773AAA1E30AD}"/>
              </a:ext>
            </a:extLst>
          </p:cNvPr>
          <p:cNvSpPr/>
          <p:nvPr/>
        </p:nvSpPr>
        <p:spPr>
          <a:xfrm>
            <a:off x="4793787" y="4878128"/>
            <a:ext cx="1919457" cy="92298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Noel 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Charnichart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Ortega</a:t>
            </a:r>
          </a:p>
        </p:txBody>
      </p:sp>
    </p:spTree>
    <p:extLst>
      <p:ext uri="{BB962C8B-B14F-4D97-AF65-F5344CB8AC3E}">
        <p14:creationId xmlns:p14="http://schemas.microsoft.com/office/powerpoint/2010/main" val="187687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xmlns="" id="{3F91DD63-1BD8-440D-953D-D5F0435F2EA8}"/>
              </a:ext>
            </a:extLst>
          </p:cNvPr>
          <p:cNvCxnSpPr>
            <a:cxnSpLocks/>
          </p:cNvCxnSpPr>
          <p:nvPr/>
        </p:nvCxnSpPr>
        <p:spPr>
          <a:xfrm>
            <a:off x="10255112" y="2868362"/>
            <a:ext cx="0" cy="21373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xmlns="" id="{A53C6094-C780-4B69-8E23-267E92AAA2B3}"/>
              </a:ext>
            </a:extLst>
          </p:cNvPr>
          <p:cNvCxnSpPr>
            <a:cxnSpLocks/>
          </p:cNvCxnSpPr>
          <p:nvPr/>
        </p:nvCxnSpPr>
        <p:spPr>
          <a:xfrm>
            <a:off x="6189741" y="4514510"/>
            <a:ext cx="517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xmlns="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6706946" y="4514510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xmlns="" id="{A53C6094-C780-4B69-8E23-267E92AAA2B3}"/>
              </a:ext>
            </a:extLst>
          </p:cNvPr>
          <p:cNvCxnSpPr>
            <a:cxnSpLocks/>
          </p:cNvCxnSpPr>
          <p:nvPr/>
        </p:nvCxnSpPr>
        <p:spPr>
          <a:xfrm>
            <a:off x="4103943" y="4500363"/>
            <a:ext cx="517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xmlns="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4621148" y="4500363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xmlns="" id="{A53C6094-C780-4B69-8E23-267E92AAA2B3}"/>
              </a:ext>
            </a:extLst>
          </p:cNvPr>
          <p:cNvCxnSpPr>
            <a:cxnSpLocks/>
          </p:cNvCxnSpPr>
          <p:nvPr/>
        </p:nvCxnSpPr>
        <p:spPr>
          <a:xfrm>
            <a:off x="2173609" y="4496318"/>
            <a:ext cx="517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xmlns="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2690814" y="4496318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xmlns="" id="{A53C6094-C780-4B69-8E23-267E92AAA2B3}"/>
              </a:ext>
            </a:extLst>
          </p:cNvPr>
          <p:cNvCxnSpPr>
            <a:cxnSpLocks/>
          </p:cNvCxnSpPr>
          <p:nvPr/>
        </p:nvCxnSpPr>
        <p:spPr>
          <a:xfrm>
            <a:off x="352455" y="4548634"/>
            <a:ext cx="517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xmlns="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869660" y="4548634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xmlns="" id="{946AAB7A-CF52-423A-88BA-48BAED9C4CA3}"/>
              </a:ext>
            </a:extLst>
          </p:cNvPr>
          <p:cNvCxnSpPr>
            <a:cxnSpLocks/>
          </p:cNvCxnSpPr>
          <p:nvPr/>
        </p:nvCxnSpPr>
        <p:spPr>
          <a:xfrm>
            <a:off x="7159022" y="2877483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DC8078F7-3244-4FD8-A41F-F24247B6E3F9}"/>
              </a:ext>
            </a:extLst>
          </p:cNvPr>
          <p:cNvCxnSpPr>
            <a:cxnSpLocks/>
          </p:cNvCxnSpPr>
          <p:nvPr/>
        </p:nvCxnSpPr>
        <p:spPr>
          <a:xfrm>
            <a:off x="1340211" y="284851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92B74764-09DE-4C59-938C-40C7BA4AA895}"/>
              </a:ext>
            </a:extLst>
          </p:cNvPr>
          <p:cNvCxnSpPr>
            <a:cxnSpLocks/>
          </p:cNvCxnSpPr>
          <p:nvPr/>
        </p:nvCxnSpPr>
        <p:spPr>
          <a:xfrm>
            <a:off x="6296509" y="1742923"/>
            <a:ext cx="5428" cy="113456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xmlns="" id="{28F264CD-2CE4-4CDB-A452-EBF3DFD97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315277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C8B28B5C-648E-46C2-A2CE-51225B255339}"/>
              </a:ext>
            </a:extLst>
          </p:cNvPr>
          <p:cNvSpPr/>
          <p:nvPr/>
        </p:nvSpPr>
        <p:spPr>
          <a:xfrm>
            <a:off x="9507794" y="37556"/>
            <a:ext cx="263367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ADMINISTRACIÓN GENERAL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xmlns="" id="{43654A76-B3C2-44BB-AB28-9127D37A8118}"/>
              </a:ext>
            </a:extLst>
          </p:cNvPr>
          <p:cNvSpPr/>
          <p:nvPr/>
        </p:nvSpPr>
        <p:spPr>
          <a:xfrm>
            <a:off x="6371783" y="3229664"/>
            <a:ext cx="1435817" cy="876214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SERVICIOS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GENERALES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8B6E8845-9E21-43A4-B342-74DC8F203462}"/>
              </a:ext>
            </a:extLst>
          </p:cNvPr>
          <p:cNvCxnSpPr>
            <a:cxnSpLocks/>
          </p:cNvCxnSpPr>
          <p:nvPr/>
        </p:nvCxnSpPr>
        <p:spPr>
          <a:xfrm>
            <a:off x="351190" y="2848514"/>
            <a:ext cx="11540934" cy="497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EFD10129-A304-4981-8C33-5069F4C04978}"/>
              </a:ext>
            </a:extLst>
          </p:cNvPr>
          <p:cNvCxnSpPr>
            <a:cxnSpLocks/>
          </p:cNvCxnSpPr>
          <p:nvPr/>
        </p:nvCxnSpPr>
        <p:spPr>
          <a:xfrm>
            <a:off x="3160386" y="285726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xmlns="" id="{946AAB7A-CF52-423A-88BA-48BAED9C4CA3}"/>
              </a:ext>
            </a:extLst>
          </p:cNvPr>
          <p:cNvCxnSpPr>
            <a:cxnSpLocks/>
          </p:cNvCxnSpPr>
          <p:nvPr/>
        </p:nvCxnSpPr>
        <p:spPr>
          <a:xfrm>
            <a:off x="5170622" y="287748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xmlns="" id="{ACB084E2-8718-4BBB-9C7A-F8FD06E14952}"/>
              </a:ext>
            </a:extLst>
          </p:cNvPr>
          <p:cNvSpPr/>
          <p:nvPr/>
        </p:nvSpPr>
        <p:spPr>
          <a:xfrm>
            <a:off x="605610" y="3190484"/>
            <a:ext cx="1419079" cy="91539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DIRECCIÓN DE SERVICIOS GENERALES</a:t>
            </a:r>
          </a:p>
          <a:p>
            <a:pPr algn="ctr"/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Iván Sandoval Martínez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xmlns="" id="{17CFAAFE-FF3A-491C-929E-EF9158218B09}"/>
              </a:ext>
            </a:extLst>
          </p:cNvPr>
          <p:cNvSpPr/>
          <p:nvPr/>
        </p:nvSpPr>
        <p:spPr>
          <a:xfrm>
            <a:off x="2413376" y="3217047"/>
            <a:ext cx="1436386" cy="92722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DIRECCIÓN 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DE SERVICIOS GENERALES</a:t>
            </a:r>
          </a:p>
          <a:p>
            <a:pPr algn="ctr"/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Pedro Miguel Gómez Ramos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xmlns="" id="{68FFA488-317E-4F3B-83A0-D1953877F12E}"/>
              </a:ext>
            </a:extLst>
          </p:cNvPr>
          <p:cNvCxnSpPr>
            <a:cxnSpLocks/>
          </p:cNvCxnSpPr>
          <p:nvPr/>
        </p:nvCxnSpPr>
        <p:spPr>
          <a:xfrm>
            <a:off x="351190" y="2857266"/>
            <a:ext cx="0" cy="16844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xmlns="" id="{8D779F5F-2B76-4E9F-BB11-D7952C21BD73}"/>
              </a:ext>
            </a:extLst>
          </p:cNvPr>
          <p:cNvSpPr/>
          <p:nvPr/>
        </p:nvSpPr>
        <p:spPr>
          <a:xfrm>
            <a:off x="2015108" y="4870377"/>
            <a:ext cx="1372690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Fátima </a:t>
            </a:r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Guadalupe </a:t>
            </a:r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Solís Ramírez</a:t>
            </a:r>
            <a:endParaRPr lang="es-MX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xmlns="" id="{7915E2F2-21C3-40D8-89E0-9A5FF0FCE35F}"/>
              </a:ext>
            </a:extLst>
          </p:cNvPr>
          <p:cNvSpPr/>
          <p:nvPr/>
        </p:nvSpPr>
        <p:spPr>
          <a:xfrm>
            <a:off x="4304669" y="3266958"/>
            <a:ext cx="1606708" cy="838919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SERVICIOS GENERALES</a:t>
            </a:r>
          </a:p>
          <a:p>
            <a:pPr algn="ctr"/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Wendy Castro Medina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xmlns="" id="{4D54A03E-550F-43EA-A8B7-41F0FB981E55}"/>
              </a:ext>
            </a:extLst>
          </p:cNvPr>
          <p:cNvSpPr/>
          <p:nvPr/>
        </p:nvSpPr>
        <p:spPr>
          <a:xfrm>
            <a:off x="330457" y="4880046"/>
            <a:ext cx="1331323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Rosa María Castillo Banda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1162628" y="403838"/>
            <a:ext cx="957570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1400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28" name="Rectángulo: esquinas redondeadas 6">
            <a:extLst>
              <a:ext uri="{FF2B5EF4-FFF2-40B4-BE49-F238E27FC236}">
                <a16:creationId xmlns:a16="http://schemas.microsoft.com/office/drawing/2014/main" xmlns="" id="{D10568BD-E5EC-4238-AE05-284887D21499}"/>
              </a:ext>
            </a:extLst>
          </p:cNvPr>
          <p:cNvSpPr/>
          <p:nvPr/>
        </p:nvSpPr>
        <p:spPr>
          <a:xfrm>
            <a:off x="4960562" y="1392625"/>
            <a:ext cx="2816088" cy="58809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OFICILÍA MAYOR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0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Amairanhy</a:t>
            </a:r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0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Lizeth</a:t>
            </a:r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Pérez Quintana</a:t>
            </a:r>
            <a:endParaRPr lang="es-MX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9" name="Rectángulo: esquinas redondeadas 9">
            <a:extLst>
              <a:ext uri="{FF2B5EF4-FFF2-40B4-BE49-F238E27FC236}">
                <a16:creationId xmlns:a16="http://schemas.microsoft.com/office/drawing/2014/main" xmlns="" id="{8D779F5F-2B76-4E9F-BB11-D7952C21BD73}"/>
              </a:ext>
            </a:extLst>
          </p:cNvPr>
          <p:cNvSpPr/>
          <p:nvPr/>
        </p:nvSpPr>
        <p:spPr>
          <a:xfrm>
            <a:off x="3715604" y="4889282"/>
            <a:ext cx="1683512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Loredo Aguilar </a:t>
            </a:r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</a:t>
            </a:r>
            <a:r>
              <a:rPr lang="es-MX" sz="10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Blasa</a:t>
            </a:r>
            <a:endParaRPr lang="es-MX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0" name="Rectángulo: esquinas redondeadas 9">
            <a:extLst>
              <a:ext uri="{FF2B5EF4-FFF2-40B4-BE49-F238E27FC236}">
                <a16:creationId xmlns:a16="http://schemas.microsoft.com/office/drawing/2014/main" xmlns="" id="{8D779F5F-2B76-4E9F-BB11-D7952C21BD73}"/>
              </a:ext>
            </a:extLst>
          </p:cNvPr>
          <p:cNvSpPr/>
          <p:nvPr/>
        </p:nvSpPr>
        <p:spPr>
          <a:xfrm>
            <a:off x="5793158" y="4903796"/>
            <a:ext cx="1215600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Daniel Cabrera Aguilar </a:t>
            </a:r>
          </a:p>
        </p:txBody>
      </p:sp>
      <p:sp>
        <p:nvSpPr>
          <p:cNvPr id="31" name="Rectángulo: esquinas redondeadas 9">
            <a:extLst>
              <a:ext uri="{FF2B5EF4-FFF2-40B4-BE49-F238E27FC236}">
                <a16:creationId xmlns:a16="http://schemas.microsoft.com/office/drawing/2014/main" xmlns="" id="{8D779F5F-2B76-4E9F-BB11-D7952C21BD73}"/>
              </a:ext>
            </a:extLst>
          </p:cNvPr>
          <p:cNvSpPr/>
          <p:nvPr/>
        </p:nvSpPr>
        <p:spPr>
          <a:xfrm>
            <a:off x="8491804" y="-898741"/>
            <a:ext cx="2082934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Aurora Camacho </a:t>
            </a:r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Mercado </a:t>
            </a: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xmlns="" id="{946AAB7A-CF52-423A-88BA-48BAED9C4CA3}"/>
              </a:ext>
            </a:extLst>
          </p:cNvPr>
          <p:cNvCxnSpPr>
            <a:cxnSpLocks/>
          </p:cNvCxnSpPr>
          <p:nvPr/>
        </p:nvCxnSpPr>
        <p:spPr>
          <a:xfrm flipH="1">
            <a:off x="2176264" y="2857266"/>
            <a:ext cx="7304" cy="16386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xmlns="" id="{946AAB7A-CF52-423A-88BA-48BAED9C4CA3}"/>
              </a:ext>
            </a:extLst>
          </p:cNvPr>
          <p:cNvCxnSpPr>
            <a:cxnSpLocks/>
          </p:cNvCxnSpPr>
          <p:nvPr/>
        </p:nvCxnSpPr>
        <p:spPr>
          <a:xfrm flipH="1">
            <a:off x="4099716" y="2864816"/>
            <a:ext cx="7304" cy="16386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xmlns="" id="{A53C6094-C780-4B69-8E23-267E92AAA2B3}"/>
              </a:ext>
            </a:extLst>
          </p:cNvPr>
          <p:cNvCxnSpPr>
            <a:cxnSpLocks/>
          </p:cNvCxnSpPr>
          <p:nvPr/>
        </p:nvCxnSpPr>
        <p:spPr>
          <a:xfrm>
            <a:off x="8183539" y="4495081"/>
            <a:ext cx="517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xmlns="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8700744" y="4495081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ángulo: esquinas redondeadas 9">
            <a:extLst>
              <a:ext uri="{FF2B5EF4-FFF2-40B4-BE49-F238E27FC236}">
                <a16:creationId xmlns:a16="http://schemas.microsoft.com/office/drawing/2014/main" xmlns="" id="{8D779F5F-2B76-4E9F-BB11-D7952C21BD73}"/>
              </a:ext>
            </a:extLst>
          </p:cNvPr>
          <p:cNvSpPr/>
          <p:nvPr/>
        </p:nvSpPr>
        <p:spPr>
          <a:xfrm>
            <a:off x="7972209" y="4881728"/>
            <a:ext cx="1110354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Blanca </a:t>
            </a:r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Estela </a:t>
            </a:r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Pérez </a:t>
            </a:r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Silva</a:t>
            </a:r>
          </a:p>
        </p:txBody>
      </p: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xmlns="" id="{946AAB7A-CF52-423A-88BA-48BAED9C4CA3}"/>
              </a:ext>
            </a:extLst>
          </p:cNvPr>
          <p:cNvCxnSpPr>
            <a:cxnSpLocks/>
          </p:cNvCxnSpPr>
          <p:nvPr/>
        </p:nvCxnSpPr>
        <p:spPr>
          <a:xfrm flipH="1">
            <a:off x="8186194" y="2856029"/>
            <a:ext cx="7304" cy="16386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xmlns="" id="{946AAB7A-CF52-423A-88BA-48BAED9C4CA3}"/>
              </a:ext>
            </a:extLst>
          </p:cNvPr>
          <p:cNvCxnSpPr>
            <a:cxnSpLocks/>
          </p:cNvCxnSpPr>
          <p:nvPr/>
        </p:nvCxnSpPr>
        <p:spPr>
          <a:xfrm>
            <a:off x="9191493" y="284851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Rectángulo: esquinas redondeadas 4">
            <a:extLst>
              <a:ext uri="{FF2B5EF4-FFF2-40B4-BE49-F238E27FC236}">
                <a16:creationId xmlns:a16="http://schemas.microsoft.com/office/drawing/2014/main" xmlns="" id="{43654A76-B3C2-44BB-AB28-9127D37A8118}"/>
              </a:ext>
            </a:extLst>
          </p:cNvPr>
          <p:cNvSpPr/>
          <p:nvPr/>
        </p:nvSpPr>
        <p:spPr>
          <a:xfrm>
            <a:off x="8404597" y="3217362"/>
            <a:ext cx="1564810" cy="926908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SERVICIOS GENERALES</a:t>
            </a:r>
          </a:p>
          <a:p>
            <a:pPr algn="ctr"/>
            <a:r>
              <a:rPr lang="it-IT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 Guadalupe Alejandrina Mora Lopez</a:t>
            </a:r>
            <a:endParaRPr lang="es-MX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54" name="Rectángulo: esquinas redondeadas 8">
            <a:extLst>
              <a:ext uri="{FF2B5EF4-FFF2-40B4-BE49-F238E27FC236}">
                <a16:creationId xmlns:a16="http://schemas.microsoft.com/office/drawing/2014/main" xmlns="" id="{58C06D70-2F1D-4812-9474-1C5264725B99}"/>
              </a:ext>
            </a:extLst>
          </p:cNvPr>
          <p:cNvSpPr/>
          <p:nvPr/>
        </p:nvSpPr>
        <p:spPr>
          <a:xfrm>
            <a:off x="9480342" y="4870377"/>
            <a:ext cx="1202360" cy="858076"/>
          </a:xfrm>
          <a:prstGeom prst="roundRect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Arturo Puente Ávila</a:t>
            </a:r>
          </a:p>
        </p:txBody>
      </p: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xmlns="" id="{946AAB7A-CF52-423A-88BA-48BAED9C4CA3}"/>
              </a:ext>
            </a:extLst>
          </p:cNvPr>
          <p:cNvCxnSpPr>
            <a:cxnSpLocks/>
          </p:cNvCxnSpPr>
          <p:nvPr/>
        </p:nvCxnSpPr>
        <p:spPr>
          <a:xfrm flipH="1">
            <a:off x="6189778" y="2877484"/>
            <a:ext cx="7304" cy="16386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xmlns="" id="{946AAB7A-CF52-423A-88BA-48BAED9C4CA3}"/>
              </a:ext>
            </a:extLst>
          </p:cNvPr>
          <p:cNvCxnSpPr>
            <a:cxnSpLocks/>
          </p:cNvCxnSpPr>
          <p:nvPr/>
        </p:nvCxnSpPr>
        <p:spPr>
          <a:xfrm>
            <a:off x="10992365" y="2877483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xmlns="" id="{E1AF7445-4A6F-4255-B7AD-D3E654D792CB}"/>
              </a:ext>
            </a:extLst>
          </p:cNvPr>
          <p:cNvCxnSpPr>
            <a:cxnSpLocks/>
          </p:cNvCxnSpPr>
          <p:nvPr/>
        </p:nvCxnSpPr>
        <p:spPr>
          <a:xfrm>
            <a:off x="11892124" y="2898253"/>
            <a:ext cx="0" cy="21373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ectángulo: esquinas redondeadas 4">
            <a:extLst>
              <a:ext uri="{FF2B5EF4-FFF2-40B4-BE49-F238E27FC236}">
                <a16:creationId xmlns:a16="http://schemas.microsoft.com/office/drawing/2014/main" xmlns="" id="{43654A76-B3C2-44BB-AB28-9127D37A8118}"/>
              </a:ext>
            </a:extLst>
          </p:cNvPr>
          <p:cNvSpPr/>
          <p:nvPr/>
        </p:nvSpPr>
        <p:spPr>
          <a:xfrm>
            <a:off x="10298825" y="3229664"/>
            <a:ext cx="1462116" cy="838919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SERVICIOS GENERALES</a:t>
            </a:r>
            <a:b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</a:b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Delgado Saiz Tomas Emilio</a:t>
            </a:r>
          </a:p>
        </p:txBody>
      </p:sp>
      <p:sp>
        <p:nvSpPr>
          <p:cNvPr id="58" name="Rectángulo: esquinas redondeadas 4">
            <a:extLst>
              <a:ext uri="{FF2B5EF4-FFF2-40B4-BE49-F238E27FC236}">
                <a16:creationId xmlns:a16="http://schemas.microsoft.com/office/drawing/2014/main" xmlns="" id="{43654A76-B3C2-44BB-AB28-9127D37A8118}"/>
              </a:ext>
            </a:extLst>
          </p:cNvPr>
          <p:cNvSpPr/>
          <p:nvPr/>
        </p:nvSpPr>
        <p:spPr>
          <a:xfrm>
            <a:off x="10762359" y="4899203"/>
            <a:ext cx="1462116" cy="838919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SERVICIOS GENERALES</a:t>
            </a:r>
            <a:b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</a:br>
            <a:r>
              <a:rPr lang="es-MX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Enriquez</a:t>
            </a: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Flores Luis Fernando</a:t>
            </a:r>
          </a:p>
        </p:txBody>
      </p:sp>
    </p:spTree>
    <p:extLst>
      <p:ext uri="{BB962C8B-B14F-4D97-AF65-F5344CB8AC3E}">
        <p14:creationId xmlns:p14="http://schemas.microsoft.com/office/powerpoint/2010/main" val="338651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Conector recto 68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10743860" y="3280488"/>
            <a:ext cx="0" cy="265629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6698241" y="4228127"/>
            <a:ext cx="14167" cy="170865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xmlns="" id="{32AEAFA7-D540-4F38-A320-5722550A3BD2}"/>
              </a:ext>
            </a:extLst>
          </p:cNvPr>
          <p:cNvCxnSpPr>
            <a:cxnSpLocks/>
          </p:cNvCxnSpPr>
          <p:nvPr/>
        </p:nvCxnSpPr>
        <p:spPr>
          <a:xfrm>
            <a:off x="4970807" y="2384016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xmlns="" id="{7E5629BE-FF4D-49E8-AE8C-05156BBABBF6}"/>
              </a:ext>
            </a:extLst>
          </p:cNvPr>
          <p:cNvCxnSpPr>
            <a:cxnSpLocks/>
          </p:cNvCxnSpPr>
          <p:nvPr/>
        </p:nvCxnSpPr>
        <p:spPr>
          <a:xfrm>
            <a:off x="5581716" y="1820293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xmlns="" id="{712D5AE4-EC66-4B9E-9BC6-D80003D3D43D}"/>
              </a:ext>
            </a:extLst>
          </p:cNvPr>
          <p:cNvCxnSpPr>
            <a:cxnSpLocks/>
          </p:cNvCxnSpPr>
          <p:nvPr/>
        </p:nvCxnSpPr>
        <p:spPr>
          <a:xfrm flipH="1">
            <a:off x="6679860" y="2384016"/>
            <a:ext cx="9116" cy="23003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4076070" y="2807205"/>
            <a:ext cx="0" cy="3165177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1955820" y="3125752"/>
            <a:ext cx="17156" cy="281103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668543" y="2648888"/>
            <a:ext cx="0" cy="3397076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xmlns="" id="{239A7EEF-BC26-4AD3-A454-0516380AA953}"/>
              </a:ext>
            </a:extLst>
          </p:cNvPr>
          <p:cNvCxnSpPr>
            <a:cxnSpLocks/>
          </p:cNvCxnSpPr>
          <p:nvPr/>
        </p:nvCxnSpPr>
        <p:spPr>
          <a:xfrm>
            <a:off x="668543" y="2359471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xmlns="" id="{7A2A3187-792B-419B-BAD8-9556414C0E26}"/>
              </a:ext>
            </a:extLst>
          </p:cNvPr>
          <p:cNvCxnSpPr>
            <a:cxnSpLocks/>
          </p:cNvCxnSpPr>
          <p:nvPr/>
        </p:nvCxnSpPr>
        <p:spPr>
          <a:xfrm>
            <a:off x="9581971" y="2371422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xmlns="" id="{32AEAFA7-D540-4F38-A320-5722550A3BD2}"/>
              </a:ext>
            </a:extLst>
          </p:cNvPr>
          <p:cNvCxnSpPr>
            <a:cxnSpLocks/>
          </p:cNvCxnSpPr>
          <p:nvPr/>
        </p:nvCxnSpPr>
        <p:spPr>
          <a:xfrm>
            <a:off x="4076070" y="2365038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xmlns="" id="{6B3F09A7-259D-401B-9923-D6351D6549E0}"/>
              </a:ext>
            </a:extLst>
          </p:cNvPr>
          <p:cNvCxnSpPr>
            <a:cxnSpLocks/>
          </p:cNvCxnSpPr>
          <p:nvPr/>
        </p:nvCxnSpPr>
        <p:spPr>
          <a:xfrm>
            <a:off x="7169765" y="2387463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xmlns="" id="{7E5629BE-FF4D-49E8-AE8C-05156BBABBF6}"/>
              </a:ext>
            </a:extLst>
          </p:cNvPr>
          <p:cNvCxnSpPr>
            <a:cxnSpLocks/>
          </p:cNvCxnSpPr>
          <p:nvPr/>
        </p:nvCxnSpPr>
        <p:spPr>
          <a:xfrm>
            <a:off x="3052140" y="2387989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xmlns="" id="{E21314EB-C0B2-4F42-A329-8F2C4F68741B}"/>
              </a:ext>
            </a:extLst>
          </p:cNvPr>
          <p:cNvCxnSpPr>
            <a:cxnSpLocks/>
          </p:cNvCxnSpPr>
          <p:nvPr/>
        </p:nvCxnSpPr>
        <p:spPr>
          <a:xfrm>
            <a:off x="668543" y="2359471"/>
            <a:ext cx="11123123" cy="181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xmlns="" id="{61AE2390-71BF-45FB-89FD-CD42F4825814}"/>
              </a:ext>
            </a:extLst>
          </p:cNvPr>
          <p:cNvCxnSpPr>
            <a:cxnSpLocks/>
          </p:cNvCxnSpPr>
          <p:nvPr/>
        </p:nvCxnSpPr>
        <p:spPr>
          <a:xfrm>
            <a:off x="1955820" y="2359471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xmlns="" id="{8537609D-55FC-4C0A-9C00-42C7D91ADC58}"/>
              </a:ext>
            </a:extLst>
          </p:cNvPr>
          <p:cNvCxnSpPr>
            <a:cxnSpLocks/>
          </p:cNvCxnSpPr>
          <p:nvPr/>
        </p:nvCxnSpPr>
        <p:spPr>
          <a:xfrm>
            <a:off x="8369276" y="2388152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xmlns="" id="{FA954C17-D468-4B2C-B67E-DD475EA5BCC0}"/>
              </a:ext>
            </a:extLst>
          </p:cNvPr>
          <p:cNvCxnSpPr>
            <a:cxnSpLocks/>
          </p:cNvCxnSpPr>
          <p:nvPr/>
        </p:nvCxnSpPr>
        <p:spPr>
          <a:xfrm>
            <a:off x="6012572" y="2378281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xmlns="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72FE510A-C874-481A-8915-16E02D159B36}"/>
              </a:ext>
            </a:extLst>
          </p:cNvPr>
          <p:cNvSpPr/>
          <p:nvPr/>
        </p:nvSpPr>
        <p:spPr>
          <a:xfrm>
            <a:off x="10328980" y="37556"/>
            <a:ext cx="181248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xmlns="" id="{109D6352-02D7-4DB4-958F-B2184ECE8FFE}"/>
              </a:ext>
            </a:extLst>
          </p:cNvPr>
          <p:cNvSpPr/>
          <p:nvPr/>
        </p:nvSpPr>
        <p:spPr>
          <a:xfrm>
            <a:off x="137552" y="2747370"/>
            <a:ext cx="972000" cy="92467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AFILIACIÓN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Martin </a:t>
            </a:r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Zacarías Ramírez Ramos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xmlns="" id="{0E6B16B0-4BB7-457A-9CD6-F834F63F5C39}"/>
              </a:ext>
            </a:extLst>
          </p:cNvPr>
          <p:cNvSpPr/>
          <p:nvPr/>
        </p:nvSpPr>
        <p:spPr>
          <a:xfrm>
            <a:off x="1639118" y="5301656"/>
            <a:ext cx="1460154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Thania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Alejandra Quiroz Delgadillo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xmlns="" id="{5229F35E-164F-4F63-9260-3EF6C73F1245}"/>
              </a:ext>
            </a:extLst>
          </p:cNvPr>
          <p:cNvSpPr/>
          <p:nvPr/>
        </p:nvSpPr>
        <p:spPr>
          <a:xfrm>
            <a:off x="192144" y="5301656"/>
            <a:ext cx="1319566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 DE AFILIACIÓN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Edgar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Arnulfo Romero Zavala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xmlns="" id="{D18D8616-955C-4FBA-9194-3E01F112DC66}"/>
              </a:ext>
            </a:extLst>
          </p:cNvPr>
          <p:cNvSpPr/>
          <p:nvPr/>
        </p:nvSpPr>
        <p:spPr>
          <a:xfrm>
            <a:off x="2522599" y="2762367"/>
            <a:ext cx="1080000" cy="831576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VINCULACIÓN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Rosa María</a:t>
            </a: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Viña Nieto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xmlns="" id="{1262CDDE-A88A-4673-BDBE-C3ACD75C8E3B}"/>
              </a:ext>
            </a:extLst>
          </p:cNvPr>
          <p:cNvSpPr/>
          <p:nvPr/>
        </p:nvSpPr>
        <p:spPr>
          <a:xfrm>
            <a:off x="3723490" y="2793189"/>
            <a:ext cx="756000" cy="1230337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ACCIÓN DIGITAL</a:t>
            </a:r>
            <a:endParaRPr lang="es-MX" sz="105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Pedro Agustín Martínez </a:t>
            </a:r>
            <a:r>
              <a:rPr lang="es-MX" sz="1100" dirty="0" err="1">
                <a:solidFill>
                  <a:schemeClr val="tx1"/>
                </a:solidFill>
                <a:latin typeface="Franklin Gothic Demi Cond" panose="020B0706030402020204" pitchFamily="34" charset="0"/>
              </a:rPr>
              <a:t>Martínez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xmlns="" id="{851E6CA1-9181-4AF1-89DC-B23F24AFAE43}"/>
              </a:ext>
            </a:extLst>
          </p:cNvPr>
          <p:cNvSpPr/>
          <p:nvPr/>
        </p:nvSpPr>
        <p:spPr>
          <a:xfrm>
            <a:off x="6300957" y="4068641"/>
            <a:ext cx="1260000" cy="918298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UNIDAD DE TRANSPARENCIA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Agustín Obispo Muñoz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xmlns="" id="{134024D2-E30A-42E0-8984-F6F0C2A05BA0}"/>
              </a:ext>
            </a:extLst>
          </p:cNvPr>
          <p:cNvSpPr/>
          <p:nvPr/>
        </p:nvSpPr>
        <p:spPr>
          <a:xfrm>
            <a:off x="3493325" y="5324133"/>
            <a:ext cx="1145066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Víctor Manuel Rivera Ramírez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xmlns="" id="{E1D3A4EB-3091-4910-997E-2573D460D272}"/>
              </a:ext>
            </a:extLst>
          </p:cNvPr>
          <p:cNvSpPr/>
          <p:nvPr/>
        </p:nvSpPr>
        <p:spPr>
          <a:xfrm>
            <a:off x="1221316" y="2755686"/>
            <a:ext cx="1170817" cy="84493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FORMACIÓN Y </a:t>
            </a:r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CAPACITACIÓN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2" name="Rectángulo: esquinas redondeadas 22">
            <a:extLst>
              <a:ext uri="{FF2B5EF4-FFF2-40B4-BE49-F238E27FC236}">
                <a16:creationId xmlns:a16="http://schemas.microsoft.com/office/drawing/2014/main" xmlns="" id="{98875402-B7C5-4988-8487-EEB3533AEF37}"/>
              </a:ext>
            </a:extLst>
          </p:cNvPr>
          <p:cNvSpPr/>
          <p:nvPr/>
        </p:nvSpPr>
        <p:spPr>
          <a:xfrm>
            <a:off x="8026508" y="2790292"/>
            <a:ext cx="828000" cy="9071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JURIDICO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Eduardo Nava Díaz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3" name="Rectángulo: esquinas redondeadas 22">
            <a:extLst>
              <a:ext uri="{FF2B5EF4-FFF2-40B4-BE49-F238E27FC236}">
                <a16:creationId xmlns:a16="http://schemas.microsoft.com/office/drawing/2014/main" xmlns="" id="{98875402-B7C5-4988-8487-EEB3533AEF37}"/>
              </a:ext>
            </a:extLst>
          </p:cNvPr>
          <p:cNvSpPr/>
          <p:nvPr/>
        </p:nvSpPr>
        <p:spPr>
          <a:xfrm>
            <a:off x="9095669" y="2784985"/>
            <a:ext cx="1080000" cy="79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ESTRUCTURAS</a:t>
            </a:r>
            <a:endParaRPr lang="es-MX" sz="105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4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4316955" y="1214647"/>
            <a:ext cx="2484784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SECRETARÍA GENERAL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sp>
        <p:nvSpPr>
          <p:cNvPr id="63" name="Rectángulo: esquinas redondeadas 23">
            <a:extLst>
              <a:ext uri="{FF2B5EF4-FFF2-40B4-BE49-F238E27FC236}">
                <a16:creationId xmlns:a16="http://schemas.microsoft.com/office/drawing/2014/main" xmlns="" id="{851E6CA1-9181-4AF1-89DC-B23F24AFAE43}"/>
              </a:ext>
            </a:extLst>
          </p:cNvPr>
          <p:cNvSpPr/>
          <p:nvPr/>
        </p:nvSpPr>
        <p:spPr>
          <a:xfrm>
            <a:off x="6276662" y="5333118"/>
            <a:ext cx="1287164" cy="815346"/>
          </a:xfrm>
          <a:prstGeom prst="roundRect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DE ARCHIVO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Mauricio Obispo Muñoz</a:t>
            </a:r>
          </a:p>
        </p:txBody>
      </p: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712D5AE4-EC66-4B9E-9BC6-D80003D3D43D}"/>
              </a:ext>
            </a:extLst>
          </p:cNvPr>
          <p:cNvCxnSpPr>
            <a:cxnSpLocks/>
          </p:cNvCxnSpPr>
          <p:nvPr/>
        </p:nvCxnSpPr>
        <p:spPr>
          <a:xfrm flipH="1">
            <a:off x="8948886" y="2377655"/>
            <a:ext cx="9116" cy="23003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Rectángulo: esquinas redondeadas 23">
            <a:extLst>
              <a:ext uri="{FF2B5EF4-FFF2-40B4-BE49-F238E27FC236}">
                <a16:creationId xmlns:a16="http://schemas.microsoft.com/office/drawing/2014/main" xmlns="" id="{851E6CA1-9181-4AF1-89DC-B23F24AFAE43}"/>
              </a:ext>
            </a:extLst>
          </p:cNvPr>
          <p:cNvSpPr/>
          <p:nvPr/>
        </p:nvSpPr>
        <p:spPr>
          <a:xfrm>
            <a:off x="8299471" y="4076886"/>
            <a:ext cx="1549294" cy="113361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IGUALDAD Y DESARROLLO </a:t>
            </a:r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HUMANO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70" name="Conector recto 69">
            <a:extLst>
              <a:ext uri="{FF2B5EF4-FFF2-40B4-BE49-F238E27FC236}">
                <a16:creationId xmlns:a16="http://schemas.microsoft.com/office/drawing/2014/main" xmlns="" id="{7A2A3187-792B-419B-BAD8-9556414C0E26}"/>
              </a:ext>
            </a:extLst>
          </p:cNvPr>
          <p:cNvCxnSpPr>
            <a:cxnSpLocks/>
          </p:cNvCxnSpPr>
          <p:nvPr/>
        </p:nvCxnSpPr>
        <p:spPr>
          <a:xfrm>
            <a:off x="11791666" y="2384016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Rectángulo: esquinas redondeadas 22">
            <a:extLst>
              <a:ext uri="{FF2B5EF4-FFF2-40B4-BE49-F238E27FC236}">
                <a16:creationId xmlns:a16="http://schemas.microsoft.com/office/drawing/2014/main" xmlns="" id="{98875402-B7C5-4988-8487-EEB3533AEF37}"/>
              </a:ext>
            </a:extLst>
          </p:cNvPr>
          <p:cNvSpPr/>
          <p:nvPr/>
        </p:nvSpPr>
        <p:spPr>
          <a:xfrm>
            <a:off x="11172389" y="2726020"/>
            <a:ext cx="915900" cy="137498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ESTUDIOS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Emmanuel Filiberto</a:t>
            </a: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García Castañón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0" name="Rectángulo: esquinas redondeadas 22">
            <a:extLst>
              <a:ext uri="{FF2B5EF4-FFF2-40B4-BE49-F238E27FC236}">
                <a16:creationId xmlns:a16="http://schemas.microsoft.com/office/drawing/2014/main" xmlns="" id="{98875402-B7C5-4988-8487-EEB3533AEF37}"/>
              </a:ext>
            </a:extLst>
          </p:cNvPr>
          <p:cNvSpPr/>
          <p:nvPr/>
        </p:nvSpPr>
        <p:spPr>
          <a:xfrm>
            <a:off x="4597260" y="2807205"/>
            <a:ext cx="745641" cy="1009814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ACCIÓN JUVENIL</a:t>
            </a:r>
            <a:endParaRPr lang="es-MX" sz="105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05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Edmundo Fuentes Mendoza</a:t>
            </a:r>
          </a:p>
        </p:txBody>
      </p:sp>
      <p:sp>
        <p:nvSpPr>
          <p:cNvPr id="60" name="Rectángulo: esquinas redondeadas 24">
            <a:extLst>
              <a:ext uri="{FF2B5EF4-FFF2-40B4-BE49-F238E27FC236}">
                <a16:creationId xmlns:a16="http://schemas.microsoft.com/office/drawing/2014/main" xmlns="" id="{22CD8AD4-F83A-462E-9D9E-961DBBDEE5D8}"/>
              </a:ext>
            </a:extLst>
          </p:cNvPr>
          <p:cNvSpPr/>
          <p:nvPr/>
        </p:nvSpPr>
        <p:spPr>
          <a:xfrm>
            <a:off x="5495027" y="2815019"/>
            <a:ext cx="1116000" cy="936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COMUNICACIÓN</a:t>
            </a: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Dante Alan </a:t>
            </a:r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Carreón </a:t>
            </a:r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Sandoval</a:t>
            </a:r>
          </a:p>
        </p:txBody>
      </p: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xmlns="" id="{7A2A3187-792B-419B-BAD8-9556414C0E26}"/>
              </a:ext>
            </a:extLst>
          </p:cNvPr>
          <p:cNvCxnSpPr>
            <a:cxnSpLocks/>
          </p:cNvCxnSpPr>
          <p:nvPr/>
        </p:nvCxnSpPr>
        <p:spPr>
          <a:xfrm>
            <a:off x="10743860" y="2371422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Rectángulo: esquinas redondeadas 22">
            <a:extLst>
              <a:ext uri="{FF2B5EF4-FFF2-40B4-BE49-F238E27FC236}">
                <a16:creationId xmlns:a16="http://schemas.microsoft.com/office/drawing/2014/main" xmlns="" id="{98875402-B7C5-4988-8487-EEB3533AEF37}"/>
              </a:ext>
            </a:extLst>
          </p:cNvPr>
          <p:cNvSpPr/>
          <p:nvPr/>
        </p:nvSpPr>
        <p:spPr>
          <a:xfrm>
            <a:off x="6787381" y="2868580"/>
            <a:ext cx="1116000" cy="887063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ASUNTOS COMUNITARIOS Marisol </a:t>
            </a:r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Zúñiga </a:t>
            </a:r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Vidales</a:t>
            </a:r>
          </a:p>
        </p:txBody>
      </p:sp>
      <p:sp>
        <p:nvSpPr>
          <p:cNvPr id="65" name="Rectángulo: esquinas redondeadas 12">
            <a:extLst>
              <a:ext uri="{FF2B5EF4-FFF2-40B4-BE49-F238E27FC236}">
                <a16:creationId xmlns:a16="http://schemas.microsoft.com/office/drawing/2014/main" xmlns="" id="{134024D2-E30A-42E0-8984-F6F0C2A05BA0}"/>
              </a:ext>
            </a:extLst>
          </p:cNvPr>
          <p:cNvSpPr/>
          <p:nvPr/>
        </p:nvSpPr>
        <p:spPr>
          <a:xfrm>
            <a:off x="10171327" y="5333118"/>
            <a:ext cx="1145066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Cynthia 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Nallely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Hernandez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Nuñez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xmlns="" id="{F0A477B6-3E15-429B-8FAA-4CFEC045FBC5}"/>
              </a:ext>
            </a:extLst>
          </p:cNvPr>
          <p:cNvSpPr/>
          <p:nvPr/>
        </p:nvSpPr>
        <p:spPr>
          <a:xfrm>
            <a:off x="10305317" y="2747370"/>
            <a:ext cx="792000" cy="1066237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PPM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err="1">
                <a:solidFill>
                  <a:schemeClr val="tx1"/>
                </a:solidFill>
                <a:latin typeface="Franklin Gothic Demi Cond" panose="020B0706030402020204" pitchFamily="34" charset="0"/>
              </a:rPr>
              <a:t>Brissa</a:t>
            </a:r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 Margarita </a:t>
            </a:r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Flores Vázquez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xmlns="" id="{712D5AE4-EC66-4B9E-9BC6-D80003D3D43D}"/>
              </a:ext>
            </a:extLst>
          </p:cNvPr>
          <p:cNvCxnSpPr>
            <a:cxnSpLocks/>
          </p:cNvCxnSpPr>
          <p:nvPr/>
        </p:nvCxnSpPr>
        <p:spPr>
          <a:xfrm flipH="1">
            <a:off x="5409351" y="2392881"/>
            <a:ext cx="9116" cy="23003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ectángulo: esquinas redondeadas 24">
            <a:extLst>
              <a:ext uri="{FF2B5EF4-FFF2-40B4-BE49-F238E27FC236}">
                <a16:creationId xmlns:a16="http://schemas.microsoft.com/office/drawing/2014/main" xmlns="" id="{22CD8AD4-F83A-462E-9D9E-961DBBDEE5D8}"/>
              </a:ext>
            </a:extLst>
          </p:cNvPr>
          <p:cNvSpPr/>
          <p:nvPr/>
        </p:nvSpPr>
        <p:spPr>
          <a:xfrm>
            <a:off x="4850028" y="3963956"/>
            <a:ext cx="1116000" cy="936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Elecciones</a:t>
            </a:r>
            <a:br>
              <a:rPr lang="es-MX" sz="105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MX" sz="105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Robles </a:t>
            </a:r>
            <a:r>
              <a:rPr lang="es-MX" sz="105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Aradillas Roxana Natalie</a:t>
            </a:r>
          </a:p>
        </p:txBody>
      </p:sp>
    </p:spTree>
    <p:extLst>
      <p:ext uri="{BB962C8B-B14F-4D97-AF65-F5344CB8AC3E}">
        <p14:creationId xmlns:p14="http://schemas.microsoft.com/office/powerpoint/2010/main" val="175108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7481840" y="4442346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5026488" y="4457533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6199268" y="1936152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8697407" y="2837301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3786164" y="2845558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xmlns="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72FE510A-C874-481A-8915-16E02D159B36}"/>
              </a:ext>
            </a:extLst>
          </p:cNvPr>
          <p:cNvSpPr/>
          <p:nvPr/>
        </p:nvSpPr>
        <p:spPr>
          <a:xfrm>
            <a:off x="9003297" y="37556"/>
            <a:ext cx="313816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 - JURIDICO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" name="Rectángulo: esquinas redondeadas 22">
            <a:extLst>
              <a:ext uri="{FF2B5EF4-FFF2-40B4-BE49-F238E27FC236}">
                <a16:creationId xmlns:a16="http://schemas.microsoft.com/office/drawing/2014/main" xmlns="" id="{98875402-B7C5-4988-8487-EEB3533AEF37}"/>
              </a:ext>
            </a:extLst>
          </p:cNvPr>
          <p:cNvSpPr/>
          <p:nvPr/>
        </p:nvSpPr>
        <p:spPr>
          <a:xfrm>
            <a:off x="4981434" y="1539572"/>
            <a:ext cx="2253352" cy="9071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SECRETARIO DE JURIDICO</a:t>
            </a:r>
            <a:endParaRPr lang="es-MX" sz="14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4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Eduardo Nava Díaz</a:t>
            </a:r>
            <a:endParaRPr lang="es-MX" sz="14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" name="Rectángulo: esquinas redondeadas 48">
            <a:extLst>
              <a:ext uri="{FF2B5EF4-FFF2-40B4-BE49-F238E27FC236}">
                <a16:creationId xmlns:a16="http://schemas.microsoft.com/office/drawing/2014/main" xmlns="" id="{F2CC7F81-9963-4624-A90F-17F5A6A9A507}"/>
              </a:ext>
            </a:extLst>
          </p:cNvPr>
          <p:cNvSpPr/>
          <p:nvPr/>
        </p:nvSpPr>
        <p:spPr>
          <a:xfrm>
            <a:off x="2975804" y="3274228"/>
            <a:ext cx="1999072" cy="721020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DIRECTOR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José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Salvador Mendoza Hernández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7" name="Rectángulo: esquinas redondeadas 48">
            <a:extLst>
              <a:ext uri="{FF2B5EF4-FFF2-40B4-BE49-F238E27FC236}">
                <a16:creationId xmlns:a16="http://schemas.microsoft.com/office/drawing/2014/main" xmlns="" id="{F2CC7F81-9963-4624-A90F-17F5A6A9A507}"/>
              </a:ext>
            </a:extLst>
          </p:cNvPr>
          <p:cNvSpPr/>
          <p:nvPr/>
        </p:nvSpPr>
        <p:spPr>
          <a:xfrm>
            <a:off x="4053003" y="4899546"/>
            <a:ext cx="1999072" cy="7210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Ana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Lourdes Treviño Contreras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48">
            <a:extLst>
              <a:ext uri="{FF2B5EF4-FFF2-40B4-BE49-F238E27FC236}">
                <a16:creationId xmlns:a16="http://schemas.microsoft.com/office/drawing/2014/main" xmlns="" id="{F2CC7F81-9963-4624-A90F-17F5A6A9A507}"/>
              </a:ext>
            </a:extLst>
          </p:cNvPr>
          <p:cNvSpPr/>
          <p:nvPr/>
        </p:nvSpPr>
        <p:spPr>
          <a:xfrm>
            <a:off x="6482304" y="4899546"/>
            <a:ext cx="1999072" cy="721020"/>
          </a:xfrm>
          <a:prstGeom prst="roundRect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Kenia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Berenice López Medrano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9" name="Rectángulo: esquinas redondeadas 48">
            <a:extLst>
              <a:ext uri="{FF2B5EF4-FFF2-40B4-BE49-F238E27FC236}">
                <a16:creationId xmlns:a16="http://schemas.microsoft.com/office/drawing/2014/main" xmlns="" id="{F2CC7F81-9963-4624-A90F-17F5A6A9A507}"/>
              </a:ext>
            </a:extLst>
          </p:cNvPr>
          <p:cNvSpPr/>
          <p:nvPr/>
        </p:nvSpPr>
        <p:spPr>
          <a:xfrm>
            <a:off x="7481840" y="3274228"/>
            <a:ext cx="1999072" cy="721020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DIRECTOR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Ricardo De Jesús Martínez Delgado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xmlns="" id="{E3526B60-DB4C-49FD-A997-6DFF8F466B1D}"/>
              </a:ext>
            </a:extLst>
          </p:cNvPr>
          <p:cNvCxnSpPr>
            <a:cxnSpLocks/>
          </p:cNvCxnSpPr>
          <p:nvPr/>
        </p:nvCxnSpPr>
        <p:spPr>
          <a:xfrm>
            <a:off x="3799812" y="2845558"/>
            <a:ext cx="49032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6185620" y="2837301"/>
            <a:ext cx="13648" cy="160504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E85F070E-C43F-444A-BFAC-BCE8705A8BDF}"/>
              </a:ext>
            </a:extLst>
          </p:cNvPr>
          <p:cNvCxnSpPr>
            <a:cxnSpLocks/>
          </p:cNvCxnSpPr>
          <p:nvPr/>
        </p:nvCxnSpPr>
        <p:spPr>
          <a:xfrm>
            <a:off x="5026488" y="4442346"/>
            <a:ext cx="245535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79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7481840" y="4311721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5026488" y="4326908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6185620" y="2706676"/>
            <a:ext cx="13648" cy="160504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E85F070E-C43F-444A-BFAC-BCE8705A8BDF}"/>
              </a:ext>
            </a:extLst>
          </p:cNvPr>
          <p:cNvCxnSpPr>
            <a:cxnSpLocks/>
          </p:cNvCxnSpPr>
          <p:nvPr/>
        </p:nvCxnSpPr>
        <p:spPr>
          <a:xfrm>
            <a:off x="5026488" y="4311721"/>
            <a:ext cx="245535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6199268" y="243332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8697407" y="3334475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3786164" y="3342732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E3526B60-DB4C-49FD-A997-6DFF8F466B1D}"/>
              </a:ext>
            </a:extLst>
          </p:cNvPr>
          <p:cNvCxnSpPr>
            <a:cxnSpLocks/>
          </p:cNvCxnSpPr>
          <p:nvPr/>
        </p:nvCxnSpPr>
        <p:spPr>
          <a:xfrm>
            <a:off x="3799812" y="3342732"/>
            <a:ext cx="49032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xmlns="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72FE510A-C874-481A-8915-16E02D159B36}"/>
              </a:ext>
            </a:extLst>
          </p:cNvPr>
          <p:cNvSpPr/>
          <p:nvPr/>
        </p:nvSpPr>
        <p:spPr>
          <a:xfrm>
            <a:off x="8294641" y="37556"/>
            <a:ext cx="384682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 – ESTRUCTURAS 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" name="Rectángulo: esquinas redondeadas 22">
            <a:extLst>
              <a:ext uri="{FF2B5EF4-FFF2-40B4-BE49-F238E27FC236}">
                <a16:creationId xmlns:a16="http://schemas.microsoft.com/office/drawing/2014/main" xmlns="" id="{98875402-B7C5-4988-8487-EEB3533AEF37}"/>
              </a:ext>
            </a:extLst>
          </p:cNvPr>
          <p:cNvSpPr/>
          <p:nvPr/>
        </p:nvSpPr>
        <p:spPr>
          <a:xfrm>
            <a:off x="4691843" y="1824728"/>
            <a:ext cx="3014849" cy="9071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SECRETARIO DE ESTRUCTURAS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6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Carlos </a:t>
            </a:r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Enrique </a:t>
            </a:r>
            <a:r>
              <a:rPr lang="es-MX" sz="1600" dirty="0" err="1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Dahud</a:t>
            </a:r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</a:t>
            </a:r>
            <a:r>
              <a:rPr lang="es-MX" sz="1600" dirty="0" err="1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Uresti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2824763" y="3688825"/>
            <a:ext cx="1461678" cy="680784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Imelda Aguilar Díaz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7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8038533" y="3688825"/>
            <a:ext cx="1461678" cy="680784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Margarita Lourdes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Hernández Ruiz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3980167" y="4915873"/>
            <a:ext cx="1730133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Alejandro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Juárez Ordoñez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9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6488451" y="4915873"/>
            <a:ext cx="1974647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Margarita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Herrera Ruiz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22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xmlns="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5421195" y="140641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5924201" y="2761092"/>
            <a:ext cx="13648" cy="160504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xmlns="" id="{F58F91F2-475B-44DE-8F63-F351C3396D03}"/>
              </a:ext>
            </a:extLst>
          </p:cNvPr>
          <p:cNvCxnSpPr>
            <a:cxnSpLocks/>
          </p:cNvCxnSpPr>
          <p:nvPr/>
        </p:nvCxnSpPr>
        <p:spPr>
          <a:xfrm>
            <a:off x="7254506" y="508445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xmlns="" id="{F58F91F2-475B-44DE-8F63-F351C3396D03}"/>
              </a:ext>
            </a:extLst>
          </p:cNvPr>
          <p:cNvCxnSpPr>
            <a:cxnSpLocks/>
          </p:cNvCxnSpPr>
          <p:nvPr/>
        </p:nvCxnSpPr>
        <p:spPr>
          <a:xfrm>
            <a:off x="5064678" y="5067118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xmlns="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7713669" y="231260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xmlns="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5923708" y="2312605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5155079" y="2575121"/>
            <a:ext cx="1585781" cy="8418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ACCIÓN GUBERNAMENTAL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Jaime Uriel Waldo Luna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1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6920779" y="2575120"/>
            <a:ext cx="1585781" cy="8418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ACCIÓN GUBERNAMENTAL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Jaime Uriel Waldo Luna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xmlns="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4300406" y="2334861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xmlns="" id="{4F6B55EE-F84C-40B1-B2C0-B54FE1B09628}"/>
              </a:ext>
            </a:extLst>
          </p:cNvPr>
          <p:cNvCxnSpPr>
            <a:cxnSpLocks/>
          </p:cNvCxnSpPr>
          <p:nvPr/>
        </p:nvCxnSpPr>
        <p:spPr>
          <a:xfrm>
            <a:off x="10379448" y="4471908"/>
            <a:ext cx="16305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1297297" y="231260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3648300" y="2579038"/>
            <a:ext cx="1336080" cy="8112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PROTOCOLO Y AYUDANTÍA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Ardían Sánchez Ramiro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xmlns="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2816040" y="2334861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xmlns="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9304806" y="2316172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xmlns="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10933976" y="2312603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xmlns="" id="{F58F91F2-475B-44DE-8F63-F351C3396D03}"/>
              </a:ext>
            </a:extLst>
          </p:cNvPr>
          <p:cNvCxnSpPr>
            <a:cxnSpLocks/>
          </p:cNvCxnSpPr>
          <p:nvPr/>
        </p:nvCxnSpPr>
        <p:spPr>
          <a:xfrm>
            <a:off x="2946947" y="508445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4F6B55EE-F84C-40B1-B2C0-B54FE1B09628}"/>
              </a:ext>
            </a:extLst>
          </p:cNvPr>
          <p:cNvCxnSpPr>
            <a:cxnSpLocks/>
          </p:cNvCxnSpPr>
          <p:nvPr/>
        </p:nvCxnSpPr>
        <p:spPr>
          <a:xfrm>
            <a:off x="239161" y="4451437"/>
            <a:ext cx="16305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B5FC9B7D-1D7D-4398-8727-5BC4CF70AF94}"/>
              </a:ext>
            </a:extLst>
          </p:cNvPr>
          <p:cNvCxnSpPr>
            <a:cxnSpLocks/>
          </p:cNvCxnSpPr>
          <p:nvPr/>
        </p:nvCxnSpPr>
        <p:spPr>
          <a:xfrm flipH="1">
            <a:off x="239160" y="2312606"/>
            <a:ext cx="1" cy="27718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065EA092-5E1E-4879-8374-16FB271D2F9A}"/>
              </a:ext>
            </a:extLst>
          </p:cNvPr>
          <p:cNvCxnSpPr>
            <a:cxnSpLocks/>
          </p:cNvCxnSpPr>
          <p:nvPr/>
        </p:nvCxnSpPr>
        <p:spPr>
          <a:xfrm>
            <a:off x="239161" y="2312606"/>
            <a:ext cx="11770869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9640616B-6745-4DC8-BF6C-9D488930DD3F}"/>
              </a:ext>
            </a:extLst>
          </p:cNvPr>
          <p:cNvCxnSpPr>
            <a:cxnSpLocks/>
          </p:cNvCxnSpPr>
          <p:nvPr/>
        </p:nvCxnSpPr>
        <p:spPr>
          <a:xfrm>
            <a:off x="9154993" y="5084454"/>
            <a:ext cx="0" cy="9597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2" descr="PAN SLP – Partido Acción Nacional">
            <a:extLst>
              <a:ext uri="{FF2B5EF4-FFF2-40B4-BE49-F238E27FC236}">
                <a16:creationId xmlns:a16="http://schemas.microsoft.com/office/drawing/2014/main" xmlns="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72FE510A-C874-481A-8915-16E02D159B36}"/>
              </a:ext>
            </a:extLst>
          </p:cNvPr>
          <p:cNvSpPr/>
          <p:nvPr/>
        </p:nvSpPr>
        <p:spPr>
          <a:xfrm>
            <a:off x="5020989" y="37556"/>
            <a:ext cx="712047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SECRETARÍAS, DIRECCIÓN Y COORDINACIÓN HONORIFICAS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19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4316955" y="1214647"/>
            <a:ext cx="2484784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SECRETARÍA GENERAL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sp>
        <p:nvSpPr>
          <p:cNvPr id="23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629752" y="2579040"/>
            <a:ext cx="1383997" cy="9262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PROMOCIÓN DEL DEPORTE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Eugenia Castro Anguiano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4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2199510" y="2579040"/>
            <a:ext cx="1263029" cy="1068780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DESARROLLO SUSTENTABLE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Jaime Mendieta Rivera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6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2222552" y="5397039"/>
            <a:ext cx="1448790" cy="129441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ALCALDES, SINDICOS Y REGIDORES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Mireya </a:t>
            </a:r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Vancini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Villanueva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7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8419871" y="5396222"/>
            <a:ext cx="1470245" cy="106878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DIPUTADOS LOCALES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Rubén Guajardo Barrera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8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6512830" y="5397039"/>
            <a:ext cx="1448790" cy="1164818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ATENCIÓN AL MIGRANTE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Enrique Alejandro Castillo Ramírez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9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4311019" y="5397042"/>
            <a:ext cx="1477413" cy="1146311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MILITANCIA Y VOLUNTARIADO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Alma Elena Aguilar Vizcaya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2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10116701" y="2540851"/>
            <a:ext cx="1634550" cy="1106969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FORTALECIMIENTO INTERNO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Aránzazu Puente </a:t>
            </a:r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Bustindui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3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1130750" y="4050971"/>
            <a:ext cx="1765998" cy="8418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ASUNTOS COMUNITARIOS Y PUEBLOS INDIGENAS 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Marisol Zúñiga Vidales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4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9136092" y="4050971"/>
            <a:ext cx="1275334" cy="8418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V. SECTOR EMPRESARIAL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Enrique González Hernández 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5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8667139" y="2572604"/>
            <a:ext cx="1275334" cy="1127230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RELACIONES PUBLICAS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Ana Mérida Trejo Ocaña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xmlns="" id="{B5FC9B7D-1D7D-4398-8727-5BC4CF70AF94}"/>
              </a:ext>
            </a:extLst>
          </p:cNvPr>
          <p:cNvCxnSpPr>
            <a:cxnSpLocks/>
          </p:cNvCxnSpPr>
          <p:nvPr/>
        </p:nvCxnSpPr>
        <p:spPr>
          <a:xfrm flipH="1">
            <a:off x="11992113" y="2312606"/>
            <a:ext cx="17918" cy="27718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xmlns="" id="{065EA092-5E1E-4879-8374-16FB271D2F9A}"/>
              </a:ext>
            </a:extLst>
          </p:cNvPr>
          <p:cNvCxnSpPr>
            <a:cxnSpLocks/>
          </p:cNvCxnSpPr>
          <p:nvPr/>
        </p:nvCxnSpPr>
        <p:spPr>
          <a:xfrm>
            <a:off x="239160" y="5084454"/>
            <a:ext cx="11770869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5251421" y="3859234"/>
            <a:ext cx="1344574" cy="69287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Nubia Iris Castillo Medina</a:t>
            </a:r>
          </a:p>
        </p:txBody>
      </p:sp>
    </p:spTree>
    <p:extLst>
      <p:ext uri="{BB962C8B-B14F-4D97-AF65-F5344CB8AC3E}">
        <p14:creationId xmlns:p14="http://schemas.microsoft.com/office/powerpoint/2010/main" val="27334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8141267" y="3094307"/>
            <a:ext cx="1" cy="7096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6136797" y="3094307"/>
            <a:ext cx="0" cy="18921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8364830" y="5358163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6731218" y="5334058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5382231" y="5334059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10046525" y="3099460"/>
            <a:ext cx="0" cy="273365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4041752" y="5341217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2259171" y="3099460"/>
            <a:ext cx="0" cy="273365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E85F070E-C43F-444A-BFAC-BCE8705A8BDF}"/>
              </a:ext>
            </a:extLst>
          </p:cNvPr>
          <p:cNvCxnSpPr>
            <a:cxnSpLocks/>
          </p:cNvCxnSpPr>
          <p:nvPr/>
        </p:nvCxnSpPr>
        <p:spPr>
          <a:xfrm flipV="1">
            <a:off x="2256312" y="5341217"/>
            <a:ext cx="7802020" cy="6426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4161779" y="3099460"/>
            <a:ext cx="0" cy="6807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6115696" y="1138418"/>
            <a:ext cx="1" cy="12248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E3526B60-DB4C-49FD-A997-6DFF8F466B1D}"/>
              </a:ext>
            </a:extLst>
          </p:cNvPr>
          <p:cNvCxnSpPr>
            <a:cxnSpLocks/>
          </p:cNvCxnSpPr>
          <p:nvPr/>
        </p:nvCxnSpPr>
        <p:spPr>
          <a:xfrm>
            <a:off x="2256312" y="3099460"/>
            <a:ext cx="77902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xmlns="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72FE510A-C874-481A-8915-16E02D159B36}"/>
              </a:ext>
            </a:extLst>
          </p:cNvPr>
          <p:cNvSpPr/>
          <p:nvPr/>
        </p:nvSpPr>
        <p:spPr>
          <a:xfrm>
            <a:off x="5156474" y="37556"/>
            <a:ext cx="698499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 – </a:t>
            </a:r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FORTALECIMIENTO </a:t>
            </a:r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INTERNO E IDENTIDAD 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8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7276200" y="3317872"/>
            <a:ext cx="1566543" cy="650845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Elonayt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Marín Pedraza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9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4839803" y="5565804"/>
            <a:ext cx="1033031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Rubén </a:t>
            </a: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Armijo Gallegos</a:t>
            </a:r>
          </a:p>
        </p:txBody>
      </p:sp>
      <p:sp>
        <p:nvSpPr>
          <p:cNvPr id="18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4138028" y="2108278"/>
            <a:ext cx="4226802" cy="71026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FORTALECIMIENTO INTERNO </a:t>
            </a:r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 IDENTIDAD</a:t>
            </a:r>
          </a:p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Aránzazu Puente </a:t>
            </a:r>
            <a:r>
              <a:rPr lang="es-MX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Bustindui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9" name="Rectángulo: esquinas redondeadas 7">
            <a:extLst>
              <a:ext uri="{FF2B5EF4-FFF2-40B4-BE49-F238E27FC236}">
                <a16:creationId xmlns:a16="http://schemas.microsoft.com/office/drawing/2014/main" xmlns="" id="{1E0BA259-95E6-4986-B3B8-D691639BC495}"/>
              </a:ext>
            </a:extLst>
          </p:cNvPr>
          <p:cNvSpPr/>
          <p:nvPr/>
        </p:nvSpPr>
        <p:spPr>
          <a:xfrm>
            <a:off x="4845233" y="1070879"/>
            <a:ext cx="2484784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SECRETARÍA GENERAL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sp>
        <p:nvSpPr>
          <p:cNvPr id="20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9309587" y="5565804"/>
            <a:ext cx="1211944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José Matilde Tovar Lucio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1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7706890" y="5565804"/>
            <a:ext cx="1356919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Yadira 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Areli Espinosa Cruz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3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3448242" y="3287933"/>
            <a:ext cx="1461678" cy="680784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Jorge Rivera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Hernández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4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1650494" y="5565804"/>
            <a:ext cx="1280881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Raúl Jaime Neri Saldaña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5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3486563" y="5565804"/>
            <a:ext cx="1110378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Imelda </a:t>
            </a:r>
            <a:r>
              <a:rPr lang="es-MX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Doñez</a:t>
            </a: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Aldape</a:t>
            </a: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</a:p>
        </p:txBody>
      </p:sp>
      <p:sp>
        <p:nvSpPr>
          <p:cNvPr id="26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5205155" y="4251991"/>
            <a:ext cx="1863284" cy="77462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Sandra 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Leticia Hernández Serrato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7" name="Rectángulo: esquinas redondeadas 50">
            <a:extLst>
              <a:ext uri="{FF2B5EF4-FFF2-40B4-BE49-F238E27FC236}">
                <a16:creationId xmlns:a16="http://schemas.microsoft.com/office/drawing/2014/main" xmlns="" id="{8AA8E724-0C37-4A24-8B41-FB2A00F62DEC}"/>
              </a:ext>
            </a:extLst>
          </p:cNvPr>
          <p:cNvSpPr/>
          <p:nvPr/>
        </p:nvSpPr>
        <p:spPr>
          <a:xfrm>
            <a:off x="6115696" y="5565804"/>
            <a:ext cx="1231044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Alberto</a:t>
            </a:r>
          </a:p>
          <a:p>
            <a:pPr algn="ctr"/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Zapien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Martínez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8310425" y="2469539"/>
            <a:ext cx="989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rgbClr val="FF6699"/>
                </a:solidFill>
                <a:latin typeface="Franklin Gothic Demi Cond" panose="020B0706030402020204" pitchFamily="34" charset="0"/>
              </a:rPr>
              <a:t>*</a:t>
            </a:r>
            <a:r>
              <a:rPr lang="es-MX" sz="14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Honorifico</a:t>
            </a:r>
            <a:endParaRPr lang="es-MX" sz="14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96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2058</TotalTime>
  <Words>602</Words>
  <Application>Microsoft Office PowerPoint</Application>
  <PresentationFormat>Panorámica</PresentationFormat>
  <Paragraphs>206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Franklin Gothic Demi Cond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LILIAM</dc:creator>
  <cp:lastModifiedBy>Raul Rodríguez</cp:lastModifiedBy>
  <cp:revision>71</cp:revision>
  <cp:lastPrinted>2022-03-09T19:01:07Z</cp:lastPrinted>
  <dcterms:created xsi:type="dcterms:W3CDTF">2021-03-27T04:46:29Z</dcterms:created>
  <dcterms:modified xsi:type="dcterms:W3CDTF">2022-10-17T15:17:15Z</dcterms:modified>
</cp:coreProperties>
</file>