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4BBF66-DEBC-4DFC-A492-05F1FDD1E853}" v="40" dt="2021-11-10T21:10:32.015"/>
    <p1510:client id="{9F4F0A88-FFB6-4B97-900A-4E7827622263}" v="12" dt="2021-11-10T21:16:00.7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40" d="100"/>
          <a:sy n="40" d="100"/>
        </p:scale>
        <p:origin x="1896"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rección Turismo Municipal Ciudad Valles" userId="dae6902572dc0c58" providerId="Windows Live" clId="Web-{1F4BBF66-DEBC-4DFC-A492-05F1FDD1E853}"/>
    <pc:docChg chg="modSld addMainMaster delMainMaster">
      <pc:chgData name="Dirección Turismo Municipal Ciudad Valles" userId="dae6902572dc0c58" providerId="Windows Live" clId="Web-{1F4BBF66-DEBC-4DFC-A492-05F1FDD1E853}" dt="2021-11-10T21:10:32.015" v="39" actId="1076"/>
      <pc:docMkLst>
        <pc:docMk/>
      </pc:docMkLst>
      <pc:sldChg chg="modSp mod modClrScheme chgLayout">
        <pc:chgData name="Dirección Turismo Municipal Ciudad Valles" userId="dae6902572dc0c58" providerId="Windows Live" clId="Web-{1F4BBF66-DEBC-4DFC-A492-05F1FDD1E853}" dt="2021-11-10T21:05:09.133" v="0"/>
        <pc:sldMkLst>
          <pc:docMk/>
          <pc:sldMk cId="3094480946" sldId="256"/>
        </pc:sldMkLst>
        <pc:spChg chg="mod ord">
          <ac:chgData name="Dirección Turismo Municipal Ciudad Valles" userId="dae6902572dc0c58" providerId="Windows Live" clId="Web-{1F4BBF66-DEBC-4DFC-A492-05F1FDD1E853}" dt="2021-11-10T21:05:09.133" v="0"/>
          <ac:spMkLst>
            <pc:docMk/>
            <pc:sldMk cId="3094480946" sldId="256"/>
            <ac:spMk id="2" creationId="{00000000-0000-0000-0000-000000000000}"/>
          </ac:spMkLst>
        </pc:spChg>
      </pc:sldChg>
      <pc:sldChg chg="addSp delSp modSp mod modClrScheme chgLayout">
        <pc:chgData name="Dirección Turismo Municipal Ciudad Valles" userId="dae6902572dc0c58" providerId="Windows Live" clId="Web-{1F4BBF66-DEBC-4DFC-A492-05F1FDD1E853}" dt="2021-11-10T21:09:20.010" v="24" actId="1076"/>
        <pc:sldMkLst>
          <pc:docMk/>
          <pc:sldMk cId="2872179907" sldId="257"/>
        </pc:sldMkLst>
        <pc:spChg chg="mod ord">
          <ac:chgData name="Dirección Turismo Municipal Ciudad Valles" userId="dae6902572dc0c58" providerId="Windows Live" clId="Web-{1F4BBF66-DEBC-4DFC-A492-05F1FDD1E853}" dt="2021-11-10T21:05:09.133" v="0"/>
          <ac:spMkLst>
            <pc:docMk/>
            <pc:sldMk cId="2872179907" sldId="257"/>
            <ac:spMk id="2" creationId="{00000000-0000-0000-0000-000000000000}"/>
          </ac:spMkLst>
        </pc:spChg>
        <pc:spChg chg="add mod">
          <ac:chgData name="Dirección Turismo Municipal Ciudad Valles" userId="dae6902572dc0c58" providerId="Windows Live" clId="Web-{1F4BBF66-DEBC-4DFC-A492-05F1FDD1E853}" dt="2021-11-10T21:08:42.898" v="19"/>
          <ac:spMkLst>
            <pc:docMk/>
            <pc:sldMk cId="2872179907" sldId="257"/>
            <ac:spMk id="6" creationId="{673E0E82-7337-4C76-9396-8B5DC2147189}"/>
          </ac:spMkLst>
        </pc:spChg>
        <pc:picChg chg="del mod ord">
          <ac:chgData name="Dirección Turismo Municipal Ciudad Valles" userId="dae6902572dc0c58" providerId="Windows Live" clId="Web-{1F4BBF66-DEBC-4DFC-A492-05F1FDD1E853}" dt="2021-11-10T21:08:42.898" v="19"/>
          <ac:picMkLst>
            <pc:docMk/>
            <pc:sldMk cId="2872179907" sldId="257"/>
            <ac:picMk id="4" creationId="{00000000-0000-0000-0000-000000000000}"/>
          </ac:picMkLst>
        </pc:picChg>
        <pc:picChg chg="add mod modCrop">
          <ac:chgData name="Dirección Turismo Municipal Ciudad Valles" userId="dae6902572dc0c58" providerId="Windows Live" clId="Web-{1F4BBF66-DEBC-4DFC-A492-05F1FDD1E853}" dt="2021-11-10T21:09:20.010" v="24" actId="1076"/>
          <ac:picMkLst>
            <pc:docMk/>
            <pc:sldMk cId="2872179907" sldId="257"/>
            <ac:picMk id="8" creationId="{A3ACFEF9-FD21-4B2B-A18C-1476C9EB8E9B}"/>
          </ac:picMkLst>
        </pc:picChg>
      </pc:sldChg>
      <pc:sldChg chg="addSp delSp modSp mod modClrScheme chgLayout">
        <pc:chgData name="Dirección Turismo Municipal Ciudad Valles" userId="dae6902572dc0c58" providerId="Windows Live" clId="Web-{1F4BBF66-DEBC-4DFC-A492-05F1FDD1E853}" dt="2021-11-10T21:09:27.026" v="26" actId="1076"/>
        <pc:sldMkLst>
          <pc:docMk/>
          <pc:sldMk cId="1335466246" sldId="258"/>
        </pc:sldMkLst>
        <pc:spChg chg="mod ord">
          <ac:chgData name="Dirección Turismo Municipal Ciudad Valles" userId="dae6902572dc0c58" providerId="Windows Live" clId="Web-{1F4BBF66-DEBC-4DFC-A492-05F1FDD1E853}" dt="2021-11-10T21:05:09.133" v="0"/>
          <ac:spMkLst>
            <pc:docMk/>
            <pc:sldMk cId="1335466246" sldId="258"/>
            <ac:spMk id="2" creationId="{00000000-0000-0000-0000-000000000000}"/>
          </ac:spMkLst>
        </pc:spChg>
        <pc:spChg chg="add mod">
          <ac:chgData name="Dirección Turismo Municipal Ciudad Valles" userId="dae6902572dc0c58" providerId="Windows Live" clId="Web-{1F4BBF66-DEBC-4DFC-A492-05F1FDD1E853}" dt="2021-11-10T21:08:39.820" v="18"/>
          <ac:spMkLst>
            <pc:docMk/>
            <pc:sldMk cId="1335466246" sldId="258"/>
            <ac:spMk id="6" creationId="{88CE710F-970D-4FDD-ACB2-E1CAA6BAB34F}"/>
          </ac:spMkLst>
        </pc:spChg>
        <pc:picChg chg="del mod ord">
          <ac:chgData name="Dirección Turismo Municipal Ciudad Valles" userId="dae6902572dc0c58" providerId="Windows Live" clId="Web-{1F4BBF66-DEBC-4DFC-A492-05F1FDD1E853}" dt="2021-11-10T21:08:39.820" v="18"/>
          <ac:picMkLst>
            <pc:docMk/>
            <pc:sldMk cId="1335466246" sldId="258"/>
            <ac:picMk id="4" creationId="{00000000-0000-0000-0000-000000000000}"/>
          </ac:picMkLst>
        </pc:picChg>
        <pc:picChg chg="add mod">
          <ac:chgData name="Dirección Turismo Municipal Ciudad Valles" userId="dae6902572dc0c58" providerId="Windows Live" clId="Web-{1F4BBF66-DEBC-4DFC-A492-05F1FDD1E853}" dt="2021-11-10T21:09:27.026" v="26" actId="1076"/>
          <ac:picMkLst>
            <pc:docMk/>
            <pc:sldMk cId="1335466246" sldId="258"/>
            <ac:picMk id="8" creationId="{AD5250A9-74CF-491D-9A3F-981D29299DF3}"/>
          </ac:picMkLst>
        </pc:picChg>
      </pc:sldChg>
      <pc:sldChg chg="addSp delSp modSp mod modClrScheme chgLayout">
        <pc:chgData name="Dirección Turismo Municipal Ciudad Valles" userId="dae6902572dc0c58" providerId="Windows Live" clId="Web-{1F4BBF66-DEBC-4DFC-A492-05F1FDD1E853}" dt="2021-11-10T21:09:35.605" v="28" actId="1076"/>
        <pc:sldMkLst>
          <pc:docMk/>
          <pc:sldMk cId="2885237461" sldId="259"/>
        </pc:sldMkLst>
        <pc:spChg chg="mod ord">
          <ac:chgData name="Dirección Turismo Municipal Ciudad Valles" userId="dae6902572dc0c58" providerId="Windows Live" clId="Web-{1F4BBF66-DEBC-4DFC-A492-05F1FDD1E853}" dt="2021-11-10T21:05:09.133" v="0"/>
          <ac:spMkLst>
            <pc:docMk/>
            <pc:sldMk cId="2885237461" sldId="259"/>
            <ac:spMk id="2" creationId="{00000000-0000-0000-0000-000000000000}"/>
          </ac:spMkLst>
        </pc:spChg>
        <pc:spChg chg="add mod">
          <ac:chgData name="Dirección Turismo Municipal Ciudad Valles" userId="dae6902572dc0c58" providerId="Windows Live" clId="Web-{1F4BBF66-DEBC-4DFC-A492-05F1FDD1E853}" dt="2021-11-10T21:08:35.710" v="17"/>
          <ac:spMkLst>
            <pc:docMk/>
            <pc:sldMk cId="2885237461" sldId="259"/>
            <ac:spMk id="6" creationId="{610BCA86-22EC-4F0F-9CC3-2BE319029094}"/>
          </ac:spMkLst>
        </pc:spChg>
        <pc:picChg chg="del mod ord">
          <ac:chgData name="Dirección Turismo Municipal Ciudad Valles" userId="dae6902572dc0c58" providerId="Windows Live" clId="Web-{1F4BBF66-DEBC-4DFC-A492-05F1FDD1E853}" dt="2021-11-10T21:08:35.710" v="17"/>
          <ac:picMkLst>
            <pc:docMk/>
            <pc:sldMk cId="2885237461" sldId="259"/>
            <ac:picMk id="4" creationId="{00000000-0000-0000-0000-000000000000}"/>
          </ac:picMkLst>
        </pc:picChg>
        <pc:picChg chg="add mod">
          <ac:chgData name="Dirección Turismo Municipal Ciudad Valles" userId="dae6902572dc0c58" providerId="Windows Live" clId="Web-{1F4BBF66-DEBC-4DFC-A492-05F1FDD1E853}" dt="2021-11-10T21:09:35.605" v="28" actId="1076"/>
          <ac:picMkLst>
            <pc:docMk/>
            <pc:sldMk cId="2885237461" sldId="259"/>
            <ac:picMk id="8" creationId="{42ADBA30-93A4-469C-AA98-F12C9CB91BD4}"/>
          </ac:picMkLst>
        </pc:picChg>
      </pc:sldChg>
      <pc:sldChg chg="addSp delSp modSp mod modClrScheme chgLayout">
        <pc:chgData name="Dirección Turismo Municipal Ciudad Valles" userId="dae6902572dc0c58" providerId="Windows Live" clId="Web-{1F4BBF66-DEBC-4DFC-A492-05F1FDD1E853}" dt="2021-11-10T21:09:40.449" v="29"/>
        <pc:sldMkLst>
          <pc:docMk/>
          <pc:sldMk cId="2308536064" sldId="260"/>
        </pc:sldMkLst>
        <pc:spChg chg="mod ord">
          <ac:chgData name="Dirección Turismo Municipal Ciudad Valles" userId="dae6902572dc0c58" providerId="Windows Live" clId="Web-{1F4BBF66-DEBC-4DFC-A492-05F1FDD1E853}" dt="2021-11-10T21:05:09.133" v="0"/>
          <ac:spMkLst>
            <pc:docMk/>
            <pc:sldMk cId="2308536064" sldId="260"/>
            <ac:spMk id="2" creationId="{00000000-0000-0000-0000-000000000000}"/>
          </ac:spMkLst>
        </pc:spChg>
        <pc:spChg chg="add mod">
          <ac:chgData name="Dirección Turismo Municipal Ciudad Valles" userId="dae6902572dc0c58" providerId="Windows Live" clId="Web-{1F4BBF66-DEBC-4DFC-A492-05F1FDD1E853}" dt="2021-11-10T21:08:29.522" v="16"/>
          <ac:spMkLst>
            <pc:docMk/>
            <pc:sldMk cId="2308536064" sldId="260"/>
            <ac:spMk id="6" creationId="{5152108C-E3E4-40A6-85C6-D3FEDB828818}"/>
          </ac:spMkLst>
        </pc:spChg>
        <pc:picChg chg="del mod ord">
          <ac:chgData name="Dirección Turismo Municipal Ciudad Valles" userId="dae6902572dc0c58" providerId="Windows Live" clId="Web-{1F4BBF66-DEBC-4DFC-A492-05F1FDD1E853}" dt="2021-11-10T21:08:29.522" v="16"/>
          <ac:picMkLst>
            <pc:docMk/>
            <pc:sldMk cId="2308536064" sldId="260"/>
            <ac:picMk id="4" creationId="{00000000-0000-0000-0000-000000000000}"/>
          </ac:picMkLst>
        </pc:picChg>
        <pc:picChg chg="add">
          <ac:chgData name="Dirección Turismo Municipal Ciudad Valles" userId="dae6902572dc0c58" providerId="Windows Live" clId="Web-{1F4BBF66-DEBC-4DFC-A492-05F1FDD1E853}" dt="2021-11-10T21:09:40.449" v="29"/>
          <ac:picMkLst>
            <pc:docMk/>
            <pc:sldMk cId="2308536064" sldId="260"/>
            <ac:picMk id="8" creationId="{0D6A3ACC-07E2-4C89-A69B-56673839A2DB}"/>
          </ac:picMkLst>
        </pc:picChg>
      </pc:sldChg>
      <pc:sldChg chg="addSp delSp modSp mod modClrScheme chgLayout">
        <pc:chgData name="Dirección Turismo Municipal Ciudad Valles" userId="dae6902572dc0c58" providerId="Windows Live" clId="Web-{1F4BBF66-DEBC-4DFC-A492-05F1FDD1E853}" dt="2021-11-10T21:09:44.183" v="30"/>
        <pc:sldMkLst>
          <pc:docMk/>
          <pc:sldMk cId="2242398818" sldId="261"/>
        </pc:sldMkLst>
        <pc:spChg chg="mod ord">
          <ac:chgData name="Dirección Turismo Municipal Ciudad Valles" userId="dae6902572dc0c58" providerId="Windows Live" clId="Web-{1F4BBF66-DEBC-4DFC-A492-05F1FDD1E853}" dt="2021-11-10T21:05:09.133" v="0"/>
          <ac:spMkLst>
            <pc:docMk/>
            <pc:sldMk cId="2242398818" sldId="261"/>
            <ac:spMk id="2" creationId="{00000000-0000-0000-0000-000000000000}"/>
          </ac:spMkLst>
        </pc:spChg>
        <pc:spChg chg="add mod">
          <ac:chgData name="Dirección Turismo Municipal Ciudad Valles" userId="dae6902572dc0c58" providerId="Windows Live" clId="Web-{1F4BBF66-DEBC-4DFC-A492-05F1FDD1E853}" dt="2021-11-10T21:08:26.178" v="15"/>
          <ac:spMkLst>
            <pc:docMk/>
            <pc:sldMk cId="2242398818" sldId="261"/>
            <ac:spMk id="7" creationId="{D73CA956-E51E-426F-84F8-DE01E8D9C985}"/>
          </ac:spMkLst>
        </pc:spChg>
        <pc:picChg chg="del mod ord">
          <ac:chgData name="Dirección Turismo Municipal Ciudad Valles" userId="dae6902572dc0c58" providerId="Windows Live" clId="Web-{1F4BBF66-DEBC-4DFC-A492-05F1FDD1E853}" dt="2021-11-10T21:08:26.178" v="15"/>
          <ac:picMkLst>
            <pc:docMk/>
            <pc:sldMk cId="2242398818" sldId="261"/>
            <ac:picMk id="4" creationId="{00000000-0000-0000-0000-000000000000}"/>
          </ac:picMkLst>
        </pc:picChg>
        <pc:picChg chg="add">
          <ac:chgData name="Dirección Turismo Municipal Ciudad Valles" userId="dae6902572dc0c58" providerId="Windows Live" clId="Web-{1F4BBF66-DEBC-4DFC-A492-05F1FDD1E853}" dt="2021-11-10T21:09:44.183" v="30"/>
          <ac:picMkLst>
            <pc:docMk/>
            <pc:sldMk cId="2242398818" sldId="261"/>
            <ac:picMk id="9" creationId="{5EB272FB-8478-4EDB-AE44-CB80AB6564C9}"/>
          </ac:picMkLst>
        </pc:picChg>
      </pc:sldChg>
      <pc:sldChg chg="addSp delSp modSp mod modClrScheme chgLayout">
        <pc:chgData name="Dirección Turismo Municipal Ciudad Valles" userId="dae6902572dc0c58" providerId="Windows Live" clId="Web-{1F4BBF66-DEBC-4DFC-A492-05F1FDD1E853}" dt="2021-11-10T21:09:49.840" v="31"/>
        <pc:sldMkLst>
          <pc:docMk/>
          <pc:sldMk cId="2824348907" sldId="262"/>
        </pc:sldMkLst>
        <pc:spChg chg="mod ord">
          <ac:chgData name="Dirección Turismo Municipal Ciudad Valles" userId="dae6902572dc0c58" providerId="Windows Live" clId="Web-{1F4BBF66-DEBC-4DFC-A492-05F1FDD1E853}" dt="2021-11-10T21:05:09.133" v="0"/>
          <ac:spMkLst>
            <pc:docMk/>
            <pc:sldMk cId="2824348907" sldId="262"/>
            <ac:spMk id="2" creationId="{00000000-0000-0000-0000-000000000000}"/>
          </ac:spMkLst>
        </pc:spChg>
        <pc:spChg chg="add mod">
          <ac:chgData name="Dirección Turismo Municipal Ciudad Valles" userId="dae6902572dc0c58" providerId="Windows Live" clId="Web-{1F4BBF66-DEBC-4DFC-A492-05F1FDD1E853}" dt="2021-11-10T21:08:19.490" v="14"/>
          <ac:spMkLst>
            <pc:docMk/>
            <pc:sldMk cId="2824348907" sldId="262"/>
            <ac:spMk id="7" creationId="{57273211-F657-4741-AC0C-A7FC5C37D594}"/>
          </ac:spMkLst>
        </pc:spChg>
        <pc:picChg chg="del mod ord">
          <ac:chgData name="Dirección Turismo Municipal Ciudad Valles" userId="dae6902572dc0c58" providerId="Windows Live" clId="Web-{1F4BBF66-DEBC-4DFC-A492-05F1FDD1E853}" dt="2021-11-10T21:08:19.490" v="14"/>
          <ac:picMkLst>
            <pc:docMk/>
            <pc:sldMk cId="2824348907" sldId="262"/>
            <ac:picMk id="4" creationId="{00000000-0000-0000-0000-000000000000}"/>
          </ac:picMkLst>
        </pc:picChg>
        <pc:picChg chg="add">
          <ac:chgData name="Dirección Turismo Municipal Ciudad Valles" userId="dae6902572dc0c58" providerId="Windows Live" clId="Web-{1F4BBF66-DEBC-4DFC-A492-05F1FDD1E853}" dt="2021-11-10T21:09:49.840" v="31"/>
          <ac:picMkLst>
            <pc:docMk/>
            <pc:sldMk cId="2824348907" sldId="262"/>
            <ac:picMk id="9" creationId="{8EC7A070-D978-48FD-83D1-73A967EFBB70}"/>
          </ac:picMkLst>
        </pc:picChg>
      </pc:sldChg>
      <pc:sldChg chg="addSp delSp modSp mod modClrScheme chgLayout">
        <pc:chgData name="Dirección Turismo Municipal Ciudad Valles" userId="dae6902572dc0c58" providerId="Windows Live" clId="Web-{1F4BBF66-DEBC-4DFC-A492-05F1FDD1E853}" dt="2021-11-10T21:09:52.762" v="32"/>
        <pc:sldMkLst>
          <pc:docMk/>
          <pc:sldMk cId="4205724369" sldId="263"/>
        </pc:sldMkLst>
        <pc:spChg chg="mod ord">
          <ac:chgData name="Dirección Turismo Municipal Ciudad Valles" userId="dae6902572dc0c58" providerId="Windows Live" clId="Web-{1F4BBF66-DEBC-4DFC-A492-05F1FDD1E853}" dt="2021-11-10T21:05:09.133" v="0"/>
          <ac:spMkLst>
            <pc:docMk/>
            <pc:sldMk cId="4205724369" sldId="263"/>
            <ac:spMk id="2" creationId="{00000000-0000-0000-0000-000000000000}"/>
          </ac:spMkLst>
        </pc:spChg>
        <pc:spChg chg="add mod">
          <ac:chgData name="Dirección Turismo Municipal Ciudad Valles" userId="dae6902572dc0c58" providerId="Windows Live" clId="Web-{1F4BBF66-DEBC-4DFC-A492-05F1FDD1E853}" dt="2021-11-10T21:08:15.912" v="13"/>
          <ac:spMkLst>
            <pc:docMk/>
            <pc:sldMk cId="4205724369" sldId="263"/>
            <ac:spMk id="7" creationId="{A53DE285-0607-4FE8-87B5-E519E22763FE}"/>
          </ac:spMkLst>
        </pc:spChg>
        <pc:picChg chg="del mod ord">
          <ac:chgData name="Dirección Turismo Municipal Ciudad Valles" userId="dae6902572dc0c58" providerId="Windows Live" clId="Web-{1F4BBF66-DEBC-4DFC-A492-05F1FDD1E853}" dt="2021-11-10T21:08:15.912" v="13"/>
          <ac:picMkLst>
            <pc:docMk/>
            <pc:sldMk cId="4205724369" sldId="263"/>
            <ac:picMk id="4" creationId="{00000000-0000-0000-0000-000000000000}"/>
          </ac:picMkLst>
        </pc:picChg>
        <pc:picChg chg="add">
          <ac:chgData name="Dirección Turismo Municipal Ciudad Valles" userId="dae6902572dc0c58" providerId="Windows Live" clId="Web-{1F4BBF66-DEBC-4DFC-A492-05F1FDD1E853}" dt="2021-11-10T21:09:52.762" v="32"/>
          <ac:picMkLst>
            <pc:docMk/>
            <pc:sldMk cId="4205724369" sldId="263"/>
            <ac:picMk id="9" creationId="{E1F9C6E2-B80C-4D5B-8771-36193C620062}"/>
          </ac:picMkLst>
        </pc:picChg>
      </pc:sldChg>
      <pc:sldChg chg="addSp delSp modSp mod modClrScheme chgLayout">
        <pc:chgData name="Dirección Turismo Municipal Ciudad Valles" userId="dae6902572dc0c58" providerId="Windows Live" clId="Web-{1F4BBF66-DEBC-4DFC-A492-05F1FDD1E853}" dt="2021-11-10T21:09:55.762" v="33"/>
        <pc:sldMkLst>
          <pc:docMk/>
          <pc:sldMk cId="816532950" sldId="264"/>
        </pc:sldMkLst>
        <pc:spChg chg="mod ord">
          <ac:chgData name="Dirección Turismo Municipal Ciudad Valles" userId="dae6902572dc0c58" providerId="Windows Live" clId="Web-{1F4BBF66-DEBC-4DFC-A492-05F1FDD1E853}" dt="2021-11-10T21:05:09.133" v="0"/>
          <ac:spMkLst>
            <pc:docMk/>
            <pc:sldMk cId="816532950" sldId="264"/>
            <ac:spMk id="2" creationId="{00000000-0000-0000-0000-000000000000}"/>
          </ac:spMkLst>
        </pc:spChg>
        <pc:spChg chg="add mod">
          <ac:chgData name="Dirección Turismo Municipal Ciudad Valles" userId="dae6902572dc0c58" providerId="Windows Live" clId="Web-{1F4BBF66-DEBC-4DFC-A492-05F1FDD1E853}" dt="2021-11-10T21:08:08.850" v="12"/>
          <ac:spMkLst>
            <pc:docMk/>
            <pc:sldMk cId="816532950" sldId="264"/>
            <ac:spMk id="7" creationId="{FC94D9F7-F18C-4C89-A389-1761767F127D}"/>
          </ac:spMkLst>
        </pc:spChg>
        <pc:picChg chg="del mod ord">
          <ac:chgData name="Dirección Turismo Municipal Ciudad Valles" userId="dae6902572dc0c58" providerId="Windows Live" clId="Web-{1F4BBF66-DEBC-4DFC-A492-05F1FDD1E853}" dt="2021-11-10T21:08:08.850" v="12"/>
          <ac:picMkLst>
            <pc:docMk/>
            <pc:sldMk cId="816532950" sldId="264"/>
            <ac:picMk id="4" creationId="{00000000-0000-0000-0000-000000000000}"/>
          </ac:picMkLst>
        </pc:picChg>
        <pc:picChg chg="add">
          <ac:chgData name="Dirección Turismo Municipal Ciudad Valles" userId="dae6902572dc0c58" providerId="Windows Live" clId="Web-{1F4BBF66-DEBC-4DFC-A492-05F1FDD1E853}" dt="2021-11-10T21:09:55.762" v="33"/>
          <ac:picMkLst>
            <pc:docMk/>
            <pc:sldMk cId="816532950" sldId="264"/>
            <ac:picMk id="9" creationId="{D9A2AB77-C145-4A9F-85AA-970CE39232FF}"/>
          </ac:picMkLst>
        </pc:picChg>
      </pc:sldChg>
      <pc:sldChg chg="addSp delSp modSp mod modClrScheme chgLayout">
        <pc:chgData name="Dirección Turismo Municipal Ciudad Valles" userId="dae6902572dc0c58" providerId="Windows Live" clId="Web-{1F4BBF66-DEBC-4DFC-A492-05F1FDD1E853}" dt="2021-11-10T21:10:03.278" v="35"/>
        <pc:sldMkLst>
          <pc:docMk/>
          <pc:sldMk cId="3626477958" sldId="265"/>
        </pc:sldMkLst>
        <pc:spChg chg="mod ord">
          <ac:chgData name="Dirección Turismo Municipal Ciudad Valles" userId="dae6902572dc0c58" providerId="Windows Live" clId="Web-{1F4BBF66-DEBC-4DFC-A492-05F1FDD1E853}" dt="2021-11-10T21:05:09.133" v="0"/>
          <ac:spMkLst>
            <pc:docMk/>
            <pc:sldMk cId="3626477958" sldId="265"/>
            <ac:spMk id="2" creationId="{00000000-0000-0000-0000-000000000000}"/>
          </ac:spMkLst>
        </pc:spChg>
        <pc:spChg chg="add del mod">
          <ac:chgData name="Dirección Turismo Municipal Ciudad Valles" userId="dae6902572dc0c58" providerId="Windows Live" clId="Web-{1F4BBF66-DEBC-4DFC-A492-05F1FDD1E853}" dt="2021-11-10T21:06:43.515" v="3"/>
          <ac:spMkLst>
            <pc:docMk/>
            <pc:sldMk cId="3626477958" sldId="265"/>
            <ac:spMk id="7" creationId="{23CF1B93-378D-428F-AEF6-CF946B8C8960}"/>
          </ac:spMkLst>
        </pc:spChg>
        <pc:spChg chg="add">
          <ac:chgData name="Dirección Turismo Municipal Ciudad Valles" userId="dae6902572dc0c58" providerId="Windows Live" clId="Web-{1F4BBF66-DEBC-4DFC-A492-05F1FDD1E853}" dt="2021-11-10T21:06:37.811" v="2"/>
          <ac:spMkLst>
            <pc:docMk/>
            <pc:sldMk cId="3626477958" sldId="265"/>
            <ac:spMk id="8" creationId="{18258BD4-F9F9-49DA-BE8D-AB2DB1AF5BDD}"/>
          </ac:spMkLst>
        </pc:spChg>
        <pc:spChg chg="add mod">
          <ac:chgData name="Dirección Turismo Municipal Ciudad Valles" userId="dae6902572dc0c58" providerId="Windows Live" clId="Web-{1F4BBF66-DEBC-4DFC-A492-05F1FDD1E853}" dt="2021-11-10T21:10:02.482" v="34"/>
          <ac:spMkLst>
            <pc:docMk/>
            <pc:sldMk cId="3626477958" sldId="265"/>
            <ac:spMk id="11" creationId="{0B006110-23AE-49DD-9295-772F2889B76D}"/>
          </ac:spMkLst>
        </pc:spChg>
        <pc:picChg chg="del mod ord">
          <ac:chgData name="Dirección Turismo Municipal Ciudad Valles" userId="dae6902572dc0c58" providerId="Windows Live" clId="Web-{1F4BBF66-DEBC-4DFC-A492-05F1FDD1E853}" dt="2021-11-10T21:05:17.493" v="1"/>
          <ac:picMkLst>
            <pc:docMk/>
            <pc:sldMk cId="3626477958" sldId="265"/>
            <ac:picMk id="4" creationId="{00000000-0000-0000-0000-000000000000}"/>
          </ac:picMkLst>
        </pc:picChg>
        <pc:picChg chg="add del mod ord">
          <ac:chgData name="Dirección Turismo Municipal Ciudad Valles" userId="dae6902572dc0c58" providerId="Windows Live" clId="Web-{1F4BBF66-DEBC-4DFC-A492-05F1FDD1E853}" dt="2021-11-10T21:10:02.482" v="34"/>
          <ac:picMkLst>
            <pc:docMk/>
            <pc:sldMk cId="3626477958" sldId="265"/>
            <ac:picMk id="9" creationId="{45FF5579-6819-4C87-B149-D592B04D9BBC}"/>
          </ac:picMkLst>
        </pc:picChg>
        <pc:picChg chg="add">
          <ac:chgData name="Dirección Turismo Municipal Ciudad Valles" userId="dae6902572dc0c58" providerId="Windows Live" clId="Web-{1F4BBF66-DEBC-4DFC-A492-05F1FDD1E853}" dt="2021-11-10T21:10:03.278" v="35"/>
          <ac:picMkLst>
            <pc:docMk/>
            <pc:sldMk cId="3626477958" sldId="265"/>
            <ac:picMk id="13" creationId="{BEE5568E-F26C-4C7F-A868-D937F14FBCD8}"/>
          </ac:picMkLst>
        </pc:picChg>
      </pc:sldChg>
      <pc:sldChg chg="addSp delSp modSp mod modClrScheme chgLayout">
        <pc:chgData name="Dirección Turismo Municipal Ciudad Valles" userId="dae6902572dc0c58" providerId="Windows Live" clId="Web-{1F4BBF66-DEBC-4DFC-A492-05F1FDD1E853}" dt="2021-11-10T21:10:07.076" v="36"/>
        <pc:sldMkLst>
          <pc:docMk/>
          <pc:sldMk cId="4029015433" sldId="266"/>
        </pc:sldMkLst>
        <pc:spChg chg="mod ord">
          <ac:chgData name="Dirección Turismo Municipal Ciudad Valles" userId="dae6902572dc0c58" providerId="Windows Live" clId="Web-{1F4BBF66-DEBC-4DFC-A492-05F1FDD1E853}" dt="2021-11-10T21:05:09.133" v="0"/>
          <ac:spMkLst>
            <pc:docMk/>
            <pc:sldMk cId="4029015433" sldId="266"/>
            <ac:spMk id="2" creationId="{00000000-0000-0000-0000-000000000000}"/>
          </ac:spMkLst>
        </pc:spChg>
        <pc:spChg chg="add mod">
          <ac:chgData name="Dirección Turismo Municipal Ciudad Valles" userId="dae6902572dc0c58" providerId="Windows Live" clId="Web-{1F4BBF66-DEBC-4DFC-A492-05F1FDD1E853}" dt="2021-11-10T21:07:38.768" v="9"/>
          <ac:spMkLst>
            <pc:docMk/>
            <pc:sldMk cId="4029015433" sldId="266"/>
            <ac:spMk id="7" creationId="{381BB601-6A92-40C6-BED6-559EF96BB49A}"/>
          </ac:spMkLst>
        </pc:spChg>
        <pc:picChg chg="del mod ord">
          <ac:chgData name="Dirección Turismo Municipal Ciudad Valles" userId="dae6902572dc0c58" providerId="Windows Live" clId="Web-{1F4BBF66-DEBC-4DFC-A492-05F1FDD1E853}" dt="2021-11-10T21:07:38.768" v="9"/>
          <ac:picMkLst>
            <pc:docMk/>
            <pc:sldMk cId="4029015433" sldId="266"/>
            <ac:picMk id="4" creationId="{00000000-0000-0000-0000-000000000000}"/>
          </ac:picMkLst>
        </pc:picChg>
        <pc:picChg chg="add">
          <ac:chgData name="Dirección Turismo Municipal Ciudad Valles" userId="dae6902572dc0c58" providerId="Windows Live" clId="Web-{1F4BBF66-DEBC-4DFC-A492-05F1FDD1E853}" dt="2021-11-10T21:10:07.076" v="36"/>
          <ac:picMkLst>
            <pc:docMk/>
            <pc:sldMk cId="4029015433" sldId="266"/>
            <ac:picMk id="9" creationId="{B39B8A89-ECA3-4B24-A19D-0D001A0853C7}"/>
          </ac:picMkLst>
        </pc:picChg>
      </pc:sldChg>
      <pc:sldChg chg="addSp delSp modSp mod modClrScheme chgLayout">
        <pc:chgData name="Dirección Turismo Municipal Ciudad Valles" userId="dae6902572dc0c58" providerId="Windows Live" clId="Web-{1F4BBF66-DEBC-4DFC-A492-05F1FDD1E853}" dt="2021-11-10T21:10:09.904" v="37"/>
        <pc:sldMkLst>
          <pc:docMk/>
          <pc:sldMk cId="3922505703" sldId="267"/>
        </pc:sldMkLst>
        <pc:spChg chg="mod ord">
          <ac:chgData name="Dirección Turismo Municipal Ciudad Valles" userId="dae6902572dc0c58" providerId="Windows Live" clId="Web-{1F4BBF66-DEBC-4DFC-A492-05F1FDD1E853}" dt="2021-11-10T21:05:09.133" v="0"/>
          <ac:spMkLst>
            <pc:docMk/>
            <pc:sldMk cId="3922505703" sldId="267"/>
            <ac:spMk id="2" creationId="{00000000-0000-0000-0000-000000000000}"/>
          </ac:spMkLst>
        </pc:spChg>
        <pc:spChg chg="add mod">
          <ac:chgData name="Dirección Turismo Municipal Ciudad Valles" userId="dae6902572dc0c58" providerId="Windows Live" clId="Web-{1F4BBF66-DEBC-4DFC-A492-05F1FDD1E853}" dt="2021-11-10T21:07:43.909" v="10"/>
          <ac:spMkLst>
            <pc:docMk/>
            <pc:sldMk cId="3922505703" sldId="267"/>
            <ac:spMk id="7" creationId="{4BA3693A-C476-4275-B510-802CA04A11B6}"/>
          </ac:spMkLst>
        </pc:spChg>
        <pc:picChg chg="del mod ord">
          <ac:chgData name="Dirección Turismo Municipal Ciudad Valles" userId="dae6902572dc0c58" providerId="Windows Live" clId="Web-{1F4BBF66-DEBC-4DFC-A492-05F1FDD1E853}" dt="2021-11-10T21:07:43.909" v="10"/>
          <ac:picMkLst>
            <pc:docMk/>
            <pc:sldMk cId="3922505703" sldId="267"/>
            <ac:picMk id="4" creationId="{00000000-0000-0000-0000-000000000000}"/>
          </ac:picMkLst>
        </pc:picChg>
        <pc:picChg chg="add">
          <ac:chgData name="Dirección Turismo Municipal Ciudad Valles" userId="dae6902572dc0c58" providerId="Windows Live" clId="Web-{1F4BBF66-DEBC-4DFC-A492-05F1FDD1E853}" dt="2021-11-10T21:10:09.904" v="37"/>
          <ac:picMkLst>
            <pc:docMk/>
            <pc:sldMk cId="3922505703" sldId="267"/>
            <ac:picMk id="9" creationId="{4FE8342D-AB42-4B85-9FEA-4D9DD8E70D64}"/>
          </ac:picMkLst>
        </pc:picChg>
      </pc:sldChg>
      <pc:sldChg chg="addSp delSp modSp mod modClrScheme chgLayout">
        <pc:chgData name="Dirección Turismo Municipal Ciudad Valles" userId="dae6902572dc0c58" providerId="Windows Live" clId="Web-{1F4BBF66-DEBC-4DFC-A492-05F1FDD1E853}" dt="2021-11-10T21:10:32.015" v="39" actId="1076"/>
        <pc:sldMkLst>
          <pc:docMk/>
          <pc:sldMk cId="4148602447" sldId="268"/>
        </pc:sldMkLst>
        <pc:spChg chg="mod ord">
          <ac:chgData name="Dirección Turismo Municipal Ciudad Valles" userId="dae6902572dc0c58" providerId="Windows Live" clId="Web-{1F4BBF66-DEBC-4DFC-A492-05F1FDD1E853}" dt="2021-11-10T21:05:09.133" v="0"/>
          <ac:spMkLst>
            <pc:docMk/>
            <pc:sldMk cId="4148602447" sldId="268"/>
            <ac:spMk id="2" creationId="{00000000-0000-0000-0000-000000000000}"/>
          </ac:spMkLst>
        </pc:spChg>
        <pc:spChg chg="add mod">
          <ac:chgData name="Dirección Turismo Municipal Ciudad Valles" userId="dae6902572dc0c58" providerId="Windows Live" clId="Web-{1F4BBF66-DEBC-4DFC-A492-05F1FDD1E853}" dt="2021-11-10T21:07:48.238" v="11"/>
          <ac:spMkLst>
            <pc:docMk/>
            <pc:sldMk cId="4148602447" sldId="268"/>
            <ac:spMk id="7" creationId="{A98A42D4-305D-4B8D-A48F-B56DE2A1C9C9}"/>
          </ac:spMkLst>
        </pc:spChg>
        <pc:picChg chg="del mod ord">
          <ac:chgData name="Dirección Turismo Municipal Ciudad Valles" userId="dae6902572dc0c58" providerId="Windows Live" clId="Web-{1F4BBF66-DEBC-4DFC-A492-05F1FDD1E853}" dt="2021-11-10T21:07:48.238" v="11"/>
          <ac:picMkLst>
            <pc:docMk/>
            <pc:sldMk cId="4148602447" sldId="268"/>
            <ac:picMk id="4" creationId="{00000000-0000-0000-0000-000000000000}"/>
          </ac:picMkLst>
        </pc:picChg>
        <pc:picChg chg="add mod">
          <ac:chgData name="Dirección Turismo Municipal Ciudad Valles" userId="dae6902572dc0c58" providerId="Windows Live" clId="Web-{1F4BBF66-DEBC-4DFC-A492-05F1FDD1E853}" dt="2021-11-10T21:10:32.015" v="39" actId="1076"/>
          <ac:picMkLst>
            <pc:docMk/>
            <pc:sldMk cId="4148602447" sldId="268"/>
            <ac:picMk id="9" creationId="{F917E04D-AC57-4B3C-B59E-57F07A45AF37}"/>
          </ac:picMkLst>
        </pc:picChg>
      </pc:sldChg>
      <pc:sldChg chg="modSp mod modClrScheme chgLayout">
        <pc:chgData name="Dirección Turismo Municipal Ciudad Valles" userId="dae6902572dc0c58" providerId="Windows Live" clId="Web-{1F4BBF66-DEBC-4DFC-A492-05F1FDD1E853}" dt="2021-11-10T21:05:09.133" v="0"/>
        <pc:sldMkLst>
          <pc:docMk/>
          <pc:sldMk cId="559196879" sldId="269"/>
        </pc:sldMkLst>
        <pc:spChg chg="mod ord">
          <ac:chgData name="Dirección Turismo Municipal Ciudad Valles" userId="dae6902572dc0c58" providerId="Windows Live" clId="Web-{1F4BBF66-DEBC-4DFC-A492-05F1FDD1E853}" dt="2021-11-10T21:05:09.133" v="0"/>
          <ac:spMkLst>
            <pc:docMk/>
            <pc:sldMk cId="559196879" sldId="269"/>
            <ac:spMk id="2" creationId="{00000000-0000-0000-0000-000000000000}"/>
          </ac:spMkLst>
        </pc:spChg>
      </pc:sldChg>
      <pc:sldMasterChg chg="del delSldLayout">
        <pc:chgData name="Dirección Turismo Municipal Ciudad Valles" userId="dae6902572dc0c58" providerId="Windows Live" clId="Web-{1F4BBF66-DEBC-4DFC-A492-05F1FDD1E853}" dt="2021-11-10T21:05:09.133" v="0"/>
        <pc:sldMasterMkLst>
          <pc:docMk/>
          <pc:sldMasterMk cId="0" sldId="2147483648"/>
        </pc:sldMasterMkLst>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49"/>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51"/>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53"/>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54"/>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55"/>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57"/>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59"/>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60"/>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61"/>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62"/>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63"/>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64"/>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65"/>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66"/>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67"/>
          </pc:sldLayoutMkLst>
        </pc:sldLayoutChg>
        <pc:sldLayoutChg chg="del">
          <pc:chgData name="Dirección Turismo Municipal Ciudad Valles" userId="dae6902572dc0c58" providerId="Windows Live" clId="Web-{1F4BBF66-DEBC-4DFC-A492-05F1FDD1E853}" dt="2021-11-10T21:05:09.133" v="0"/>
          <pc:sldLayoutMkLst>
            <pc:docMk/>
            <pc:sldMasterMk cId="0" sldId="2147483648"/>
            <pc:sldLayoutMk cId="0" sldId="2147483668"/>
          </pc:sldLayoutMkLst>
        </pc:sldLayoutChg>
      </pc:sldMasterChg>
      <pc:sldMasterChg chg="add addSldLayout modSldLayout">
        <pc:chgData name="Dirección Turismo Municipal Ciudad Valles" userId="dae6902572dc0c58" providerId="Windows Live" clId="Web-{1F4BBF66-DEBC-4DFC-A492-05F1FDD1E853}" dt="2021-11-10T21:05:09.133" v="0"/>
        <pc:sldMasterMkLst>
          <pc:docMk/>
          <pc:sldMasterMk cId="2960595054" sldId="2147483669"/>
        </pc:sldMasterMkLst>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2823758431" sldId="2147483670"/>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469023737" sldId="2147483671"/>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1775496418" sldId="2147483672"/>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4072955647" sldId="2147483673"/>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3271831019" sldId="2147483674"/>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3455722415" sldId="2147483675"/>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2865518389" sldId="2147483676"/>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3155137457" sldId="2147483677"/>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2290966423" sldId="2147483678"/>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4186550241" sldId="2147483679"/>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3511673768" sldId="2147483680"/>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3635271985" sldId="2147483681"/>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1518598395" sldId="2147483682"/>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3951983582" sldId="2147483683"/>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3190171488" sldId="2147483684"/>
          </pc:sldLayoutMkLst>
        </pc:sldLayoutChg>
        <pc:sldLayoutChg chg="add mod replId">
          <pc:chgData name="Dirección Turismo Municipal Ciudad Valles" userId="dae6902572dc0c58" providerId="Windows Live" clId="Web-{1F4BBF66-DEBC-4DFC-A492-05F1FDD1E853}" dt="2021-11-10T21:05:09.133" v="0"/>
          <pc:sldLayoutMkLst>
            <pc:docMk/>
            <pc:sldMasterMk cId="2960595054" sldId="2147483669"/>
            <pc:sldLayoutMk cId="1362935682" sldId="2147483685"/>
          </pc:sldLayoutMkLst>
        </pc:sldLayoutChg>
      </pc:sldMasterChg>
    </pc:docChg>
  </pc:docChgLst>
  <pc:docChgLst>
    <pc:chgData name="Dirección Turismo Municipal Ciudad Valles" userId="dae6902572dc0c58" providerId="Windows Live" clId="Web-{9F4F0A88-FFB6-4B97-900A-4E7827622263}"/>
    <pc:docChg chg="modSld">
      <pc:chgData name="Dirección Turismo Municipal Ciudad Valles" userId="dae6902572dc0c58" providerId="Windows Live" clId="Web-{9F4F0A88-FFB6-4B97-900A-4E7827622263}" dt="2021-11-10T21:16:00.714" v="11" actId="1076"/>
      <pc:docMkLst>
        <pc:docMk/>
      </pc:docMkLst>
      <pc:sldChg chg="addSp delSp modSp">
        <pc:chgData name="Dirección Turismo Municipal Ciudad Valles" userId="dae6902572dc0c58" providerId="Windows Live" clId="Web-{9F4F0A88-FFB6-4B97-900A-4E7827622263}" dt="2021-11-10T21:15:01.040" v="2" actId="1076"/>
        <pc:sldMkLst>
          <pc:docMk/>
          <pc:sldMk cId="3094480946" sldId="256"/>
        </pc:sldMkLst>
        <pc:picChg chg="add mod">
          <ac:chgData name="Dirección Turismo Municipal Ciudad Valles" userId="dae6902572dc0c58" providerId="Windows Live" clId="Web-{9F4F0A88-FFB6-4B97-900A-4E7827622263}" dt="2021-11-10T21:15:01.040" v="2" actId="1076"/>
          <ac:picMkLst>
            <pc:docMk/>
            <pc:sldMk cId="3094480946" sldId="256"/>
            <ac:picMk id="3" creationId="{3D719F82-EF17-46F7-91A5-D5CB2FF2F0AD}"/>
          </ac:picMkLst>
        </pc:picChg>
        <pc:picChg chg="del">
          <ac:chgData name="Dirección Turismo Municipal Ciudad Valles" userId="dae6902572dc0c58" providerId="Windows Live" clId="Web-{9F4F0A88-FFB6-4B97-900A-4E7827622263}" dt="2021-11-10T21:14:50.727" v="0"/>
          <ac:picMkLst>
            <pc:docMk/>
            <pc:sldMk cId="3094480946" sldId="256"/>
            <ac:picMk id="4" creationId="{00000000-0000-0000-0000-000000000000}"/>
          </ac:picMkLst>
        </pc:picChg>
      </pc:sldChg>
      <pc:sldChg chg="addSp delSp modSp">
        <pc:chgData name="Dirección Turismo Municipal Ciudad Valles" userId="dae6902572dc0c58" providerId="Windows Live" clId="Web-{9F4F0A88-FFB6-4B97-900A-4E7827622263}" dt="2021-11-10T21:16:00.714" v="11" actId="1076"/>
        <pc:sldMkLst>
          <pc:docMk/>
          <pc:sldMk cId="559196879" sldId="269"/>
        </pc:sldMkLst>
        <pc:picChg chg="del">
          <ac:chgData name="Dirección Turismo Municipal Ciudad Valles" userId="dae6902572dc0c58" providerId="Windows Live" clId="Web-{9F4F0A88-FFB6-4B97-900A-4E7827622263}" dt="2021-11-10T21:15:06.087" v="3"/>
          <ac:picMkLst>
            <pc:docMk/>
            <pc:sldMk cId="559196879" sldId="269"/>
            <ac:picMk id="4" creationId="{00000000-0000-0000-0000-000000000000}"/>
          </ac:picMkLst>
        </pc:picChg>
        <pc:picChg chg="add mod modCrop">
          <ac:chgData name="Dirección Turismo Municipal Ciudad Valles" userId="dae6902572dc0c58" providerId="Windows Live" clId="Web-{9F4F0A88-FFB6-4B97-900A-4E7827622263}" dt="2021-11-10T21:16:00.714" v="11" actId="1076"/>
          <ac:picMkLst>
            <pc:docMk/>
            <pc:sldMk cId="559196879" sldId="269"/>
            <ac:picMk id="5" creationId="{B7BAD046-17A8-4243-9894-A4BF7F84221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823758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69023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775496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B712588-04B1-427B-82EE-E8DB90309F08}" type="datetimeFigureOut">
              <a:rPr lang="en-US" dirty="0"/>
              <a:t>11/10/2021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extLst>
      <p:ext uri="{BB962C8B-B14F-4D97-AF65-F5344CB8AC3E}">
        <p14:creationId xmlns:p14="http://schemas.microsoft.com/office/powerpoint/2010/main" val="4072955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271831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455722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865518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dirty="0"/>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extLst>
      <p:ext uri="{BB962C8B-B14F-4D97-AF65-F5344CB8AC3E}">
        <p14:creationId xmlns:p14="http://schemas.microsoft.com/office/powerpoint/2010/main" val="3155137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290966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186550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11673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635271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18598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9519835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5C6B4A9-1611-4792-9094-5F34BCA07E0B}" type="datetimeFigureOut">
              <a:rPr lang="en-US" dirty="0"/>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extLst>
      <p:ext uri="{BB962C8B-B14F-4D97-AF65-F5344CB8AC3E}">
        <p14:creationId xmlns:p14="http://schemas.microsoft.com/office/powerpoint/2010/main" val="31901714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362935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11/10/2021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96059505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07067" y="2717355"/>
            <a:ext cx="7766936" cy="2023087"/>
          </a:xfrm>
        </p:spPr>
        <p:txBody>
          <a:bodyPr anchor="ctr"/>
          <a:lstStyle/>
          <a:p>
            <a:pPr algn="ctr"/>
            <a:r>
              <a:rPr lang="es-MX" b="1" i="1" dirty="0">
                <a:solidFill>
                  <a:srgbClr val="00B050"/>
                </a:solidFill>
              </a:rPr>
              <a:t>Requisitos para </a:t>
            </a:r>
            <a:br>
              <a:rPr lang="es-MX" b="1" i="1" dirty="0">
                <a:solidFill>
                  <a:srgbClr val="00B050"/>
                </a:solidFill>
              </a:rPr>
            </a:br>
            <a:r>
              <a:rPr lang="es-MX" b="1" i="1" dirty="0">
                <a:solidFill>
                  <a:srgbClr val="00B050"/>
                </a:solidFill>
              </a:rPr>
              <a:t>tramitar el R.N.T.</a:t>
            </a:r>
            <a:br>
              <a:rPr lang="es-MX" b="1" i="1" dirty="0">
                <a:solidFill>
                  <a:srgbClr val="00B050"/>
                </a:solidFill>
              </a:rPr>
            </a:br>
            <a:r>
              <a:rPr lang="es-MX" sz="3600" b="1" i="1" dirty="0">
                <a:solidFill>
                  <a:srgbClr val="00B050"/>
                </a:solidFill>
              </a:rPr>
              <a:t>(Registro Nacional del Turismo)</a:t>
            </a:r>
          </a:p>
        </p:txBody>
      </p:sp>
      <p:pic>
        <p:nvPicPr>
          <p:cNvPr id="3" name="Imagen 4">
            <a:extLst>
              <a:ext uri="{FF2B5EF4-FFF2-40B4-BE49-F238E27FC236}">
                <a16:creationId xmlns:a16="http://schemas.microsoft.com/office/drawing/2014/main" id="{3D719F82-EF17-46F7-91A5-D5CB2FF2F0AD}"/>
              </a:ext>
            </a:extLst>
          </p:cNvPr>
          <p:cNvPicPr>
            <a:picLocks noChangeAspect="1"/>
          </p:cNvPicPr>
          <p:nvPr/>
        </p:nvPicPr>
        <p:blipFill>
          <a:blip r:embed="rId2"/>
          <a:stretch>
            <a:fillRect/>
          </a:stretch>
        </p:blipFill>
        <p:spPr>
          <a:xfrm>
            <a:off x="813758" y="520635"/>
            <a:ext cx="2743200" cy="1187221"/>
          </a:xfrm>
          <a:prstGeom prst="rect">
            <a:avLst/>
          </a:prstGeom>
        </p:spPr>
      </p:pic>
    </p:spTree>
    <p:extLst>
      <p:ext uri="{BB962C8B-B14F-4D97-AF65-F5344CB8AC3E}">
        <p14:creationId xmlns:p14="http://schemas.microsoft.com/office/powerpoint/2010/main" val="3094480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67121" y="3126430"/>
            <a:ext cx="7766936" cy="1646302"/>
          </a:xfrm>
        </p:spPr>
        <p:txBody>
          <a:bodyPr anchor="ctr"/>
          <a:lstStyle/>
          <a:p>
            <a:pPr algn="just"/>
            <a:br>
              <a:rPr lang="es-MX" sz="2000" dirty="0"/>
            </a:br>
            <a:r>
              <a:rPr lang="es-MX" sz="2000" dirty="0">
                <a:solidFill>
                  <a:schemeClr val="tx1"/>
                </a:solidFill>
              </a:rPr>
              <a:t>ACUERDO por el que se emite la Convocatoria Nacional de Inscripción al Registro Nacional de Turismo dirigida a los prestadores de servicios turísticos publicado en el Diario Oficial de la Federación del 30 de marzo del 2016) </a:t>
            </a:r>
            <a:br>
              <a:rPr lang="es-MX" sz="2000" dirty="0">
                <a:solidFill>
                  <a:schemeClr val="tx1"/>
                </a:solidFill>
              </a:rPr>
            </a:br>
            <a:r>
              <a:rPr lang="es-MX" sz="2000" dirty="0">
                <a:solidFill>
                  <a:schemeClr val="tx1"/>
                </a:solidFill>
              </a:rPr>
              <a:t>ACUERDO por el que se modifica el similar que establece el Formato Único para los trámites del Registro Nacional de Turismo publicado en el Diario Oficial de la Federación del 09 de diciembre del 2016) </a:t>
            </a:r>
            <a:br>
              <a:rPr lang="es-MX" sz="2000" dirty="0">
                <a:solidFill>
                  <a:schemeClr val="tx1"/>
                </a:solidFill>
              </a:rPr>
            </a:br>
            <a:r>
              <a:rPr lang="es-MX" sz="2000" dirty="0">
                <a:solidFill>
                  <a:schemeClr val="tx1"/>
                </a:solidFill>
              </a:rPr>
              <a:t>DECRETO por el que se adiciona un segundo párrafo al artículo 83 y se deroga la fracción I del artículo 87 del Reglamento de la Ley General de Turismo. Artículo 83: Para cumplir con lo señalado en el párrafo anterior, los Prestadores de Servicios Turísticos, obligados a la inscripción, son los señalados en el catálogo siguiente, de acuerdo a publicación en el Diario Oficial de la Federación del 16 de agosto del 2017).</a:t>
            </a:r>
          </a:p>
        </p:txBody>
      </p:sp>
      <p:sp>
        <p:nvSpPr>
          <p:cNvPr id="3" name="CuadroTexto 2"/>
          <p:cNvSpPr txBox="1"/>
          <p:nvPr/>
        </p:nvSpPr>
        <p:spPr>
          <a:xfrm>
            <a:off x="3191082" y="609113"/>
            <a:ext cx="3744936" cy="584775"/>
          </a:xfrm>
          <a:prstGeom prst="rect">
            <a:avLst/>
          </a:prstGeom>
          <a:noFill/>
        </p:spPr>
        <p:txBody>
          <a:bodyPr wrap="none" rtlCol="0">
            <a:spAutoFit/>
          </a:bodyPr>
          <a:lstStyle/>
          <a:p>
            <a:r>
              <a:rPr lang="es-MX" sz="3200" b="1" i="1" dirty="0">
                <a:solidFill>
                  <a:srgbClr val="00B050"/>
                </a:solidFill>
              </a:rPr>
              <a:t>Fundamento Legal</a:t>
            </a:r>
            <a:endParaRPr lang="es-MX" sz="2400" b="1" i="1" dirty="0">
              <a:solidFill>
                <a:srgbClr val="00B050"/>
              </a:solidFill>
            </a:endParaRPr>
          </a:p>
        </p:txBody>
      </p:sp>
      <p:pic>
        <p:nvPicPr>
          <p:cNvPr id="5" name="Imagen 5">
            <a:extLst>
              <a:ext uri="{FF2B5EF4-FFF2-40B4-BE49-F238E27FC236}">
                <a16:creationId xmlns:a16="http://schemas.microsoft.com/office/drawing/2014/main" id="{B7BAD046-17A8-4243-9894-A4BF7F842218}"/>
              </a:ext>
            </a:extLst>
          </p:cNvPr>
          <p:cNvPicPr>
            <a:picLocks noChangeAspect="1"/>
          </p:cNvPicPr>
          <p:nvPr/>
        </p:nvPicPr>
        <p:blipFill rotWithShape="1">
          <a:blip r:embed="rId2"/>
          <a:srcRect r="7500" b="-1220"/>
          <a:stretch/>
        </p:blipFill>
        <p:spPr>
          <a:xfrm>
            <a:off x="900023" y="247466"/>
            <a:ext cx="2125190" cy="1201701"/>
          </a:xfrm>
          <a:prstGeom prst="rect">
            <a:avLst/>
          </a:prstGeom>
        </p:spPr>
      </p:pic>
    </p:spTree>
    <p:extLst>
      <p:ext uri="{BB962C8B-B14F-4D97-AF65-F5344CB8AC3E}">
        <p14:creationId xmlns:p14="http://schemas.microsoft.com/office/powerpoint/2010/main" val="559196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b="1" i="1" dirty="0">
                <a:solidFill>
                  <a:srgbClr val="00B050"/>
                </a:solidFill>
              </a:rPr>
              <a:t>R.N.T. Guía de Turistas</a:t>
            </a:r>
            <a:br>
              <a:rPr lang="es-MX" b="1" i="1" dirty="0">
                <a:solidFill>
                  <a:srgbClr val="00B050"/>
                </a:solidFill>
              </a:rPr>
            </a:br>
            <a:r>
              <a:rPr lang="es-MX" b="1" i="1" dirty="0">
                <a:solidFill>
                  <a:srgbClr val="00B050"/>
                </a:solidFill>
              </a:rPr>
              <a:t>Primera vez</a:t>
            </a: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just"/>
            <a:r>
              <a:rPr lang="es-MX" sz="2800" dirty="0">
                <a:solidFill>
                  <a:schemeClr val="tx1"/>
                </a:solidFill>
              </a:rPr>
              <a:t>- Formato único de Inscripción en original firmado por el propietario o representante legal (Llenado y cumplir con todos los requisitos de acuerdo al tipo de Prestador de Servicios). </a:t>
            </a:r>
          </a:p>
          <a:p>
            <a:pPr lvl="0" algn="just"/>
            <a:endParaRPr lang="es-MX" sz="2800" dirty="0">
              <a:solidFill>
                <a:schemeClr val="tx1"/>
              </a:solidFill>
            </a:endParaRPr>
          </a:p>
          <a:p>
            <a:pPr lvl="0" algn="just"/>
            <a:r>
              <a:rPr lang="es-MX" sz="2800" dirty="0">
                <a:solidFill>
                  <a:schemeClr val="tx1"/>
                </a:solidFill>
              </a:rPr>
              <a:t>- Registro Federal de Contribuyentes (RFC). </a:t>
            </a:r>
          </a:p>
          <a:p>
            <a:pPr lvl="0" algn="just"/>
            <a:endParaRPr lang="es-MX" sz="2800" dirty="0">
              <a:solidFill>
                <a:schemeClr val="tx1"/>
              </a:solidFill>
            </a:endParaRPr>
          </a:p>
          <a:p>
            <a:pPr lvl="0" algn="just"/>
            <a:r>
              <a:rPr lang="es-MX" sz="2800" dirty="0">
                <a:solidFill>
                  <a:schemeClr val="tx1"/>
                </a:solidFill>
              </a:rPr>
              <a:t>- Credencial Vigente Expedida por SECTUR. </a:t>
            </a:r>
          </a:p>
          <a:p>
            <a:pPr algn="ctr"/>
            <a:endParaRPr lang="es-MX" dirty="0">
              <a:solidFill>
                <a:schemeClr val="tx1"/>
              </a:solidFill>
            </a:endParaRPr>
          </a:p>
        </p:txBody>
      </p:sp>
      <p:sp>
        <p:nvSpPr>
          <p:cNvPr id="6" name="Marcador de contenido 5">
            <a:extLst>
              <a:ext uri="{FF2B5EF4-FFF2-40B4-BE49-F238E27FC236}">
                <a16:creationId xmlns:a16="http://schemas.microsoft.com/office/drawing/2014/main" id="{673E0E82-7337-4C76-9396-8B5DC2147189}"/>
              </a:ext>
            </a:extLst>
          </p:cNvPr>
          <p:cNvSpPr>
            <a:spLocks noGrp="1"/>
          </p:cNvSpPr>
          <p:nvPr>
            <p:ph idx="1"/>
          </p:nvPr>
        </p:nvSpPr>
        <p:spPr/>
        <p:txBody>
          <a:bodyPr/>
          <a:lstStyle/>
          <a:p>
            <a:endParaRPr lang="es-MX"/>
          </a:p>
        </p:txBody>
      </p:sp>
      <p:pic>
        <p:nvPicPr>
          <p:cNvPr id="8" name="Imagen 9">
            <a:extLst>
              <a:ext uri="{FF2B5EF4-FFF2-40B4-BE49-F238E27FC236}">
                <a16:creationId xmlns:a16="http://schemas.microsoft.com/office/drawing/2014/main" id="{A3ACFEF9-FD21-4B2B-A18C-1476C9EB8E9B}"/>
              </a:ext>
            </a:extLst>
          </p:cNvPr>
          <p:cNvPicPr>
            <a:picLocks noChangeAspect="1"/>
          </p:cNvPicPr>
          <p:nvPr/>
        </p:nvPicPr>
        <p:blipFill rotWithShape="1">
          <a:blip r:embed="rId2"/>
          <a:srcRect l="-130" r="10945"/>
          <a:stretch/>
        </p:blipFill>
        <p:spPr>
          <a:xfrm>
            <a:off x="43613" y="332760"/>
            <a:ext cx="2584529" cy="1253526"/>
          </a:xfrm>
          <a:prstGeom prst="rect">
            <a:avLst/>
          </a:prstGeom>
        </p:spPr>
      </p:pic>
    </p:spTree>
    <p:extLst>
      <p:ext uri="{BB962C8B-B14F-4D97-AF65-F5344CB8AC3E}">
        <p14:creationId xmlns:p14="http://schemas.microsoft.com/office/powerpoint/2010/main" val="28721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b="1" i="1" dirty="0">
                <a:solidFill>
                  <a:srgbClr val="00B050"/>
                </a:solidFill>
              </a:rPr>
              <a:t>R.N.T. Hospedaje</a:t>
            </a:r>
            <a:br>
              <a:rPr lang="es-MX" b="1" i="1" dirty="0">
                <a:solidFill>
                  <a:srgbClr val="00B050"/>
                </a:solidFill>
              </a:rPr>
            </a:br>
            <a:r>
              <a:rPr lang="es-MX" b="1" i="1" dirty="0">
                <a:solidFill>
                  <a:srgbClr val="00B050"/>
                </a:solidFill>
              </a:rPr>
              <a:t>Primera vez</a:t>
            </a: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just"/>
            <a:r>
              <a:rPr lang="es-MX" sz="2000" dirty="0">
                <a:solidFill>
                  <a:schemeClr val="tx1"/>
                </a:solidFill>
              </a:rPr>
              <a:t>- Formato único de Inscripción en original firmado por el propietario o representante legal (Llenado y cumplir con todos los requisitos de acuerdo al tipo de Prestador de Servicios). </a:t>
            </a:r>
          </a:p>
          <a:p>
            <a:pPr lvl="0" algn="just"/>
            <a:r>
              <a:rPr lang="es-MX" sz="2000" dirty="0">
                <a:solidFill>
                  <a:schemeClr val="tx1"/>
                </a:solidFill>
              </a:rPr>
              <a:t>- Registro Federal de Contribuyentes (RFC). </a:t>
            </a:r>
          </a:p>
          <a:p>
            <a:pPr lvl="0" algn="just"/>
            <a:r>
              <a:rPr lang="es-MX" sz="2000" dirty="0">
                <a:solidFill>
                  <a:schemeClr val="tx1"/>
                </a:solidFill>
              </a:rPr>
              <a:t>- Identificación Oficial del </a:t>
            </a:r>
            <a:r>
              <a:rPr lang="es-MX" sz="2000" dirty="0" err="1">
                <a:solidFill>
                  <a:schemeClr val="tx1"/>
                </a:solidFill>
              </a:rPr>
              <a:t>Promovente</a:t>
            </a:r>
            <a:r>
              <a:rPr lang="es-MX" sz="2000" dirty="0">
                <a:solidFill>
                  <a:schemeClr val="tx1"/>
                </a:solidFill>
              </a:rPr>
              <a:t> (Propietario y/o Representante Legal). </a:t>
            </a:r>
          </a:p>
          <a:p>
            <a:pPr lvl="0" algn="just"/>
            <a:r>
              <a:rPr lang="es-MX" sz="2000" dirty="0">
                <a:solidFill>
                  <a:schemeClr val="tx1"/>
                </a:solidFill>
              </a:rPr>
              <a:t>- Acta Constitutiva (Personas Morales). </a:t>
            </a:r>
          </a:p>
          <a:p>
            <a:pPr lvl="0" algn="just"/>
            <a:r>
              <a:rPr lang="es-MX" sz="2000" dirty="0">
                <a:solidFill>
                  <a:schemeClr val="tx1"/>
                </a:solidFill>
              </a:rPr>
              <a:t>- Escritura Pública que demuestre la legal propiedad del inmueble o en su caso de arrendamiento o comodato del domicilio donde se ubica el establecimiento. </a:t>
            </a:r>
          </a:p>
          <a:p>
            <a:pPr algn="ctr"/>
            <a:endParaRPr lang="es-MX" dirty="0">
              <a:solidFill>
                <a:srgbClr val="00B050"/>
              </a:solidFill>
            </a:endParaRPr>
          </a:p>
        </p:txBody>
      </p:sp>
      <p:sp>
        <p:nvSpPr>
          <p:cNvPr id="6" name="Marcador de contenido 5">
            <a:extLst>
              <a:ext uri="{FF2B5EF4-FFF2-40B4-BE49-F238E27FC236}">
                <a16:creationId xmlns:a16="http://schemas.microsoft.com/office/drawing/2014/main" id="{88CE710F-970D-4FDD-ACB2-E1CAA6BAB34F}"/>
              </a:ext>
            </a:extLst>
          </p:cNvPr>
          <p:cNvSpPr>
            <a:spLocks noGrp="1"/>
          </p:cNvSpPr>
          <p:nvPr>
            <p:ph idx="1"/>
          </p:nvPr>
        </p:nvSpPr>
        <p:spPr/>
        <p:txBody>
          <a:bodyPr/>
          <a:lstStyle/>
          <a:p>
            <a:endParaRPr lang="es-MX"/>
          </a:p>
        </p:txBody>
      </p:sp>
      <p:pic>
        <p:nvPicPr>
          <p:cNvPr id="8" name="Imagen 9">
            <a:extLst>
              <a:ext uri="{FF2B5EF4-FFF2-40B4-BE49-F238E27FC236}">
                <a16:creationId xmlns:a16="http://schemas.microsoft.com/office/drawing/2014/main" id="{AD5250A9-74CF-491D-9A3F-981D29299DF3}"/>
              </a:ext>
            </a:extLst>
          </p:cNvPr>
          <p:cNvPicPr>
            <a:picLocks noChangeAspect="1"/>
          </p:cNvPicPr>
          <p:nvPr/>
        </p:nvPicPr>
        <p:blipFill>
          <a:blip r:embed="rId2"/>
          <a:stretch>
            <a:fillRect/>
          </a:stretch>
        </p:blipFill>
        <p:spPr>
          <a:xfrm>
            <a:off x="4248" y="59591"/>
            <a:ext cx="2897936" cy="1253525"/>
          </a:xfrm>
          <a:prstGeom prst="rect">
            <a:avLst/>
          </a:prstGeom>
        </p:spPr>
      </p:pic>
    </p:spTree>
    <p:extLst>
      <p:ext uri="{BB962C8B-B14F-4D97-AF65-F5344CB8AC3E}">
        <p14:creationId xmlns:p14="http://schemas.microsoft.com/office/powerpoint/2010/main" val="1335466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b="1" i="1" dirty="0">
                <a:solidFill>
                  <a:srgbClr val="00B050"/>
                </a:solidFill>
              </a:rPr>
              <a:t>R.N.T. Hospedaje</a:t>
            </a:r>
            <a:br>
              <a:rPr lang="es-MX" b="1" i="1" dirty="0">
                <a:solidFill>
                  <a:srgbClr val="00B050"/>
                </a:solidFill>
              </a:rPr>
            </a:br>
            <a:r>
              <a:rPr lang="es-MX" b="1" i="1" dirty="0">
                <a:solidFill>
                  <a:srgbClr val="00B050"/>
                </a:solidFill>
              </a:rPr>
              <a:t>Primera vez</a:t>
            </a: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just"/>
            <a:r>
              <a:rPr lang="es-MX" sz="2000" dirty="0">
                <a:solidFill>
                  <a:schemeClr val="tx1"/>
                </a:solidFill>
              </a:rPr>
              <a:t>- Comprobante de domicilio del establecimiento donde realizará la actividad (recibo de agua, luz, teléfono, predial). </a:t>
            </a:r>
          </a:p>
          <a:p>
            <a:pPr marL="342900" lvl="0" indent="-342900" algn="just">
              <a:buFontTx/>
              <a:buChar char="-"/>
            </a:pPr>
            <a:endParaRPr lang="es-MX" sz="2000" dirty="0">
              <a:solidFill>
                <a:schemeClr val="tx1"/>
              </a:solidFill>
            </a:endParaRPr>
          </a:p>
          <a:p>
            <a:pPr lvl="0" algn="just"/>
            <a:r>
              <a:rPr lang="es-MX" sz="2000" dirty="0">
                <a:solidFill>
                  <a:schemeClr val="tx1"/>
                </a:solidFill>
              </a:rPr>
              <a:t>- 5 Cinco fotografías del establecimiento (Tres por dentro y dos por fuera donde aparezca el nombre comercial).</a:t>
            </a:r>
            <a:br>
              <a:rPr lang="es-MX" sz="2000" dirty="0">
                <a:solidFill>
                  <a:schemeClr val="tx1"/>
                </a:solidFill>
              </a:rPr>
            </a:br>
            <a:endParaRPr lang="es-MX" sz="2000" dirty="0">
              <a:solidFill>
                <a:schemeClr val="tx1"/>
              </a:solidFill>
            </a:endParaRPr>
          </a:p>
          <a:p>
            <a:pPr lvl="0" algn="just"/>
            <a:r>
              <a:rPr lang="es-MX" sz="2000" dirty="0">
                <a:solidFill>
                  <a:schemeClr val="tx1"/>
                </a:solidFill>
              </a:rPr>
              <a:t>- Caratula de Póliza de seguro de responsabilidad civil vigente.</a:t>
            </a:r>
          </a:p>
          <a:p>
            <a:pPr algn="ctr"/>
            <a:endParaRPr lang="es-MX" sz="2000" dirty="0">
              <a:solidFill>
                <a:srgbClr val="00B050"/>
              </a:solidFill>
            </a:endParaRPr>
          </a:p>
        </p:txBody>
      </p:sp>
      <p:sp>
        <p:nvSpPr>
          <p:cNvPr id="6" name="Marcador de contenido 5">
            <a:extLst>
              <a:ext uri="{FF2B5EF4-FFF2-40B4-BE49-F238E27FC236}">
                <a16:creationId xmlns:a16="http://schemas.microsoft.com/office/drawing/2014/main" id="{610BCA86-22EC-4F0F-9CC3-2BE319029094}"/>
              </a:ext>
            </a:extLst>
          </p:cNvPr>
          <p:cNvSpPr>
            <a:spLocks noGrp="1"/>
          </p:cNvSpPr>
          <p:nvPr>
            <p:ph idx="1"/>
          </p:nvPr>
        </p:nvSpPr>
        <p:spPr/>
        <p:txBody>
          <a:bodyPr/>
          <a:lstStyle/>
          <a:p>
            <a:endParaRPr lang="es-MX"/>
          </a:p>
        </p:txBody>
      </p:sp>
      <p:pic>
        <p:nvPicPr>
          <p:cNvPr id="8" name="Imagen 9">
            <a:extLst>
              <a:ext uri="{FF2B5EF4-FFF2-40B4-BE49-F238E27FC236}">
                <a16:creationId xmlns:a16="http://schemas.microsoft.com/office/drawing/2014/main" id="{42ADBA30-93A4-469C-AA98-F12C9CB91BD4}"/>
              </a:ext>
            </a:extLst>
          </p:cNvPr>
          <p:cNvPicPr>
            <a:picLocks noChangeAspect="1"/>
          </p:cNvPicPr>
          <p:nvPr/>
        </p:nvPicPr>
        <p:blipFill>
          <a:blip r:embed="rId2"/>
          <a:stretch>
            <a:fillRect/>
          </a:stretch>
        </p:blipFill>
        <p:spPr>
          <a:xfrm>
            <a:off x="61757" y="145855"/>
            <a:ext cx="2897936" cy="1253525"/>
          </a:xfrm>
          <a:prstGeom prst="rect">
            <a:avLst/>
          </a:prstGeom>
        </p:spPr>
      </p:pic>
    </p:spTree>
    <p:extLst>
      <p:ext uri="{BB962C8B-B14F-4D97-AF65-F5344CB8AC3E}">
        <p14:creationId xmlns:p14="http://schemas.microsoft.com/office/powerpoint/2010/main" val="2885237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b="1" i="1" dirty="0">
                <a:solidFill>
                  <a:srgbClr val="00B050"/>
                </a:solidFill>
              </a:rPr>
              <a:t>R.N.T. Hospedaje</a:t>
            </a:r>
            <a:br>
              <a:rPr lang="es-MX" b="1" i="1" dirty="0">
                <a:solidFill>
                  <a:srgbClr val="00B050"/>
                </a:solidFill>
              </a:rPr>
            </a:br>
            <a:r>
              <a:rPr lang="es-MX" b="1" i="1" dirty="0">
                <a:solidFill>
                  <a:srgbClr val="00B050"/>
                </a:solidFill>
              </a:rPr>
              <a:t>Primera vez</a:t>
            </a:r>
            <a:br>
              <a:rPr lang="es-MX" dirty="0">
                <a:solidFill>
                  <a:srgbClr val="00B050"/>
                </a:solidFill>
              </a:rPr>
            </a:br>
            <a:endParaRPr lang="es-MX" dirty="0">
              <a:solidFill>
                <a:srgbClr val="00B050"/>
              </a:solidFill>
            </a:endParaRP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MX" sz="2000" b="1" dirty="0">
                <a:solidFill>
                  <a:schemeClr val="tx1"/>
                </a:solidFill>
              </a:rPr>
              <a:t>Alguno de los siguientes</a:t>
            </a:r>
            <a:endParaRPr lang="es-MX" sz="2000" dirty="0">
              <a:solidFill>
                <a:schemeClr val="tx1"/>
              </a:solidFill>
            </a:endParaRPr>
          </a:p>
          <a:p>
            <a:r>
              <a:rPr lang="es-MX" sz="2000" dirty="0">
                <a:solidFill>
                  <a:schemeClr val="tx1"/>
                </a:solidFill>
              </a:rPr>
              <a:t> </a:t>
            </a:r>
          </a:p>
          <a:p>
            <a:pPr algn="just"/>
            <a:r>
              <a:rPr lang="es-MX" sz="2000" b="1" dirty="0">
                <a:solidFill>
                  <a:schemeClr val="tx1"/>
                </a:solidFill>
              </a:rPr>
              <a:t>a)</a:t>
            </a:r>
            <a:r>
              <a:rPr lang="es-MX" sz="2000" dirty="0">
                <a:solidFill>
                  <a:schemeClr val="tx1"/>
                </a:solidFill>
              </a:rPr>
              <a:t> Aviso de declaración de apertura o licencia de funcionamiento. </a:t>
            </a:r>
          </a:p>
          <a:p>
            <a:pPr algn="just"/>
            <a:r>
              <a:rPr lang="es-MX" sz="2000" b="1" dirty="0">
                <a:solidFill>
                  <a:schemeClr val="tx1"/>
                </a:solidFill>
              </a:rPr>
              <a:t>b)</a:t>
            </a:r>
            <a:r>
              <a:rPr lang="es-MX" sz="2000" dirty="0">
                <a:solidFill>
                  <a:schemeClr val="tx1"/>
                </a:solidFill>
              </a:rPr>
              <a:t> Documento mediante el que la autoridad municipal haga constar que el prestador de servicios turísticos realiza su actividad en el domicilio señalado en el formato de inscripción al RNT. </a:t>
            </a:r>
          </a:p>
          <a:p>
            <a:pPr algn="just"/>
            <a:r>
              <a:rPr lang="es-MX" sz="2000" b="1" dirty="0">
                <a:solidFill>
                  <a:schemeClr val="tx1"/>
                </a:solidFill>
              </a:rPr>
              <a:t>c)</a:t>
            </a:r>
            <a:r>
              <a:rPr lang="es-MX" sz="2000" dirty="0">
                <a:solidFill>
                  <a:schemeClr val="tx1"/>
                </a:solidFill>
              </a:rPr>
              <a:t> Constancia de Situación Fiscal, siempre que el domicilio sea coincidente con aquel donde se lleva a cabo la prestación del servicio turístico, o en su caso, el aviso de Apertura de establecimientos, sucursales, locales, puestos fijos y semifijos, lugares en donde se almacenen mercancías y, en general, cualquier local o establecimiento que se utilice para el desempeño de actividades. </a:t>
            </a:r>
          </a:p>
          <a:p>
            <a:pPr algn="ctr"/>
            <a:endParaRPr lang="es-MX" sz="2000" dirty="0">
              <a:solidFill>
                <a:srgbClr val="00B050"/>
              </a:solidFill>
            </a:endParaRPr>
          </a:p>
        </p:txBody>
      </p:sp>
      <p:sp>
        <p:nvSpPr>
          <p:cNvPr id="6" name="Marcador de contenido 5">
            <a:extLst>
              <a:ext uri="{FF2B5EF4-FFF2-40B4-BE49-F238E27FC236}">
                <a16:creationId xmlns:a16="http://schemas.microsoft.com/office/drawing/2014/main" id="{5152108C-E3E4-40A6-85C6-D3FEDB828818}"/>
              </a:ext>
            </a:extLst>
          </p:cNvPr>
          <p:cNvSpPr>
            <a:spLocks noGrp="1"/>
          </p:cNvSpPr>
          <p:nvPr>
            <p:ph idx="1"/>
          </p:nvPr>
        </p:nvSpPr>
        <p:spPr/>
        <p:txBody>
          <a:bodyPr/>
          <a:lstStyle/>
          <a:p>
            <a:endParaRPr lang="es-MX"/>
          </a:p>
        </p:txBody>
      </p:sp>
      <p:pic>
        <p:nvPicPr>
          <p:cNvPr id="8" name="Imagen 9">
            <a:extLst>
              <a:ext uri="{FF2B5EF4-FFF2-40B4-BE49-F238E27FC236}">
                <a16:creationId xmlns:a16="http://schemas.microsoft.com/office/drawing/2014/main" id="{0D6A3ACC-07E2-4C89-A69B-56673839A2DB}"/>
              </a:ext>
            </a:extLst>
          </p:cNvPr>
          <p:cNvPicPr>
            <a:picLocks noChangeAspect="1"/>
          </p:cNvPicPr>
          <p:nvPr/>
        </p:nvPicPr>
        <p:blipFill>
          <a:blip r:embed="rId2"/>
          <a:stretch>
            <a:fillRect/>
          </a:stretch>
        </p:blipFill>
        <p:spPr>
          <a:xfrm>
            <a:off x="61757" y="145855"/>
            <a:ext cx="2897936" cy="1253525"/>
          </a:xfrm>
          <a:prstGeom prst="rect">
            <a:avLst/>
          </a:prstGeom>
        </p:spPr>
      </p:pic>
    </p:spTree>
    <p:extLst>
      <p:ext uri="{BB962C8B-B14F-4D97-AF65-F5344CB8AC3E}">
        <p14:creationId xmlns:p14="http://schemas.microsoft.com/office/powerpoint/2010/main" val="2308536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sz="3200" b="1" i="1" dirty="0">
                <a:solidFill>
                  <a:srgbClr val="00B050"/>
                </a:solidFill>
              </a:rPr>
              <a:t>R.N.T. </a:t>
            </a:r>
            <a:br>
              <a:rPr lang="es-MX" sz="3200" b="1" i="1" dirty="0">
                <a:solidFill>
                  <a:srgbClr val="00B050"/>
                </a:solidFill>
              </a:rPr>
            </a:br>
            <a:r>
              <a:rPr lang="es-MX" sz="3200" b="1" i="1" dirty="0">
                <a:solidFill>
                  <a:srgbClr val="00B050"/>
                </a:solidFill>
              </a:rPr>
              <a:t>Alimentos y Bebidas</a:t>
            </a:r>
            <a:br>
              <a:rPr lang="es-MX" sz="3200" b="1" i="1" dirty="0">
                <a:solidFill>
                  <a:srgbClr val="00B050"/>
                </a:solidFill>
              </a:rPr>
            </a:br>
            <a:r>
              <a:rPr lang="es-MX" sz="3200" b="1" i="1" dirty="0">
                <a:solidFill>
                  <a:srgbClr val="00B050"/>
                </a:solidFill>
              </a:rPr>
              <a:t>Primera vez</a:t>
            </a:r>
            <a:br>
              <a:rPr lang="es-MX" dirty="0">
                <a:solidFill>
                  <a:srgbClr val="00B050"/>
                </a:solidFill>
              </a:rPr>
            </a:br>
            <a:endParaRPr lang="es-MX" dirty="0">
              <a:solidFill>
                <a:srgbClr val="00B050"/>
              </a:solidFill>
            </a:endParaRP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s-MX" sz="2000" dirty="0">
              <a:solidFill>
                <a:srgbClr val="00B050"/>
              </a:solidFill>
            </a:endParaRPr>
          </a:p>
        </p:txBody>
      </p:sp>
      <p:sp>
        <p:nvSpPr>
          <p:cNvPr id="6" name="Título 1"/>
          <p:cNvSpPr txBox="1">
            <a:spLocks/>
          </p:cNvSpPr>
          <p:nvPr/>
        </p:nvSpPr>
        <p:spPr>
          <a:xfrm>
            <a:off x="1940079" y="18322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just"/>
            <a:r>
              <a:rPr lang="es-MX" sz="2000" dirty="0">
                <a:solidFill>
                  <a:schemeClr val="tx1"/>
                </a:solidFill>
              </a:rPr>
              <a:t>- Formato único de Inscripción en original firmado por el propietario o representante legal (Llenado y cumplir con todos los requisitos de acuerdo al tipo de Prestador de Servicios). </a:t>
            </a:r>
          </a:p>
          <a:p>
            <a:pPr lvl="0" algn="just"/>
            <a:r>
              <a:rPr lang="es-MX" sz="2000" dirty="0">
                <a:solidFill>
                  <a:schemeClr val="tx1"/>
                </a:solidFill>
              </a:rPr>
              <a:t>- Registro Federal de Contribuyentes (RFC). </a:t>
            </a:r>
          </a:p>
          <a:p>
            <a:pPr lvl="0" algn="just"/>
            <a:r>
              <a:rPr lang="es-MX" sz="2000" dirty="0">
                <a:solidFill>
                  <a:schemeClr val="tx1"/>
                </a:solidFill>
              </a:rPr>
              <a:t>- Identificación Oficial del </a:t>
            </a:r>
            <a:r>
              <a:rPr lang="es-MX" sz="2000" dirty="0" err="1">
                <a:solidFill>
                  <a:schemeClr val="tx1"/>
                </a:solidFill>
              </a:rPr>
              <a:t>Promovente</a:t>
            </a:r>
            <a:r>
              <a:rPr lang="es-MX" sz="2000" dirty="0">
                <a:solidFill>
                  <a:schemeClr val="tx1"/>
                </a:solidFill>
              </a:rPr>
              <a:t> (Propietario y/o Representante Legal). </a:t>
            </a:r>
          </a:p>
          <a:p>
            <a:pPr lvl="0" algn="just"/>
            <a:r>
              <a:rPr lang="es-MX" sz="2000" dirty="0">
                <a:solidFill>
                  <a:schemeClr val="tx1"/>
                </a:solidFill>
              </a:rPr>
              <a:t>- Acta Constitutiva (Personas Morales). </a:t>
            </a:r>
          </a:p>
          <a:p>
            <a:pPr lvl="0" algn="just"/>
            <a:r>
              <a:rPr lang="es-MX" sz="2000" dirty="0">
                <a:solidFill>
                  <a:schemeClr val="tx1"/>
                </a:solidFill>
              </a:rPr>
              <a:t>- Escritura Pública que demuestre la legal propiedad del inmueble o en su caso de arrendamiento o comodato del domicilio donde se ubica el establecimiento. </a:t>
            </a:r>
          </a:p>
          <a:p>
            <a:pPr lvl="0" algn="just"/>
            <a:r>
              <a:rPr lang="es-MX" sz="2000" dirty="0">
                <a:solidFill>
                  <a:schemeClr val="tx1"/>
                </a:solidFill>
              </a:rPr>
              <a:t>- Comprobante de domicilio del establecimiento donde realizará la actividad (recibo de agua, luz, teléfono, predial). </a:t>
            </a:r>
          </a:p>
          <a:p>
            <a:pPr lvl="0" algn="just"/>
            <a:r>
              <a:rPr lang="es-MX" sz="2000" dirty="0">
                <a:solidFill>
                  <a:schemeClr val="tx1"/>
                </a:solidFill>
              </a:rPr>
              <a:t>- 5 Cinco fotografías del establecimiento (Tres por dentro y dos por fuera donde aparezca el nombre comercial) </a:t>
            </a:r>
          </a:p>
          <a:p>
            <a:pPr algn="just"/>
            <a:endParaRPr lang="es-MX" sz="2000" dirty="0">
              <a:solidFill>
                <a:srgbClr val="00B050"/>
              </a:solidFill>
            </a:endParaRPr>
          </a:p>
        </p:txBody>
      </p:sp>
      <p:sp>
        <p:nvSpPr>
          <p:cNvPr id="7" name="Marcador de contenido 6">
            <a:extLst>
              <a:ext uri="{FF2B5EF4-FFF2-40B4-BE49-F238E27FC236}">
                <a16:creationId xmlns:a16="http://schemas.microsoft.com/office/drawing/2014/main" id="{D73CA956-E51E-426F-84F8-DE01E8D9C985}"/>
              </a:ext>
            </a:extLst>
          </p:cNvPr>
          <p:cNvSpPr>
            <a:spLocks noGrp="1"/>
          </p:cNvSpPr>
          <p:nvPr>
            <p:ph idx="1"/>
          </p:nvPr>
        </p:nvSpPr>
        <p:spPr/>
        <p:txBody>
          <a:bodyPr/>
          <a:lstStyle/>
          <a:p>
            <a:endParaRPr lang="es-MX"/>
          </a:p>
        </p:txBody>
      </p:sp>
      <p:pic>
        <p:nvPicPr>
          <p:cNvPr id="9" name="Imagen 9">
            <a:extLst>
              <a:ext uri="{FF2B5EF4-FFF2-40B4-BE49-F238E27FC236}">
                <a16:creationId xmlns:a16="http://schemas.microsoft.com/office/drawing/2014/main" id="{5EB272FB-8478-4EDB-AE44-CB80AB6564C9}"/>
              </a:ext>
            </a:extLst>
          </p:cNvPr>
          <p:cNvPicPr>
            <a:picLocks noChangeAspect="1"/>
          </p:cNvPicPr>
          <p:nvPr/>
        </p:nvPicPr>
        <p:blipFill>
          <a:blip r:embed="rId2"/>
          <a:stretch>
            <a:fillRect/>
          </a:stretch>
        </p:blipFill>
        <p:spPr>
          <a:xfrm>
            <a:off x="61757" y="145855"/>
            <a:ext cx="2897936" cy="1253525"/>
          </a:xfrm>
          <a:prstGeom prst="rect">
            <a:avLst/>
          </a:prstGeom>
        </p:spPr>
      </p:pic>
    </p:spTree>
    <p:extLst>
      <p:ext uri="{BB962C8B-B14F-4D97-AF65-F5344CB8AC3E}">
        <p14:creationId xmlns:p14="http://schemas.microsoft.com/office/powerpoint/2010/main" val="2242398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sz="3200" b="1" i="1" dirty="0">
                <a:solidFill>
                  <a:srgbClr val="00B050"/>
                </a:solidFill>
              </a:rPr>
              <a:t>R.N.T. </a:t>
            </a:r>
            <a:br>
              <a:rPr lang="es-MX" sz="3200" b="1" i="1" dirty="0">
                <a:solidFill>
                  <a:srgbClr val="00B050"/>
                </a:solidFill>
              </a:rPr>
            </a:br>
            <a:r>
              <a:rPr lang="es-MX" sz="3200" b="1" i="1" dirty="0">
                <a:solidFill>
                  <a:srgbClr val="00B050"/>
                </a:solidFill>
              </a:rPr>
              <a:t>Alimentos y Bebidas</a:t>
            </a:r>
            <a:br>
              <a:rPr lang="es-MX" sz="3200" b="1" i="1" dirty="0">
                <a:solidFill>
                  <a:srgbClr val="00B050"/>
                </a:solidFill>
              </a:rPr>
            </a:br>
            <a:r>
              <a:rPr lang="es-MX" sz="3200" b="1" i="1" dirty="0">
                <a:solidFill>
                  <a:srgbClr val="00B050"/>
                </a:solidFill>
              </a:rPr>
              <a:t>Primera vez</a:t>
            </a:r>
            <a:br>
              <a:rPr lang="es-MX" dirty="0">
                <a:solidFill>
                  <a:srgbClr val="00B050"/>
                </a:solidFill>
              </a:rPr>
            </a:br>
            <a:endParaRPr lang="es-MX" dirty="0">
              <a:solidFill>
                <a:srgbClr val="00B050"/>
              </a:solidFill>
            </a:endParaRP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s-MX" sz="2000" dirty="0">
              <a:solidFill>
                <a:srgbClr val="00B050"/>
              </a:solidFill>
            </a:endParaRPr>
          </a:p>
        </p:txBody>
      </p:sp>
      <p:sp>
        <p:nvSpPr>
          <p:cNvPr id="6" name="Título 1"/>
          <p:cNvSpPr txBox="1">
            <a:spLocks/>
          </p:cNvSpPr>
          <p:nvPr/>
        </p:nvSpPr>
        <p:spPr>
          <a:xfrm>
            <a:off x="1940079" y="18322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MX" sz="2000" b="1" dirty="0">
                <a:solidFill>
                  <a:schemeClr val="tx1"/>
                </a:solidFill>
              </a:rPr>
              <a:t>Alguno de los siguientes</a:t>
            </a:r>
            <a:endParaRPr lang="es-MX" sz="2000" dirty="0">
              <a:solidFill>
                <a:schemeClr val="tx1"/>
              </a:solidFill>
            </a:endParaRPr>
          </a:p>
          <a:p>
            <a:pPr algn="ctr"/>
            <a:r>
              <a:rPr lang="es-MX" sz="2000" dirty="0">
                <a:solidFill>
                  <a:schemeClr val="tx1"/>
                </a:solidFill>
              </a:rPr>
              <a:t> </a:t>
            </a:r>
          </a:p>
          <a:p>
            <a:pPr algn="just"/>
            <a:r>
              <a:rPr lang="es-MX" sz="2000" b="1" dirty="0">
                <a:solidFill>
                  <a:schemeClr val="tx1"/>
                </a:solidFill>
              </a:rPr>
              <a:t>a) </a:t>
            </a:r>
            <a:r>
              <a:rPr lang="es-MX" sz="2000" dirty="0">
                <a:solidFill>
                  <a:schemeClr val="tx1"/>
                </a:solidFill>
              </a:rPr>
              <a:t>Aviso de declaración de apertura o licencia de funcionamiento. </a:t>
            </a:r>
          </a:p>
          <a:p>
            <a:pPr algn="just"/>
            <a:r>
              <a:rPr lang="es-MX" sz="2000" b="1" dirty="0">
                <a:solidFill>
                  <a:schemeClr val="tx1"/>
                </a:solidFill>
              </a:rPr>
              <a:t>b) </a:t>
            </a:r>
            <a:r>
              <a:rPr lang="es-MX" sz="2000" dirty="0">
                <a:solidFill>
                  <a:schemeClr val="tx1"/>
                </a:solidFill>
              </a:rPr>
              <a:t>Documento mediante el que la autoridad municipal haga constar que el prestador de servicios turísticos realiza su actividad en el domicilio señalado en el formato de inscripción al RNT. </a:t>
            </a:r>
          </a:p>
          <a:p>
            <a:pPr algn="just"/>
            <a:r>
              <a:rPr lang="es-MX" sz="2000" b="1" dirty="0">
                <a:solidFill>
                  <a:schemeClr val="tx1"/>
                </a:solidFill>
              </a:rPr>
              <a:t>c) </a:t>
            </a:r>
            <a:r>
              <a:rPr lang="es-MX" sz="2000" dirty="0">
                <a:solidFill>
                  <a:schemeClr val="tx1"/>
                </a:solidFill>
              </a:rPr>
              <a:t>Constancia de Situación Fiscal, siempre que el domicilio sea coincidente con aquel donde se lleva a cabo la prestación del servicio turístico, o en su caso, el aviso de Apertura de establecimientos, sucursales, locales, puestos fijos y semifijos, lugares en donde se almacenen mercancías y, en general, cualquier local o establecimiento que se utilice para el desempeño de actividades. </a:t>
            </a:r>
          </a:p>
          <a:p>
            <a:pPr algn="ctr"/>
            <a:endParaRPr lang="es-MX" sz="2000" dirty="0">
              <a:solidFill>
                <a:srgbClr val="00B050"/>
              </a:solidFill>
            </a:endParaRPr>
          </a:p>
        </p:txBody>
      </p:sp>
      <p:sp>
        <p:nvSpPr>
          <p:cNvPr id="7" name="Marcador de contenido 6">
            <a:extLst>
              <a:ext uri="{FF2B5EF4-FFF2-40B4-BE49-F238E27FC236}">
                <a16:creationId xmlns:a16="http://schemas.microsoft.com/office/drawing/2014/main" id="{57273211-F657-4741-AC0C-A7FC5C37D594}"/>
              </a:ext>
            </a:extLst>
          </p:cNvPr>
          <p:cNvSpPr>
            <a:spLocks noGrp="1"/>
          </p:cNvSpPr>
          <p:nvPr>
            <p:ph idx="1"/>
          </p:nvPr>
        </p:nvSpPr>
        <p:spPr/>
        <p:txBody>
          <a:bodyPr/>
          <a:lstStyle/>
          <a:p>
            <a:endParaRPr lang="es-MX"/>
          </a:p>
        </p:txBody>
      </p:sp>
      <p:pic>
        <p:nvPicPr>
          <p:cNvPr id="9" name="Imagen 9">
            <a:extLst>
              <a:ext uri="{FF2B5EF4-FFF2-40B4-BE49-F238E27FC236}">
                <a16:creationId xmlns:a16="http://schemas.microsoft.com/office/drawing/2014/main" id="{8EC7A070-D978-48FD-83D1-73A967EFBB70}"/>
              </a:ext>
            </a:extLst>
          </p:cNvPr>
          <p:cNvPicPr>
            <a:picLocks noChangeAspect="1"/>
          </p:cNvPicPr>
          <p:nvPr/>
        </p:nvPicPr>
        <p:blipFill>
          <a:blip r:embed="rId2"/>
          <a:stretch>
            <a:fillRect/>
          </a:stretch>
        </p:blipFill>
        <p:spPr>
          <a:xfrm>
            <a:off x="61757" y="145855"/>
            <a:ext cx="2897936" cy="1253525"/>
          </a:xfrm>
          <a:prstGeom prst="rect">
            <a:avLst/>
          </a:prstGeom>
        </p:spPr>
      </p:pic>
    </p:spTree>
    <p:extLst>
      <p:ext uri="{BB962C8B-B14F-4D97-AF65-F5344CB8AC3E}">
        <p14:creationId xmlns:p14="http://schemas.microsoft.com/office/powerpoint/2010/main" val="2824348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sz="3200" b="1" i="1" dirty="0">
                <a:solidFill>
                  <a:srgbClr val="00B050"/>
                </a:solidFill>
              </a:rPr>
              <a:t>R.N.T. </a:t>
            </a:r>
            <a:br>
              <a:rPr lang="es-MX" sz="3200" b="1" i="1" dirty="0">
                <a:solidFill>
                  <a:srgbClr val="00B050"/>
                </a:solidFill>
              </a:rPr>
            </a:br>
            <a:r>
              <a:rPr lang="es-MX" sz="3200" b="1" i="1" dirty="0">
                <a:solidFill>
                  <a:srgbClr val="00B050"/>
                </a:solidFill>
              </a:rPr>
              <a:t>Agencia de Viajes</a:t>
            </a:r>
            <a:br>
              <a:rPr lang="es-MX" sz="3200" b="1" i="1" dirty="0">
                <a:solidFill>
                  <a:srgbClr val="00B050"/>
                </a:solidFill>
              </a:rPr>
            </a:br>
            <a:r>
              <a:rPr lang="es-MX" sz="3200" b="1" i="1" dirty="0">
                <a:solidFill>
                  <a:srgbClr val="00B050"/>
                </a:solidFill>
              </a:rPr>
              <a:t>Primera vez</a:t>
            </a:r>
            <a:br>
              <a:rPr lang="es-MX" sz="3200" b="1" i="1" dirty="0">
                <a:solidFill>
                  <a:srgbClr val="00B050"/>
                </a:solidFill>
              </a:rPr>
            </a:br>
            <a:endParaRPr lang="es-MX" b="1" i="1" dirty="0">
              <a:solidFill>
                <a:srgbClr val="00B050"/>
              </a:solidFill>
            </a:endParaRP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s-MX" sz="2000" dirty="0">
              <a:solidFill>
                <a:srgbClr val="00B050"/>
              </a:solidFill>
            </a:endParaRPr>
          </a:p>
        </p:txBody>
      </p:sp>
      <p:sp>
        <p:nvSpPr>
          <p:cNvPr id="6" name="Título 1"/>
          <p:cNvSpPr txBox="1">
            <a:spLocks/>
          </p:cNvSpPr>
          <p:nvPr/>
        </p:nvSpPr>
        <p:spPr>
          <a:xfrm>
            <a:off x="1895466" y="2145113"/>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just"/>
            <a:r>
              <a:rPr lang="es-MX" sz="2000" dirty="0">
                <a:solidFill>
                  <a:schemeClr val="tx1"/>
                </a:solidFill>
              </a:rPr>
              <a:t>- Formato único de Inscripción en original firmado por el propietario o representante legal (Llenado y cumplir con todos los requisitos de acuerdo al tipo de Prestador de Servicios). </a:t>
            </a:r>
          </a:p>
          <a:p>
            <a:pPr lvl="0" algn="just"/>
            <a:r>
              <a:rPr lang="es-MX" sz="2000" dirty="0">
                <a:solidFill>
                  <a:schemeClr val="tx1"/>
                </a:solidFill>
              </a:rPr>
              <a:t>- Registro Federal de Contribuyentes (RFC). </a:t>
            </a:r>
          </a:p>
          <a:p>
            <a:pPr lvl="0" algn="just"/>
            <a:r>
              <a:rPr lang="es-MX" sz="2000" dirty="0">
                <a:solidFill>
                  <a:schemeClr val="tx1"/>
                </a:solidFill>
              </a:rPr>
              <a:t>- Identificación Oficial del </a:t>
            </a:r>
            <a:r>
              <a:rPr lang="es-MX" sz="2000" dirty="0" err="1">
                <a:solidFill>
                  <a:schemeClr val="tx1"/>
                </a:solidFill>
              </a:rPr>
              <a:t>Promovente</a:t>
            </a:r>
            <a:r>
              <a:rPr lang="es-MX" sz="2000" dirty="0">
                <a:solidFill>
                  <a:schemeClr val="tx1"/>
                </a:solidFill>
              </a:rPr>
              <a:t> (Propietario y/o Representante Legal). </a:t>
            </a:r>
          </a:p>
          <a:p>
            <a:pPr lvl="0" algn="just"/>
            <a:r>
              <a:rPr lang="es-MX" sz="2000" dirty="0">
                <a:solidFill>
                  <a:schemeClr val="tx1"/>
                </a:solidFill>
              </a:rPr>
              <a:t>- Acta Constitutiva (Personas Morales). </a:t>
            </a:r>
          </a:p>
          <a:p>
            <a:pPr algn="ctr"/>
            <a:endParaRPr lang="es-MX" sz="2000" dirty="0">
              <a:solidFill>
                <a:srgbClr val="00B050"/>
              </a:solidFill>
            </a:endParaRPr>
          </a:p>
        </p:txBody>
      </p:sp>
      <p:sp>
        <p:nvSpPr>
          <p:cNvPr id="7" name="Marcador de contenido 6">
            <a:extLst>
              <a:ext uri="{FF2B5EF4-FFF2-40B4-BE49-F238E27FC236}">
                <a16:creationId xmlns:a16="http://schemas.microsoft.com/office/drawing/2014/main" id="{A53DE285-0607-4FE8-87B5-E519E22763FE}"/>
              </a:ext>
            </a:extLst>
          </p:cNvPr>
          <p:cNvSpPr>
            <a:spLocks noGrp="1"/>
          </p:cNvSpPr>
          <p:nvPr>
            <p:ph idx="1"/>
          </p:nvPr>
        </p:nvSpPr>
        <p:spPr/>
        <p:txBody>
          <a:bodyPr/>
          <a:lstStyle/>
          <a:p>
            <a:endParaRPr lang="es-MX"/>
          </a:p>
        </p:txBody>
      </p:sp>
      <p:pic>
        <p:nvPicPr>
          <p:cNvPr id="9" name="Imagen 9">
            <a:extLst>
              <a:ext uri="{FF2B5EF4-FFF2-40B4-BE49-F238E27FC236}">
                <a16:creationId xmlns:a16="http://schemas.microsoft.com/office/drawing/2014/main" id="{E1F9C6E2-B80C-4D5B-8771-36193C620062}"/>
              </a:ext>
            </a:extLst>
          </p:cNvPr>
          <p:cNvPicPr>
            <a:picLocks noChangeAspect="1"/>
          </p:cNvPicPr>
          <p:nvPr/>
        </p:nvPicPr>
        <p:blipFill>
          <a:blip r:embed="rId2"/>
          <a:stretch>
            <a:fillRect/>
          </a:stretch>
        </p:blipFill>
        <p:spPr>
          <a:xfrm>
            <a:off x="61757" y="145855"/>
            <a:ext cx="2897936" cy="1253525"/>
          </a:xfrm>
          <a:prstGeom prst="rect">
            <a:avLst/>
          </a:prstGeom>
        </p:spPr>
      </p:pic>
    </p:spTree>
    <p:extLst>
      <p:ext uri="{BB962C8B-B14F-4D97-AF65-F5344CB8AC3E}">
        <p14:creationId xmlns:p14="http://schemas.microsoft.com/office/powerpoint/2010/main" val="4205724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sz="3200" b="1" i="1" dirty="0">
                <a:solidFill>
                  <a:srgbClr val="00B050"/>
                </a:solidFill>
              </a:rPr>
              <a:t>R.N.T. </a:t>
            </a:r>
            <a:br>
              <a:rPr lang="es-MX" sz="3200" b="1" i="1" dirty="0">
                <a:solidFill>
                  <a:srgbClr val="00B050"/>
                </a:solidFill>
              </a:rPr>
            </a:br>
            <a:r>
              <a:rPr lang="es-MX" sz="3200" b="1" i="1" dirty="0">
                <a:solidFill>
                  <a:srgbClr val="00B050"/>
                </a:solidFill>
              </a:rPr>
              <a:t>Agencia de Viajes</a:t>
            </a:r>
            <a:br>
              <a:rPr lang="es-MX" sz="3200" b="1" i="1" dirty="0">
                <a:solidFill>
                  <a:srgbClr val="00B050"/>
                </a:solidFill>
              </a:rPr>
            </a:br>
            <a:r>
              <a:rPr lang="es-MX" sz="3200" b="1" i="1" dirty="0">
                <a:solidFill>
                  <a:srgbClr val="00B050"/>
                </a:solidFill>
              </a:rPr>
              <a:t>Primera vez</a:t>
            </a:r>
            <a:br>
              <a:rPr lang="es-MX" dirty="0">
                <a:solidFill>
                  <a:srgbClr val="00B050"/>
                </a:solidFill>
              </a:rPr>
            </a:br>
            <a:endParaRPr lang="es-MX" dirty="0">
              <a:solidFill>
                <a:srgbClr val="00B050"/>
              </a:solidFill>
            </a:endParaRP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s-MX" sz="2000" dirty="0">
              <a:solidFill>
                <a:srgbClr val="00B050"/>
              </a:solidFill>
            </a:endParaRPr>
          </a:p>
        </p:txBody>
      </p:sp>
      <p:sp>
        <p:nvSpPr>
          <p:cNvPr id="6" name="Título 1"/>
          <p:cNvSpPr txBox="1">
            <a:spLocks/>
          </p:cNvSpPr>
          <p:nvPr/>
        </p:nvSpPr>
        <p:spPr>
          <a:xfrm>
            <a:off x="1895466" y="2145113"/>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just"/>
            <a:r>
              <a:rPr lang="es-MX" sz="2000" dirty="0">
                <a:solidFill>
                  <a:schemeClr val="tx1"/>
                </a:solidFill>
              </a:rPr>
              <a:t>- Escritura Pública que demuestre la legal propiedad del inmueble o en su caso de arrendamiento o comodato del domicilio donde se ubica el establecimiento. </a:t>
            </a:r>
          </a:p>
          <a:p>
            <a:pPr lvl="0" algn="just"/>
            <a:r>
              <a:rPr lang="es-MX" sz="2000" dirty="0">
                <a:solidFill>
                  <a:schemeClr val="tx1"/>
                </a:solidFill>
              </a:rPr>
              <a:t>- Comprobante de domicilio del establecimiento donde realizará la actividad (recibo de agua, luz, teléfono, predial). </a:t>
            </a:r>
          </a:p>
          <a:p>
            <a:pPr lvl="0" algn="just"/>
            <a:r>
              <a:rPr lang="es-MX" sz="2000" dirty="0">
                <a:solidFill>
                  <a:schemeClr val="tx1"/>
                </a:solidFill>
              </a:rPr>
              <a:t>- 5 Cinco fotografías del establecimiento (Tres por dentro y dos por fuera donde aparezca el nombre comercial) </a:t>
            </a:r>
          </a:p>
          <a:p>
            <a:pPr algn="ctr"/>
            <a:endParaRPr lang="es-MX" sz="2000" dirty="0">
              <a:solidFill>
                <a:srgbClr val="00B050"/>
              </a:solidFill>
            </a:endParaRPr>
          </a:p>
        </p:txBody>
      </p:sp>
      <p:sp>
        <p:nvSpPr>
          <p:cNvPr id="7" name="Marcador de contenido 6">
            <a:extLst>
              <a:ext uri="{FF2B5EF4-FFF2-40B4-BE49-F238E27FC236}">
                <a16:creationId xmlns:a16="http://schemas.microsoft.com/office/drawing/2014/main" id="{FC94D9F7-F18C-4C89-A389-1761767F127D}"/>
              </a:ext>
            </a:extLst>
          </p:cNvPr>
          <p:cNvSpPr>
            <a:spLocks noGrp="1"/>
          </p:cNvSpPr>
          <p:nvPr>
            <p:ph idx="1"/>
          </p:nvPr>
        </p:nvSpPr>
        <p:spPr/>
        <p:txBody>
          <a:bodyPr/>
          <a:lstStyle/>
          <a:p>
            <a:endParaRPr lang="es-MX"/>
          </a:p>
        </p:txBody>
      </p:sp>
      <p:pic>
        <p:nvPicPr>
          <p:cNvPr id="9" name="Imagen 9">
            <a:extLst>
              <a:ext uri="{FF2B5EF4-FFF2-40B4-BE49-F238E27FC236}">
                <a16:creationId xmlns:a16="http://schemas.microsoft.com/office/drawing/2014/main" id="{D9A2AB77-C145-4A9F-85AA-970CE39232FF}"/>
              </a:ext>
            </a:extLst>
          </p:cNvPr>
          <p:cNvPicPr>
            <a:picLocks noChangeAspect="1"/>
          </p:cNvPicPr>
          <p:nvPr/>
        </p:nvPicPr>
        <p:blipFill>
          <a:blip r:embed="rId2"/>
          <a:stretch>
            <a:fillRect/>
          </a:stretch>
        </p:blipFill>
        <p:spPr>
          <a:xfrm>
            <a:off x="61757" y="145855"/>
            <a:ext cx="2897936" cy="1253525"/>
          </a:xfrm>
          <a:prstGeom prst="rect">
            <a:avLst/>
          </a:prstGeom>
        </p:spPr>
      </p:pic>
    </p:spTree>
    <p:extLst>
      <p:ext uri="{BB962C8B-B14F-4D97-AF65-F5344CB8AC3E}">
        <p14:creationId xmlns:p14="http://schemas.microsoft.com/office/powerpoint/2010/main" val="816532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sz="3200" b="1" i="1" dirty="0">
                <a:solidFill>
                  <a:srgbClr val="00B050"/>
                </a:solidFill>
              </a:rPr>
              <a:t>R.N.T. </a:t>
            </a:r>
            <a:br>
              <a:rPr lang="es-MX" sz="3200" b="1" i="1" dirty="0">
                <a:solidFill>
                  <a:srgbClr val="00B050"/>
                </a:solidFill>
              </a:rPr>
            </a:br>
            <a:r>
              <a:rPr lang="es-MX" sz="3200" b="1" i="1" dirty="0">
                <a:solidFill>
                  <a:srgbClr val="00B050"/>
                </a:solidFill>
              </a:rPr>
              <a:t>Agencia de Viajes</a:t>
            </a:r>
            <a:br>
              <a:rPr lang="es-MX" sz="3200" b="1" i="1" dirty="0">
                <a:solidFill>
                  <a:srgbClr val="00B050"/>
                </a:solidFill>
              </a:rPr>
            </a:br>
            <a:r>
              <a:rPr lang="es-MX" sz="3200" b="1" i="1" dirty="0">
                <a:solidFill>
                  <a:srgbClr val="00B050"/>
                </a:solidFill>
              </a:rPr>
              <a:t>Primera vez</a:t>
            </a:r>
            <a:br>
              <a:rPr lang="es-MX" dirty="0">
                <a:solidFill>
                  <a:srgbClr val="00B050"/>
                </a:solidFill>
              </a:rPr>
            </a:br>
            <a:endParaRPr lang="es-MX" dirty="0">
              <a:solidFill>
                <a:srgbClr val="00B050"/>
              </a:solidFill>
            </a:endParaRP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s-MX" sz="2000" dirty="0">
              <a:solidFill>
                <a:srgbClr val="00B050"/>
              </a:solidFill>
            </a:endParaRPr>
          </a:p>
        </p:txBody>
      </p:sp>
      <p:sp>
        <p:nvSpPr>
          <p:cNvPr id="6" name="Título 1"/>
          <p:cNvSpPr txBox="1">
            <a:spLocks/>
          </p:cNvSpPr>
          <p:nvPr/>
        </p:nvSpPr>
        <p:spPr>
          <a:xfrm>
            <a:off x="1895466" y="1923987"/>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MX" sz="2000" b="1" dirty="0">
                <a:solidFill>
                  <a:schemeClr val="tx1"/>
                </a:solidFill>
              </a:rPr>
              <a:t>Alguno de los siguientes</a:t>
            </a:r>
            <a:endParaRPr lang="es-MX" sz="2000" dirty="0">
              <a:solidFill>
                <a:schemeClr val="tx1"/>
              </a:solidFill>
            </a:endParaRPr>
          </a:p>
          <a:p>
            <a:pPr algn="just"/>
            <a:r>
              <a:rPr lang="es-MX" sz="2000" dirty="0">
                <a:solidFill>
                  <a:schemeClr val="tx1"/>
                </a:solidFill>
              </a:rPr>
              <a:t> </a:t>
            </a:r>
          </a:p>
          <a:p>
            <a:pPr algn="just"/>
            <a:r>
              <a:rPr lang="es-MX" sz="2000" dirty="0">
                <a:solidFill>
                  <a:schemeClr val="tx1"/>
                </a:solidFill>
              </a:rPr>
              <a:t>a) Aviso de declaración de apertura o licencia de funcionamiento. </a:t>
            </a:r>
          </a:p>
          <a:p>
            <a:pPr algn="just"/>
            <a:r>
              <a:rPr lang="es-MX" sz="2000" dirty="0">
                <a:solidFill>
                  <a:schemeClr val="tx1"/>
                </a:solidFill>
              </a:rPr>
              <a:t>b) Documento mediante el que la autoridad municipal haga constar que el prestador de servicios turísticos realiza su actividad en el domicilio señalado en el formato de inscripción al RNT. </a:t>
            </a:r>
          </a:p>
          <a:p>
            <a:pPr algn="just"/>
            <a:r>
              <a:rPr lang="es-MX" sz="2000" dirty="0">
                <a:solidFill>
                  <a:schemeClr val="tx1"/>
                </a:solidFill>
              </a:rPr>
              <a:t>c) Constancia de Situación Fiscal, siempre que el domicilio sea coincidente con aquel donde se lleva a cabo la prestación del servicio turístico, o en su caso, el aviso de Apertura de establecimientos, sucursales, locales, puestos fijos y semifijos, lugares en donde se almacenen mercancías y, en general, cualquier local o establecimiento que se utilice para el desempeño de actividades. </a:t>
            </a:r>
          </a:p>
          <a:p>
            <a:pPr algn="ctr"/>
            <a:endParaRPr lang="es-MX" sz="2000" dirty="0">
              <a:solidFill>
                <a:srgbClr val="00B050"/>
              </a:solidFill>
            </a:endParaRPr>
          </a:p>
        </p:txBody>
      </p:sp>
      <p:sp>
        <p:nvSpPr>
          <p:cNvPr id="8" name="CuadroTexto 7">
            <a:extLst>
              <a:ext uri="{FF2B5EF4-FFF2-40B4-BE49-F238E27FC236}">
                <a16:creationId xmlns:a16="http://schemas.microsoft.com/office/drawing/2014/main" id="{18258BD4-F9F9-49DA-BE8D-AB2DB1AF5BDD}"/>
              </a:ext>
            </a:extLst>
          </p:cNvPr>
          <p:cNvSpPr txBox="1"/>
          <p:nvPr/>
        </p:nvSpPr>
        <p:spPr>
          <a:xfrm>
            <a:off x="4724400" y="320040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MX"/>
              <a:t>Haz clic para agregar texto</a:t>
            </a:r>
          </a:p>
        </p:txBody>
      </p:sp>
      <p:sp>
        <p:nvSpPr>
          <p:cNvPr id="11" name="Marcador de contenido 10">
            <a:extLst>
              <a:ext uri="{FF2B5EF4-FFF2-40B4-BE49-F238E27FC236}">
                <a16:creationId xmlns:a16="http://schemas.microsoft.com/office/drawing/2014/main" id="{0B006110-23AE-49DD-9295-772F2889B76D}"/>
              </a:ext>
            </a:extLst>
          </p:cNvPr>
          <p:cNvSpPr>
            <a:spLocks noGrp="1"/>
          </p:cNvSpPr>
          <p:nvPr>
            <p:ph idx="1"/>
          </p:nvPr>
        </p:nvSpPr>
        <p:spPr/>
        <p:txBody>
          <a:bodyPr/>
          <a:lstStyle/>
          <a:p>
            <a:endParaRPr lang="es-MX"/>
          </a:p>
        </p:txBody>
      </p:sp>
      <p:pic>
        <p:nvPicPr>
          <p:cNvPr id="13" name="Imagen 9">
            <a:extLst>
              <a:ext uri="{FF2B5EF4-FFF2-40B4-BE49-F238E27FC236}">
                <a16:creationId xmlns:a16="http://schemas.microsoft.com/office/drawing/2014/main" id="{BEE5568E-F26C-4C7F-A868-D937F14FBCD8}"/>
              </a:ext>
            </a:extLst>
          </p:cNvPr>
          <p:cNvPicPr>
            <a:picLocks noChangeAspect="1"/>
          </p:cNvPicPr>
          <p:nvPr/>
        </p:nvPicPr>
        <p:blipFill>
          <a:blip r:embed="rId2"/>
          <a:stretch>
            <a:fillRect/>
          </a:stretch>
        </p:blipFill>
        <p:spPr>
          <a:xfrm>
            <a:off x="61757" y="145855"/>
            <a:ext cx="2897936" cy="1253525"/>
          </a:xfrm>
          <a:prstGeom prst="rect">
            <a:avLst/>
          </a:prstGeom>
        </p:spPr>
      </p:pic>
    </p:spTree>
    <p:extLst>
      <p:ext uri="{BB962C8B-B14F-4D97-AF65-F5344CB8AC3E}">
        <p14:creationId xmlns:p14="http://schemas.microsoft.com/office/powerpoint/2010/main" val="3626477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sz="3200" b="1" i="1" dirty="0">
                <a:solidFill>
                  <a:srgbClr val="00B050"/>
                </a:solidFill>
              </a:rPr>
              <a:t>R.N.T. </a:t>
            </a:r>
            <a:br>
              <a:rPr lang="es-MX" sz="3200" b="1" i="1" dirty="0">
                <a:solidFill>
                  <a:srgbClr val="00B050"/>
                </a:solidFill>
              </a:rPr>
            </a:br>
            <a:r>
              <a:rPr lang="es-MX" sz="3200" b="1" i="1" dirty="0">
                <a:solidFill>
                  <a:srgbClr val="00B050"/>
                </a:solidFill>
              </a:rPr>
              <a:t>Tour Operador</a:t>
            </a:r>
            <a:br>
              <a:rPr lang="es-MX" sz="3200" b="1" i="1" dirty="0">
                <a:solidFill>
                  <a:srgbClr val="00B050"/>
                </a:solidFill>
              </a:rPr>
            </a:br>
            <a:r>
              <a:rPr lang="es-MX" sz="3200" b="1" i="1" dirty="0">
                <a:solidFill>
                  <a:srgbClr val="00B050"/>
                </a:solidFill>
              </a:rPr>
              <a:t>Primera vez</a:t>
            </a:r>
            <a:br>
              <a:rPr lang="es-MX" dirty="0">
                <a:solidFill>
                  <a:srgbClr val="00B050"/>
                </a:solidFill>
              </a:rPr>
            </a:br>
            <a:endParaRPr lang="es-MX" dirty="0">
              <a:solidFill>
                <a:srgbClr val="00B050"/>
              </a:solidFill>
            </a:endParaRP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s-MX" sz="2000" dirty="0">
              <a:solidFill>
                <a:srgbClr val="00B050"/>
              </a:solidFill>
            </a:endParaRPr>
          </a:p>
        </p:txBody>
      </p:sp>
      <p:sp>
        <p:nvSpPr>
          <p:cNvPr id="6" name="Título 1"/>
          <p:cNvSpPr txBox="1">
            <a:spLocks/>
          </p:cNvSpPr>
          <p:nvPr/>
        </p:nvSpPr>
        <p:spPr>
          <a:xfrm>
            <a:off x="1895466" y="1923987"/>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just"/>
            <a:r>
              <a:rPr lang="es-MX" sz="2000" dirty="0">
                <a:solidFill>
                  <a:schemeClr val="tx1"/>
                </a:solidFill>
              </a:rPr>
              <a:t>- Formato único de Inscripción en original firmado por el propietario o representante legal (Llenado y cumplir con todos los requisitos de acuerdo al tipo de Prestador de Servicios). </a:t>
            </a:r>
          </a:p>
          <a:p>
            <a:pPr marL="342900" lvl="0" indent="-342900" algn="just">
              <a:buFontTx/>
              <a:buChar char="-"/>
            </a:pPr>
            <a:endParaRPr lang="es-MX" sz="2000" dirty="0">
              <a:solidFill>
                <a:schemeClr val="tx1"/>
              </a:solidFill>
            </a:endParaRPr>
          </a:p>
          <a:p>
            <a:pPr lvl="0" algn="just"/>
            <a:r>
              <a:rPr lang="es-MX" sz="2000" dirty="0">
                <a:solidFill>
                  <a:schemeClr val="tx1"/>
                </a:solidFill>
              </a:rPr>
              <a:t>- Registro Federal de Contribuyentes (RFC). </a:t>
            </a:r>
          </a:p>
          <a:p>
            <a:pPr lvl="0" algn="just"/>
            <a:r>
              <a:rPr lang="es-MX" sz="2000" dirty="0">
                <a:solidFill>
                  <a:schemeClr val="tx1"/>
                </a:solidFill>
              </a:rPr>
              <a:t>Identificación Oficial del </a:t>
            </a:r>
            <a:r>
              <a:rPr lang="es-MX" sz="2000" dirty="0" err="1">
                <a:solidFill>
                  <a:schemeClr val="tx1"/>
                </a:solidFill>
              </a:rPr>
              <a:t>Promovente</a:t>
            </a:r>
            <a:r>
              <a:rPr lang="es-MX" sz="2000" dirty="0">
                <a:solidFill>
                  <a:schemeClr val="tx1"/>
                </a:solidFill>
              </a:rPr>
              <a:t> (Propietario y/o Representante Legal). </a:t>
            </a:r>
          </a:p>
          <a:p>
            <a:pPr lvl="0" algn="just"/>
            <a:endParaRPr lang="es-MX" sz="2000" dirty="0">
              <a:solidFill>
                <a:schemeClr val="tx1"/>
              </a:solidFill>
            </a:endParaRPr>
          </a:p>
          <a:p>
            <a:pPr lvl="0" algn="just"/>
            <a:r>
              <a:rPr lang="es-MX" sz="2000" dirty="0">
                <a:solidFill>
                  <a:schemeClr val="tx1"/>
                </a:solidFill>
              </a:rPr>
              <a:t>- Acta Constitutiva (Personas Morales). </a:t>
            </a:r>
          </a:p>
          <a:p>
            <a:pPr algn="ctr"/>
            <a:endParaRPr lang="es-MX" sz="2000" dirty="0">
              <a:solidFill>
                <a:srgbClr val="00B050"/>
              </a:solidFill>
            </a:endParaRPr>
          </a:p>
        </p:txBody>
      </p:sp>
      <p:sp>
        <p:nvSpPr>
          <p:cNvPr id="7" name="Marcador de contenido 6">
            <a:extLst>
              <a:ext uri="{FF2B5EF4-FFF2-40B4-BE49-F238E27FC236}">
                <a16:creationId xmlns:a16="http://schemas.microsoft.com/office/drawing/2014/main" id="{381BB601-6A92-40C6-BED6-559EF96BB49A}"/>
              </a:ext>
            </a:extLst>
          </p:cNvPr>
          <p:cNvSpPr>
            <a:spLocks noGrp="1"/>
          </p:cNvSpPr>
          <p:nvPr>
            <p:ph idx="1"/>
          </p:nvPr>
        </p:nvSpPr>
        <p:spPr/>
        <p:txBody>
          <a:bodyPr/>
          <a:lstStyle/>
          <a:p>
            <a:endParaRPr lang="es-MX"/>
          </a:p>
        </p:txBody>
      </p:sp>
      <p:pic>
        <p:nvPicPr>
          <p:cNvPr id="9" name="Imagen 9">
            <a:extLst>
              <a:ext uri="{FF2B5EF4-FFF2-40B4-BE49-F238E27FC236}">
                <a16:creationId xmlns:a16="http://schemas.microsoft.com/office/drawing/2014/main" id="{B39B8A89-ECA3-4B24-A19D-0D001A0853C7}"/>
              </a:ext>
            </a:extLst>
          </p:cNvPr>
          <p:cNvPicPr>
            <a:picLocks noChangeAspect="1"/>
          </p:cNvPicPr>
          <p:nvPr/>
        </p:nvPicPr>
        <p:blipFill>
          <a:blip r:embed="rId2"/>
          <a:stretch>
            <a:fillRect/>
          </a:stretch>
        </p:blipFill>
        <p:spPr>
          <a:xfrm>
            <a:off x="61757" y="145855"/>
            <a:ext cx="2897936" cy="1253525"/>
          </a:xfrm>
          <a:prstGeom prst="rect">
            <a:avLst/>
          </a:prstGeom>
        </p:spPr>
      </p:pic>
    </p:spTree>
    <p:extLst>
      <p:ext uri="{BB962C8B-B14F-4D97-AF65-F5344CB8AC3E}">
        <p14:creationId xmlns:p14="http://schemas.microsoft.com/office/powerpoint/2010/main" val="4029015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sz="3200" b="1" i="1" dirty="0">
                <a:solidFill>
                  <a:srgbClr val="00B050"/>
                </a:solidFill>
              </a:rPr>
              <a:t>R.N.T. </a:t>
            </a:r>
            <a:br>
              <a:rPr lang="es-MX" sz="3200" b="1" i="1" dirty="0">
                <a:solidFill>
                  <a:srgbClr val="00B050"/>
                </a:solidFill>
              </a:rPr>
            </a:br>
            <a:r>
              <a:rPr lang="es-MX" sz="3200" b="1" i="1" dirty="0">
                <a:solidFill>
                  <a:srgbClr val="00B050"/>
                </a:solidFill>
              </a:rPr>
              <a:t>Tour Operador</a:t>
            </a:r>
            <a:br>
              <a:rPr lang="es-MX" sz="3200" b="1" i="1" dirty="0">
                <a:solidFill>
                  <a:srgbClr val="00B050"/>
                </a:solidFill>
              </a:rPr>
            </a:br>
            <a:r>
              <a:rPr lang="es-MX" sz="3200" b="1" i="1" dirty="0">
                <a:solidFill>
                  <a:srgbClr val="00B050"/>
                </a:solidFill>
              </a:rPr>
              <a:t>Primera vez</a:t>
            </a:r>
            <a:br>
              <a:rPr lang="es-MX" sz="3200" b="1" i="1" dirty="0">
                <a:solidFill>
                  <a:srgbClr val="00B050"/>
                </a:solidFill>
              </a:rPr>
            </a:br>
            <a:endParaRPr lang="es-MX" b="1" i="1" dirty="0">
              <a:solidFill>
                <a:srgbClr val="00B050"/>
              </a:solidFill>
            </a:endParaRP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s-MX" sz="2000" dirty="0">
              <a:solidFill>
                <a:srgbClr val="00B050"/>
              </a:solidFill>
            </a:endParaRPr>
          </a:p>
        </p:txBody>
      </p:sp>
      <p:sp>
        <p:nvSpPr>
          <p:cNvPr id="6" name="Título 1"/>
          <p:cNvSpPr txBox="1">
            <a:spLocks/>
          </p:cNvSpPr>
          <p:nvPr/>
        </p:nvSpPr>
        <p:spPr>
          <a:xfrm>
            <a:off x="1895466" y="2140555"/>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just"/>
            <a:r>
              <a:rPr lang="es-MX" sz="2000" dirty="0">
                <a:solidFill>
                  <a:schemeClr val="tx1"/>
                </a:solidFill>
              </a:rPr>
              <a:t>- Escritura Pública que demuestre la legal propiedad del inmueble o en su caso de arrendamiento o comodato del domicilio donde se ubica el establecimiento. </a:t>
            </a:r>
          </a:p>
          <a:p>
            <a:pPr marL="342900" lvl="0" indent="-342900" algn="just">
              <a:buFontTx/>
              <a:buChar char="-"/>
            </a:pPr>
            <a:endParaRPr lang="es-MX" sz="2000" dirty="0">
              <a:solidFill>
                <a:schemeClr val="tx1"/>
              </a:solidFill>
            </a:endParaRPr>
          </a:p>
          <a:p>
            <a:pPr lvl="0" algn="just"/>
            <a:r>
              <a:rPr lang="es-MX" sz="2000" dirty="0">
                <a:solidFill>
                  <a:schemeClr val="tx1"/>
                </a:solidFill>
              </a:rPr>
              <a:t>- Comprobante de domicilio del establecimiento donde realizará la actividad (recibo de agua, luz, teléfono, predial).</a:t>
            </a:r>
          </a:p>
          <a:p>
            <a:pPr marL="342900" lvl="0" indent="-342900" algn="just">
              <a:buFontTx/>
              <a:buChar char="-"/>
            </a:pPr>
            <a:endParaRPr lang="es-MX" sz="2000" dirty="0">
              <a:solidFill>
                <a:schemeClr val="tx1"/>
              </a:solidFill>
            </a:endParaRPr>
          </a:p>
          <a:p>
            <a:pPr lvl="0" algn="just"/>
            <a:r>
              <a:rPr lang="es-MX" sz="2000" dirty="0">
                <a:solidFill>
                  <a:schemeClr val="tx1"/>
                </a:solidFill>
              </a:rPr>
              <a:t>- 5 Cinco fotografías del establecimiento (Tres por dentro y dos por fuera donde aparezca el nombre comercial) </a:t>
            </a:r>
          </a:p>
          <a:p>
            <a:pPr lvl="0"/>
            <a:endParaRPr lang="es-MX" sz="2000" dirty="0">
              <a:solidFill>
                <a:srgbClr val="00B050"/>
              </a:solidFill>
            </a:endParaRPr>
          </a:p>
        </p:txBody>
      </p:sp>
      <p:sp>
        <p:nvSpPr>
          <p:cNvPr id="7" name="Marcador de contenido 6">
            <a:extLst>
              <a:ext uri="{FF2B5EF4-FFF2-40B4-BE49-F238E27FC236}">
                <a16:creationId xmlns:a16="http://schemas.microsoft.com/office/drawing/2014/main" id="{4BA3693A-C476-4275-B510-802CA04A11B6}"/>
              </a:ext>
            </a:extLst>
          </p:cNvPr>
          <p:cNvSpPr>
            <a:spLocks noGrp="1"/>
          </p:cNvSpPr>
          <p:nvPr>
            <p:ph idx="1"/>
          </p:nvPr>
        </p:nvSpPr>
        <p:spPr/>
        <p:txBody>
          <a:bodyPr/>
          <a:lstStyle/>
          <a:p>
            <a:endParaRPr lang="es-MX"/>
          </a:p>
        </p:txBody>
      </p:sp>
      <p:pic>
        <p:nvPicPr>
          <p:cNvPr id="9" name="Imagen 9">
            <a:extLst>
              <a:ext uri="{FF2B5EF4-FFF2-40B4-BE49-F238E27FC236}">
                <a16:creationId xmlns:a16="http://schemas.microsoft.com/office/drawing/2014/main" id="{4FE8342D-AB42-4B85-9FEA-4D9DD8E70D64}"/>
              </a:ext>
            </a:extLst>
          </p:cNvPr>
          <p:cNvPicPr>
            <a:picLocks noChangeAspect="1"/>
          </p:cNvPicPr>
          <p:nvPr/>
        </p:nvPicPr>
        <p:blipFill>
          <a:blip r:embed="rId2"/>
          <a:stretch>
            <a:fillRect/>
          </a:stretch>
        </p:blipFill>
        <p:spPr>
          <a:xfrm>
            <a:off x="61757" y="145855"/>
            <a:ext cx="2897936" cy="1253525"/>
          </a:xfrm>
          <a:prstGeom prst="rect">
            <a:avLst/>
          </a:prstGeom>
        </p:spPr>
      </p:pic>
    </p:spTree>
    <p:extLst>
      <p:ext uri="{BB962C8B-B14F-4D97-AF65-F5344CB8AC3E}">
        <p14:creationId xmlns:p14="http://schemas.microsoft.com/office/powerpoint/2010/main" val="3922505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7679" y="244095"/>
            <a:ext cx="7421636" cy="1191702"/>
          </a:xfrm>
        </p:spPr>
        <p:txBody>
          <a:bodyPr>
            <a:noAutofit/>
          </a:bodyPr>
          <a:lstStyle/>
          <a:p>
            <a:pPr algn="ctr"/>
            <a:r>
              <a:rPr lang="es-MX" sz="3200" b="1" i="1" dirty="0">
                <a:solidFill>
                  <a:srgbClr val="00B050"/>
                </a:solidFill>
              </a:rPr>
              <a:t>R.N.T. </a:t>
            </a:r>
            <a:br>
              <a:rPr lang="es-MX" sz="3200" b="1" i="1" dirty="0">
                <a:solidFill>
                  <a:srgbClr val="00B050"/>
                </a:solidFill>
              </a:rPr>
            </a:br>
            <a:r>
              <a:rPr lang="es-MX" sz="3200" b="1" i="1" dirty="0">
                <a:solidFill>
                  <a:srgbClr val="00B050"/>
                </a:solidFill>
              </a:rPr>
              <a:t>Tour Operador</a:t>
            </a:r>
            <a:br>
              <a:rPr lang="es-MX" sz="3200" b="1" i="1" dirty="0">
                <a:solidFill>
                  <a:srgbClr val="00B050"/>
                </a:solidFill>
              </a:rPr>
            </a:br>
            <a:r>
              <a:rPr lang="es-MX" sz="3200" b="1" i="1" dirty="0">
                <a:solidFill>
                  <a:srgbClr val="00B050"/>
                </a:solidFill>
              </a:rPr>
              <a:t>Primera vez</a:t>
            </a:r>
            <a:br>
              <a:rPr lang="es-MX" dirty="0">
                <a:solidFill>
                  <a:srgbClr val="00B050"/>
                </a:solidFill>
              </a:rPr>
            </a:br>
            <a:endParaRPr lang="es-MX" dirty="0">
              <a:solidFill>
                <a:srgbClr val="00B050"/>
              </a:solidFill>
            </a:endParaRPr>
          </a:p>
        </p:txBody>
      </p:sp>
      <p:sp>
        <p:nvSpPr>
          <p:cNvPr id="5" name="Título 1"/>
          <p:cNvSpPr txBox="1">
            <a:spLocks/>
          </p:cNvSpPr>
          <p:nvPr/>
        </p:nvSpPr>
        <p:spPr>
          <a:xfrm>
            <a:off x="1787679" y="1679892"/>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s-MX" sz="2000" dirty="0">
              <a:solidFill>
                <a:srgbClr val="00B050"/>
              </a:solidFill>
            </a:endParaRPr>
          </a:p>
        </p:txBody>
      </p:sp>
      <p:sp>
        <p:nvSpPr>
          <p:cNvPr id="6" name="Título 1"/>
          <p:cNvSpPr txBox="1">
            <a:spLocks/>
          </p:cNvSpPr>
          <p:nvPr/>
        </p:nvSpPr>
        <p:spPr>
          <a:xfrm>
            <a:off x="1895466" y="2140555"/>
            <a:ext cx="7421636" cy="361380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MX" sz="2000" b="1" dirty="0">
                <a:solidFill>
                  <a:schemeClr val="tx1"/>
                </a:solidFill>
              </a:rPr>
              <a:t>Alguno de los Siguientes</a:t>
            </a:r>
            <a:endParaRPr lang="es-MX" sz="2000" dirty="0">
              <a:solidFill>
                <a:schemeClr val="tx1"/>
              </a:solidFill>
            </a:endParaRPr>
          </a:p>
          <a:p>
            <a:pPr algn="just"/>
            <a:r>
              <a:rPr lang="es-MX" sz="2000" dirty="0">
                <a:solidFill>
                  <a:schemeClr val="tx1"/>
                </a:solidFill>
              </a:rPr>
              <a:t> </a:t>
            </a:r>
          </a:p>
          <a:p>
            <a:pPr algn="just"/>
            <a:r>
              <a:rPr lang="es-MX" sz="2000" b="1" dirty="0">
                <a:solidFill>
                  <a:schemeClr val="tx1"/>
                </a:solidFill>
              </a:rPr>
              <a:t>a) </a:t>
            </a:r>
            <a:r>
              <a:rPr lang="es-MX" sz="2000" dirty="0">
                <a:solidFill>
                  <a:schemeClr val="tx1"/>
                </a:solidFill>
              </a:rPr>
              <a:t>Carta Comprobación de Participación en Ferias y eventos de Tour Operadores. </a:t>
            </a:r>
          </a:p>
          <a:p>
            <a:pPr algn="just"/>
            <a:r>
              <a:rPr lang="es-MX" sz="2000" b="1" dirty="0">
                <a:solidFill>
                  <a:schemeClr val="tx1"/>
                </a:solidFill>
              </a:rPr>
              <a:t>b) </a:t>
            </a:r>
            <a:r>
              <a:rPr lang="es-MX" sz="2000" dirty="0">
                <a:solidFill>
                  <a:schemeClr val="tx1"/>
                </a:solidFill>
              </a:rPr>
              <a:t>Constancia expedida por Proveedores tales como: Hoteleros, Transportadoras Turísticas o Parques y/o Centros Turísticos que acredite el desarrollo de las funciones como Tour Operador. </a:t>
            </a:r>
          </a:p>
          <a:p>
            <a:pPr algn="just"/>
            <a:r>
              <a:rPr lang="es-MX" sz="2000" b="1" dirty="0">
                <a:solidFill>
                  <a:schemeClr val="tx1"/>
                </a:solidFill>
              </a:rPr>
              <a:t>c) </a:t>
            </a:r>
            <a:r>
              <a:rPr lang="es-MX" sz="2000" dirty="0">
                <a:solidFill>
                  <a:schemeClr val="tx1"/>
                </a:solidFill>
              </a:rPr>
              <a:t>5 acreditaciones de Guías de Turistas (copias de las credenciales vigentes) </a:t>
            </a:r>
          </a:p>
          <a:p>
            <a:pPr lvl="0"/>
            <a:endParaRPr lang="es-MX" sz="2000" dirty="0">
              <a:solidFill>
                <a:srgbClr val="00B050"/>
              </a:solidFill>
            </a:endParaRPr>
          </a:p>
        </p:txBody>
      </p:sp>
      <p:sp>
        <p:nvSpPr>
          <p:cNvPr id="7" name="Marcador de contenido 6">
            <a:extLst>
              <a:ext uri="{FF2B5EF4-FFF2-40B4-BE49-F238E27FC236}">
                <a16:creationId xmlns:a16="http://schemas.microsoft.com/office/drawing/2014/main" id="{A98A42D4-305D-4B8D-A48F-B56DE2A1C9C9}"/>
              </a:ext>
            </a:extLst>
          </p:cNvPr>
          <p:cNvSpPr>
            <a:spLocks noGrp="1"/>
          </p:cNvSpPr>
          <p:nvPr>
            <p:ph idx="1"/>
          </p:nvPr>
        </p:nvSpPr>
        <p:spPr/>
        <p:txBody>
          <a:bodyPr/>
          <a:lstStyle/>
          <a:p>
            <a:endParaRPr lang="es-MX"/>
          </a:p>
        </p:txBody>
      </p:sp>
      <p:pic>
        <p:nvPicPr>
          <p:cNvPr id="9" name="Imagen 9">
            <a:extLst>
              <a:ext uri="{FF2B5EF4-FFF2-40B4-BE49-F238E27FC236}">
                <a16:creationId xmlns:a16="http://schemas.microsoft.com/office/drawing/2014/main" id="{F917E04D-AC57-4B3C-B59E-57F07A45AF37}"/>
              </a:ext>
            </a:extLst>
          </p:cNvPr>
          <p:cNvPicPr>
            <a:picLocks noChangeAspect="1"/>
          </p:cNvPicPr>
          <p:nvPr/>
        </p:nvPicPr>
        <p:blipFill>
          <a:blip r:embed="rId2"/>
          <a:stretch>
            <a:fillRect/>
          </a:stretch>
        </p:blipFill>
        <p:spPr>
          <a:xfrm>
            <a:off x="148021" y="246497"/>
            <a:ext cx="2897936" cy="1253525"/>
          </a:xfrm>
          <a:prstGeom prst="rect">
            <a:avLst/>
          </a:prstGeom>
        </p:spPr>
      </p:pic>
    </p:spTree>
    <p:extLst>
      <p:ext uri="{BB962C8B-B14F-4D97-AF65-F5344CB8AC3E}">
        <p14:creationId xmlns:p14="http://schemas.microsoft.com/office/powerpoint/2010/main" val="414860244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87</TotalTime>
  <Words>591</Words>
  <Application>Microsoft Office PowerPoint</Application>
  <PresentationFormat>Panorámica</PresentationFormat>
  <Paragraphs>74</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Facet</vt:lpstr>
      <vt:lpstr>Requisitos para  tramitar el R.N.T. (Registro Nacional del Turismo)</vt:lpstr>
      <vt:lpstr> ACUERDO por el que se emite la Convocatoria Nacional de Inscripción al Registro Nacional de Turismo dirigida a los prestadores de servicios turísticos publicado en el Diario Oficial de la Federación del 30 de marzo del 2016)  ACUERDO por el que se modifica el similar que establece el Formato Único para los trámites del Registro Nacional de Turismo publicado en el Diario Oficial de la Federación del 09 de diciembre del 2016)  DECRETO por el que se adiciona un segundo párrafo al artículo 83 y se deroga la fracción I del artículo 87 del Reglamento de la Ley General de Turismo. Artículo 83: Para cumplir con lo señalado en el párrafo anterior, los Prestadores de Servicios Turísticos, obligados a la inscripción, son los señalados en el catálogo siguiente, de acuerdo a publicación en el Diario Oficial de la Federación del 16 de agosto del 2017).</vt:lpstr>
      <vt:lpstr>R.N.T. Guía de Turistas Primera vez</vt:lpstr>
      <vt:lpstr>R.N.T. Hospedaje Primera vez</vt:lpstr>
      <vt:lpstr>R.N.T. Hospedaje Primera vez</vt:lpstr>
      <vt:lpstr>R.N.T. Hospedaje Primera vez </vt:lpstr>
      <vt:lpstr>R.N.T.  Alimentos y Bebidas Primera vez </vt:lpstr>
      <vt:lpstr>R.N.T.  Alimentos y Bebidas Primera vez </vt:lpstr>
      <vt:lpstr>R.N.T.  Agencia de Viajes Primera vez </vt:lpstr>
      <vt:lpstr>R.N.T.  Agencia de Viajes Primera vez </vt:lpstr>
      <vt:lpstr>R.N.T.  Agencia de Viajes Primera vez </vt:lpstr>
      <vt:lpstr>R.N.T.  Tour Operador Primera vez </vt:lpstr>
      <vt:lpstr>R.N.T.  Tour Operador Primera vez </vt:lpstr>
      <vt:lpstr>R.N.T.  Tour Operador Primera vez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Requisitos para  tramitar el R.N.T. (Registro Nacional del Turismo)</dc:title>
  <dc:creator>Andre</dc:creator>
  <cp:lastModifiedBy>Andre</cp:lastModifiedBy>
  <cp:revision>45</cp:revision>
  <dcterms:created xsi:type="dcterms:W3CDTF">2020-10-26T16:53:09Z</dcterms:created>
  <dcterms:modified xsi:type="dcterms:W3CDTF">2021-11-10T21:16:08Z</dcterms:modified>
</cp:coreProperties>
</file>