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700405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14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966519-4AD5-47D7-A532-03F0FA4D11B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64BD77F-5A43-4DEA-B65A-B245244B4FE1}">
      <dgm:prSet phldrT="[Texto]" custT="1"/>
      <dgm:spPr/>
      <dgm:t>
        <a:bodyPr/>
        <a:lstStyle/>
        <a:p>
          <a:r>
            <a:rPr lang="es-MX" sz="900" dirty="0" smtClean="0"/>
            <a:t>Dirección  General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</a:r>
          <a:endParaRPr lang="es-MX" sz="900" dirty="0"/>
        </a:p>
      </dgm:t>
    </dgm:pt>
    <dgm:pt modelId="{477AD0C7-9FE4-42E1-ADFD-4DB671E2D6F1}" type="parTrans" cxnId="{D47C3925-C105-47F6-8CBE-534FCFE3EA42}">
      <dgm:prSet/>
      <dgm:spPr/>
      <dgm:t>
        <a:bodyPr/>
        <a:lstStyle/>
        <a:p>
          <a:endParaRPr lang="es-MX"/>
        </a:p>
      </dgm:t>
    </dgm:pt>
    <dgm:pt modelId="{C94FE688-11D6-42A5-A7C5-5D7666D4E2B2}" type="sibTrans" cxnId="{D47C3925-C105-47F6-8CBE-534FCFE3EA42}">
      <dgm:prSet/>
      <dgm:spPr/>
      <dgm:t>
        <a:bodyPr/>
        <a:lstStyle/>
        <a:p>
          <a:endParaRPr lang="es-MX"/>
        </a:p>
      </dgm:t>
    </dgm:pt>
    <dgm:pt modelId="{E3E48AE1-F291-4620-A525-F808E6580DC0}" type="pres">
      <dgm:prSet presAssocID="{ED966519-4AD5-47D7-A532-03F0FA4D11B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3629075-8B57-4F90-8959-2A3A6BAD9AB7}" type="pres">
      <dgm:prSet presAssocID="{ED966519-4AD5-47D7-A532-03F0FA4D11B2}" presName="hierFlow" presStyleCnt="0"/>
      <dgm:spPr/>
    </dgm:pt>
    <dgm:pt modelId="{60ACC5B1-6303-4E1B-BC81-118602482115}" type="pres">
      <dgm:prSet presAssocID="{ED966519-4AD5-47D7-A532-03F0FA4D11B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991EDAF-D96F-4E76-89CC-43AA31F08968}" type="pres">
      <dgm:prSet presAssocID="{464BD77F-5A43-4DEA-B65A-B245244B4FE1}" presName="Name14" presStyleCnt="0"/>
      <dgm:spPr/>
    </dgm:pt>
    <dgm:pt modelId="{1F709F38-DE77-43A2-9090-52D8C4EC3053}" type="pres">
      <dgm:prSet presAssocID="{464BD77F-5A43-4DEA-B65A-B245244B4FE1}" presName="level1Shape" presStyleLbl="node0" presStyleIdx="0" presStyleCnt="1" custScaleX="21812" custScaleY="17935" custLinFactNeighborX="-5587" custLinFactNeighborY="-539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6278DC3-851C-4899-8C5F-2BDBA58525EF}" type="pres">
      <dgm:prSet presAssocID="{464BD77F-5A43-4DEA-B65A-B245244B4FE1}" presName="hierChild2" presStyleCnt="0"/>
      <dgm:spPr/>
    </dgm:pt>
    <dgm:pt modelId="{D7167F53-422D-497D-AAB3-A969890D4952}" type="pres">
      <dgm:prSet presAssocID="{ED966519-4AD5-47D7-A532-03F0FA4D11B2}" presName="bgShapesFlow" presStyleCnt="0"/>
      <dgm:spPr/>
    </dgm:pt>
  </dgm:ptLst>
  <dgm:cxnLst>
    <dgm:cxn modelId="{F86FFF95-1D5E-4E21-A706-19D3442C423E}" type="presOf" srcId="{464BD77F-5A43-4DEA-B65A-B245244B4FE1}" destId="{1F709F38-DE77-43A2-9090-52D8C4EC3053}" srcOrd="0" destOrd="0" presId="urn:microsoft.com/office/officeart/2005/8/layout/hierarchy6"/>
    <dgm:cxn modelId="{CCFCEECD-E541-4329-8C07-ACB379EDDA94}" type="presOf" srcId="{ED966519-4AD5-47D7-A532-03F0FA4D11B2}" destId="{E3E48AE1-F291-4620-A525-F808E6580DC0}" srcOrd="0" destOrd="0" presId="urn:microsoft.com/office/officeart/2005/8/layout/hierarchy6"/>
    <dgm:cxn modelId="{D47C3925-C105-47F6-8CBE-534FCFE3EA42}" srcId="{ED966519-4AD5-47D7-A532-03F0FA4D11B2}" destId="{464BD77F-5A43-4DEA-B65A-B245244B4FE1}" srcOrd="0" destOrd="0" parTransId="{477AD0C7-9FE4-42E1-ADFD-4DB671E2D6F1}" sibTransId="{C94FE688-11D6-42A5-A7C5-5D7666D4E2B2}"/>
    <dgm:cxn modelId="{79290A6F-E2C9-44B7-AD02-2D87B6D7A03C}" type="presParOf" srcId="{E3E48AE1-F291-4620-A525-F808E6580DC0}" destId="{73629075-8B57-4F90-8959-2A3A6BAD9AB7}" srcOrd="0" destOrd="0" presId="urn:microsoft.com/office/officeart/2005/8/layout/hierarchy6"/>
    <dgm:cxn modelId="{017BFC26-697F-4A73-B488-F4B6AECF40C2}" type="presParOf" srcId="{73629075-8B57-4F90-8959-2A3A6BAD9AB7}" destId="{60ACC5B1-6303-4E1B-BC81-118602482115}" srcOrd="0" destOrd="0" presId="urn:microsoft.com/office/officeart/2005/8/layout/hierarchy6"/>
    <dgm:cxn modelId="{EC1D55A4-CDC4-49BC-8FCF-32E2873B6822}" type="presParOf" srcId="{60ACC5B1-6303-4E1B-BC81-118602482115}" destId="{D991EDAF-D96F-4E76-89CC-43AA31F08968}" srcOrd="0" destOrd="0" presId="urn:microsoft.com/office/officeart/2005/8/layout/hierarchy6"/>
    <dgm:cxn modelId="{F329D4BF-14FF-439A-B076-5E95DBCC5B33}" type="presParOf" srcId="{D991EDAF-D96F-4E76-89CC-43AA31F08968}" destId="{1F709F38-DE77-43A2-9090-52D8C4EC3053}" srcOrd="0" destOrd="0" presId="urn:microsoft.com/office/officeart/2005/8/layout/hierarchy6"/>
    <dgm:cxn modelId="{76F1ACCE-5C51-4FB9-97E6-FEFED3435258}" type="presParOf" srcId="{D991EDAF-D96F-4E76-89CC-43AA31F08968}" destId="{16278DC3-851C-4899-8C5F-2BDBA58525EF}" srcOrd="1" destOrd="0" presId="urn:microsoft.com/office/officeart/2005/8/layout/hierarchy6"/>
    <dgm:cxn modelId="{8BE8B4BE-C4FB-468B-9484-4DA16F883AF4}" type="presParOf" srcId="{E3E48AE1-F291-4620-A525-F808E6580DC0}" destId="{D7167F53-422D-497D-AAB3-A969890D4952}" srcOrd="1" destOrd="0" presId="urn:microsoft.com/office/officeart/2005/8/layout/hierarchy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966519-4AD5-47D7-A532-03F0FA4D11B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64BD77F-5A43-4DEA-B65A-B245244B4FE1}">
      <dgm:prSet phldrT="[Texto]" custT="1"/>
      <dgm:spPr/>
      <dgm:t>
        <a:bodyPr/>
        <a:lstStyle/>
        <a:p>
          <a:r>
            <a:rPr lang="es-MX" sz="900" dirty="0" smtClean="0"/>
            <a:t>Junta  Directiva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</a:r>
          <a:endParaRPr lang="es-MX" sz="900" dirty="0"/>
        </a:p>
      </dgm:t>
    </dgm:pt>
    <dgm:pt modelId="{477AD0C7-9FE4-42E1-ADFD-4DB671E2D6F1}" type="parTrans" cxnId="{D47C3925-C105-47F6-8CBE-534FCFE3EA42}">
      <dgm:prSet/>
      <dgm:spPr/>
      <dgm:t>
        <a:bodyPr/>
        <a:lstStyle/>
        <a:p>
          <a:endParaRPr lang="es-MX"/>
        </a:p>
      </dgm:t>
    </dgm:pt>
    <dgm:pt modelId="{C94FE688-11D6-42A5-A7C5-5D7666D4E2B2}" type="sibTrans" cxnId="{D47C3925-C105-47F6-8CBE-534FCFE3EA42}">
      <dgm:prSet/>
      <dgm:spPr/>
      <dgm:t>
        <a:bodyPr/>
        <a:lstStyle/>
        <a:p>
          <a:endParaRPr lang="es-MX"/>
        </a:p>
      </dgm:t>
    </dgm:pt>
    <dgm:pt modelId="{E3E48AE1-F291-4620-A525-F808E6580DC0}" type="pres">
      <dgm:prSet presAssocID="{ED966519-4AD5-47D7-A532-03F0FA4D11B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3629075-8B57-4F90-8959-2A3A6BAD9AB7}" type="pres">
      <dgm:prSet presAssocID="{ED966519-4AD5-47D7-A532-03F0FA4D11B2}" presName="hierFlow" presStyleCnt="0"/>
      <dgm:spPr/>
    </dgm:pt>
    <dgm:pt modelId="{60ACC5B1-6303-4E1B-BC81-118602482115}" type="pres">
      <dgm:prSet presAssocID="{ED966519-4AD5-47D7-A532-03F0FA4D11B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991EDAF-D96F-4E76-89CC-43AA31F08968}" type="pres">
      <dgm:prSet presAssocID="{464BD77F-5A43-4DEA-B65A-B245244B4FE1}" presName="Name14" presStyleCnt="0"/>
      <dgm:spPr/>
    </dgm:pt>
    <dgm:pt modelId="{1F709F38-DE77-43A2-9090-52D8C4EC3053}" type="pres">
      <dgm:prSet presAssocID="{464BD77F-5A43-4DEA-B65A-B245244B4FE1}" presName="level1Shape" presStyleLbl="node0" presStyleIdx="0" presStyleCnt="1" custScaleX="33346" custScaleY="22458" custLinFactNeighborX="33327" custLinFactNeighborY="-283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6278DC3-851C-4899-8C5F-2BDBA58525EF}" type="pres">
      <dgm:prSet presAssocID="{464BD77F-5A43-4DEA-B65A-B245244B4FE1}" presName="hierChild2" presStyleCnt="0"/>
      <dgm:spPr/>
    </dgm:pt>
    <dgm:pt modelId="{D7167F53-422D-497D-AAB3-A969890D4952}" type="pres">
      <dgm:prSet presAssocID="{ED966519-4AD5-47D7-A532-03F0FA4D11B2}" presName="bgShapesFlow" presStyleCnt="0"/>
      <dgm:spPr/>
    </dgm:pt>
  </dgm:ptLst>
  <dgm:cxnLst>
    <dgm:cxn modelId="{D47C3925-C105-47F6-8CBE-534FCFE3EA42}" srcId="{ED966519-4AD5-47D7-A532-03F0FA4D11B2}" destId="{464BD77F-5A43-4DEA-B65A-B245244B4FE1}" srcOrd="0" destOrd="0" parTransId="{477AD0C7-9FE4-42E1-ADFD-4DB671E2D6F1}" sibTransId="{C94FE688-11D6-42A5-A7C5-5D7666D4E2B2}"/>
    <dgm:cxn modelId="{64AC9355-80D1-4212-A2FA-D2D17A2FD6A6}" type="presOf" srcId="{464BD77F-5A43-4DEA-B65A-B245244B4FE1}" destId="{1F709F38-DE77-43A2-9090-52D8C4EC3053}" srcOrd="0" destOrd="0" presId="urn:microsoft.com/office/officeart/2005/8/layout/hierarchy6"/>
    <dgm:cxn modelId="{39FADD33-F827-406E-901A-8407E3D664AF}" type="presOf" srcId="{ED966519-4AD5-47D7-A532-03F0FA4D11B2}" destId="{E3E48AE1-F291-4620-A525-F808E6580DC0}" srcOrd="0" destOrd="0" presId="urn:microsoft.com/office/officeart/2005/8/layout/hierarchy6"/>
    <dgm:cxn modelId="{179F2B57-9158-4A04-91EF-3FED20B4C86A}" type="presParOf" srcId="{E3E48AE1-F291-4620-A525-F808E6580DC0}" destId="{73629075-8B57-4F90-8959-2A3A6BAD9AB7}" srcOrd="0" destOrd="0" presId="urn:microsoft.com/office/officeart/2005/8/layout/hierarchy6"/>
    <dgm:cxn modelId="{84BC873C-A537-4998-813C-922A8279C089}" type="presParOf" srcId="{73629075-8B57-4F90-8959-2A3A6BAD9AB7}" destId="{60ACC5B1-6303-4E1B-BC81-118602482115}" srcOrd="0" destOrd="0" presId="urn:microsoft.com/office/officeart/2005/8/layout/hierarchy6"/>
    <dgm:cxn modelId="{99C7AFB6-7A07-4069-B160-494612E49BD3}" type="presParOf" srcId="{60ACC5B1-6303-4E1B-BC81-118602482115}" destId="{D991EDAF-D96F-4E76-89CC-43AA31F08968}" srcOrd="0" destOrd="0" presId="urn:microsoft.com/office/officeart/2005/8/layout/hierarchy6"/>
    <dgm:cxn modelId="{66D13081-DAD2-4E80-AAB9-DBC651CBF808}" type="presParOf" srcId="{D991EDAF-D96F-4E76-89CC-43AA31F08968}" destId="{1F709F38-DE77-43A2-9090-52D8C4EC3053}" srcOrd="0" destOrd="0" presId="urn:microsoft.com/office/officeart/2005/8/layout/hierarchy6"/>
    <dgm:cxn modelId="{4EF0CF93-3069-400F-926D-92094277FB1E}" type="presParOf" srcId="{D991EDAF-D96F-4E76-89CC-43AA31F08968}" destId="{16278DC3-851C-4899-8C5F-2BDBA58525EF}" srcOrd="1" destOrd="0" presId="urn:microsoft.com/office/officeart/2005/8/layout/hierarchy6"/>
    <dgm:cxn modelId="{FFE8EFA5-43D6-4EF9-A9F5-1447F3199E8F}" type="presParOf" srcId="{E3E48AE1-F291-4620-A525-F808E6580DC0}" destId="{D7167F53-422D-497D-AAB3-A969890D4952}" srcOrd="1" destOrd="0" presId="urn:microsoft.com/office/officeart/2005/8/layout/hierarchy6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966519-4AD5-47D7-A532-03F0FA4D11B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7985E04-F750-4056-92FE-1A99CCD4050D}">
      <dgm:prSet/>
      <dgm:spPr/>
      <dgm:t>
        <a:bodyPr/>
        <a:lstStyle/>
        <a:p>
          <a:pPr rtl="0"/>
          <a:r>
            <a:rPr lang="es-MX" b="1" i="0" u="none" baseline="0" dirty="0" smtClean="0"/>
            <a:t>Coordinación Regional                   </a:t>
          </a:r>
          <a:endParaRPr lang="es-MX" b="1" i="0" u="none" dirty="0"/>
        </a:p>
      </dgm:t>
    </dgm:pt>
    <dgm:pt modelId="{BB48703A-5907-4ADB-930D-5AECAF39943E}" type="parTrans" cxnId="{A0CC2791-2C0F-41B8-A293-13FB154FF31C}">
      <dgm:prSet/>
      <dgm:spPr/>
      <dgm:t>
        <a:bodyPr/>
        <a:lstStyle/>
        <a:p>
          <a:endParaRPr lang="es-MX"/>
        </a:p>
      </dgm:t>
    </dgm:pt>
    <dgm:pt modelId="{C7618551-8C7D-4601-BD90-8C25CBEA99FC}" type="sibTrans" cxnId="{A0CC2791-2C0F-41B8-A293-13FB154FF31C}">
      <dgm:prSet/>
      <dgm:spPr/>
      <dgm:t>
        <a:bodyPr/>
        <a:lstStyle/>
        <a:p>
          <a:endParaRPr lang="es-MX"/>
        </a:p>
      </dgm:t>
    </dgm:pt>
    <dgm:pt modelId="{E3E48AE1-F291-4620-A525-F808E6580DC0}" type="pres">
      <dgm:prSet presAssocID="{ED966519-4AD5-47D7-A532-03F0FA4D11B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3629075-8B57-4F90-8959-2A3A6BAD9AB7}" type="pres">
      <dgm:prSet presAssocID="{ED966519-4AD5-47D7-A532-03F0FA4D11B2}" presName="hierFlow" presStyleCnt="0"/>
      <dgm:spPr/>
    </dgm:pt>
    <dgm:pt modelId="{60ACC5B1-6303-4E1B-BC81-118602482115}" type="pres">
      <dgm:prSet presAssocID="{ED966519-4AD5-47D7-A532-03F0FA4D11B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9E6BD6B-630A-415C-8D64-D23E4FD0F0B9}" type="pres">
      <dgm:prSet presAssocID="{B7985E04-F750-4056-92FE-1A99CCD4050D}" presName="Name14" presStyleCnt="0"/>
      <dgm:spPr/>
    </dgm:pt>
    <dgm:pt modelId="{B012922F-0390-48BE-A7B4-52E4C3EA90E6}" type="pres">
      <dgm:prSet presAssocID="{B7985E04-F750-4056-92FE-1A99CCD4050D}" presName="level1Shape" presStyleLbl="node0" presStyleIdx="0" presStyleCnt="1" custScaleX="29412" custScaleY="22059" custLinFactNeighborX="2941" custLinFactNeighborY="441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2430FE3-0B46-4D96-BB94-9E242E49BD10}" type="pres">
      <dgm:prSet presAssocID="{B7985E04-F750-4056-92FE-1A99CCD4050D}" presName="hierChild2" presStyleCnt="0"/>
      <dgm:spPr/>
    </dgm:pt>
    <dgm:pt modelId="{D7167F53-422D-497D-AAB3-A969890D4952}" type="pres">
      <dgm:prSet presAssocID="{ED966519-4AD5-47D7-A532-03F0FA4D11B2}" presName="bgShapesFlow" presStyleCnt="0"/>
      <dgm:spPr/>
    </dgm:pt>
  </dgm:ptLst>
  <dgm:cxnLst>
    <dgm:cxn modelId="{A0CC2791-2C0F-41B8-A293-13FB154FF31C}" srcId="{ED966519-4AD5-47D7-A532-03F0FA4D11B2}" destId="{B7985E04-F750-4056-92FE-1A99CCD4050D}" srcOrd="0" destOrd="0" parTransId="{BB48703A-5907-4ADB-930D-5AECAF39943E}" sibTransId="{C7618551-8C7D-4601-BD90-8C25CBEA99FC}"/>
    <dgm:cxn modelId="{EA44C267-0DF0-43A6-B403-DAFC73275275}" type="presOf" srcId="{B7985E04-F750-4056-92FE-1A99CCD4050D}" destId="{B012922F-0390-48BE-A7B4-52E4C3EA90E6}" srcOrd="0" destOrd="0" presId="urn:microsoft.com/office/officeart/2005/8/layout/hierarchy6"/>
    <dgm:cxn modelId="{0AB4AD69-1060-4081-BA7A-6A4D4AA69E93}" type="presOf" srcId="{ED966519-4AD5-47D7-A532-03F0FA4D11B2}" destId="{E3E48AE1-F291-4620-A525-F808E6580DC0}" srcOrd="0" destOrd="0" presId="urn:microsoft.com/office/officeart/2005/8/layout/hierarchy6"/>
    <dgm:cxn modelId="{0A41A3A5-89CE-4956-82A5-260A1D7B7376}" type="presParOf" srcId="{E3E48AE1-F291-4620-A525-F808E6580DC0}" destId="{73629075-8B57-4F90-8959-2A3A6BAD9AB7}" srcOrd="0" destOrd="0" presId="urn:microsoft.com/office/officeart/2005/8/layout/hierarchy6"/>
    <dgm:cxn modelId="{E1DB5BF2-2FF2-46F7-9D5D-474090BDACE9}" type="presParOf" srcId="{73629075-8B57-4F90-8959-2A3A6BAD9AB7}" destId="{60ACC5B1-6303-4E1B-BC81-118602482115}" srcOrd="0" destOrd="0" presId="urn:microsoft.com/office/officeart/2005/8/layout/hierarchy6"/>
    <dgm:cxn modelId="{69EFEAF9-5005-4868-BED6-B0E5007C2E6A}" type="presParOf" srcId="{60ACC5B1-6303-4E1B-BC81-118602482115}" destId="{29E6BD6B-630A-415C-8D64-D23E4FD0F0B9}" srcOrd="0" destOrd="0" presId="urn:microsoft.com/office/officeart/2005/8/layout/hierarchy6"/>
    <dgm:cxn modelId="{423283B2-F115-4238-8C48-C3D4CE8B04F2}" type="presParOf" srcId="{29E6BD6B-630A-415C-8D64-D23E4FD0F0B9}" destId="{B012922F-0390-48BE-A7B4-52E4C3EA90E6}" srcOrd="0" destOrd="0" presId="urn:microsoft.com/office/officeart/2005/8/layout/hierarchy6"/>
    <dgm:cxn modelId="{F73AF6ED-A5C9-4687-B3CE-17ED177EB23D}" type="presParOf" srcId="{29E6BD6B-630A-415C-8D64-D23E4FD0F0B9}" destId="{D2430FE3-0B46-4D96-BB94-9E242E49BD10}" srcOrd="1" destOrd="0" presId="urn:microsoft.com/office/officeart/2005/8/layout/hierarchy6"/>
    <dgm:cxn modelId="{7208BC74-68CF-4EDE-975C-3C40A2A10313}" type="presParOf" srcId="{E3E48AE1-F291-4620-A525-F808E6580DC0}" destId="{D7167F53-422D-497D-AAB3-A969890D4952}" srcOrd="1" destOrd="0" presId="urn:microsoft.com/office/officeart/2005/8/layout/hierarchy6"/>
  </dgm:cxnLst>
  <dgm:bg/>
  <dgm:whole/>
  <dgm:extLst>
    <a:ext uri="http://schemas.microsoft.com/office/drawing/2008/diagram">
      <dsp:dataModelExt xmlns=""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09F38-DE77-43A2-9090-52D8C4EC3053}">
      <dsp:nvSpPr>
        <dsp:cNvPr id="0" name=""/>
        <dsp:cNvSpPr/>
      </dsp:nvSpPr>
      <dsp:spPr>
        <a:xfrm>
          <a:off x="1125026" y="571508"/>
          <a:ext cx="732356" cy="401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Dirección  General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</a:r>
          <a:endParaRPr lang="es-MX" sz="900" kern="1200" dirty="0"/>
        </a:p>
      </dsp:txBody>
      <dsp:txXfrm>
        <a:off x="1136784" y="583266"/>
        <a:ext cx="708840" cy="3779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09F38-DE77-43A2-9090-52D8C4EC3053}">
      <dsp:nvSpPr>
        <dsp:cNvPr id="0" name=""/>
        <dsp:cNvSpPr/>
      </dsp:nvSpPr>
      <dsp:spPr>
        <a:xfrm>
          <a:off x="1523721" y="571481"/>
          <a:ext cx="762294" cy="342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Junta  Directiva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</a:r>
          <a:endParaRPr lang="es-MX" sz="900" kern="1200" dirty="0"/>
        </a:p>
      </dsp:txBody>
      <dsp:txXfrm>
        <a:off x="1533746" y="581506"/>
        <a:ext cx="742244" cy="3222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2922F-0390-48BE-A7B4-52E4C3EA90E6}">
      <dsp:nvSpPr>
        <dsp:cNvPr id="0" name=""/>
        <dsp:cNvSpPr/>
      </dsp:nvSpPr>
      <dsp:spPr>
        <a:xfrm>
          <a:off x="928686" y="642944"/>
          <a:ext cx="714385" cy="3571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1" i="0" u="none" kern="1200" baseline="0" dirty="0" smtClean="0"/>
            <a:t>Coordinación Regional                   </a:t>
          </a:r>
          <a:endParaRPr lang="es-MX" sz="800" b="1" i="0" u="none" kern="1200" dirty="0"/>
        </a:p>
      </dsp:txBody>
      <dsp:txXfrm>
        <a:off x="939148" y="653406"/>
        <a:ext cx="693461" cy="336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5852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66563" y="1"/>
            <a:ext cx="3035852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C29CB-DC74-4DBA-973F-6ED8161B544B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0080" y="4415531"/>
            <a:ext cx="5603894" cy="418360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573"/>
            <a:ext cx="3035852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66563" y="8829573"/>
            <a:ext cx="3035852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44CFD-9B81-40BA-A6D1-37254AE43D0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00992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44CFD-9B81-40BA-A6D1-37254AE43D01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703042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92817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29477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997127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73456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93709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64947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63054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2279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2601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61455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269947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AA891-3E76-4B5F-8D57-F44C00FB2155}" type="datetimeFigureOut">
              <a:rPr lang="es-MX" smtClean="0"/>
              <a:pPr/>
              <a:t>13/09/2022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4AA33-0ECC-4ED6-B3B9-EF0D0277186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5362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5" Type="http://schemas.microsoft.com/office/2007/relationships/diagramDrawing" Target="../diagrams/drawing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9" y="285728"/>
            <a:ext cx="3391215" cy="214314"/>
          </a:xfrm>
        </p:spPr>
        <p:txBody>
          <a:bodyPr>
            <a:noAutofit/>
          </a:bodyPr>
          <a:lstStyle/>
          <a:p>
            <a:pPr algn="l"/>
            <a:r>
              <a:rPr lang="es-MX" sz="1300" b="1" dirty="0" smtClean="0"/>
              <a:t>ORGANIGRAMA</a:t>
            </a:r>
            <a:br>
              <a:rPr lang="es-MX" sz="1300" b="1" dirty="0" smtClean="0"/>
            </a:br>
            <a:r>
              <a:rPr lang="es-MX" sz="1300" b="1" dirty="0" smtClean="0"/>
              <a:t>IEEA SAN LUIS POTOSI</a:t>
            </a:r>
            <a:endParaRPr lang="es-MX" sz="1300" b="1" dirty="0"/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="" xmlns:p14="http://schemas.microsoft.com/office/powerpoint/2010/main" val="1895448144"/>
              </p:ext>
            </p:extLst>
          </p:nvPr>
        </p:nvGraphicFramePr>
        <p:xfrm>
          <a:off x="3143240" y="571480"/>
          <a:ext cx="3357586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9" name="28 Conector recto"/>
          <p:cNvCxnSpPr/>
          <p:nvPr/>
        </p:nvCxnSpPr>
        <p:spPr>
          <a:xfrm>
            <a:off x="1000100" y="2000240"/>
            <a:ext cx="6786610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390203" y="571480"/>
            <a:ext cx="3677741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 rot="5400000" flipH="1" flipV="1">
            <a:off x="7644628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50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3602259"/>
              </p:ext>
            </p:extLst>
          </p:nvPr>
        </p:nvGraphicFramePr>
        <p:xfrm>
          <a:off x="7286644" y="2214554"/>
          <a:ext cx="1000132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 Departamento  Jurídico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3515750"/>
              </p:ext>
            </p:extLst>
          </p:nvPr>
        </p:nvGraphicFramePr>
        <p:xfrm>
          <a:off x="6072198" y="2285992"/>
          <a:ext cx="1071570" cy="3124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071570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Departamento de  Informática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40" name="39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4038421"/>
              </p:ext>
            </p:extLst>
          </p:nvPr>
        </p:nvGraphicFramePr>
        <p:xfrm>
          <a:off x="4714876" y="2214554"/>
          <a:ext cx="1071570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Departamento de Administración  Y finanzas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42" name="4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55971273"/>
              </p:ext>
            </p:extLst>
          </p:nvPr>
        </p:nvGraphicFramePr>
        <p:xfrm>
          <a:off x="4714876" y="2786058"/>
          <a:ext cx="1143008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Recursos  Financieros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43" name="42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36965684"/>
              </p:ext>
            </p:extLst>
          </p:nvPr>
        </p:nvGraphicFramePr>
        <p:xfrm>
          <a:off x="4714876" y="3357562"/>
          <a:ext cx="1143008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</a:tblGrid>
              <a:tr h="214314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</a:t>
                      </a:r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 de Recursos  Materiales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44" name="43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4714876" y="3857628"/>
          <a:ext cx="1071570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Recursos Humanos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28" name="27 Conector recto"/>
          <p:cNvCxnSpPr/>
          <p:nvPr/>
        </p:nvCxnSpPr>
        <p:spPr>
          <a:xfrm rot="5400000">
            <a:off x="6430182" y="2713826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rot="5400000">
            <a:off x="5072066" y="2714620"/>
            <a:ext cx="142876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rot="5400000">
            <a:off x="3786976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44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3515750"/>
              </p:ext>
            </p:extLst>
          </p:nvPr>
        </p:nvGraphicFramePr>
        <p:xfrm>
          <a:off x="6000760" y="2857496"/>
          <a:ext cx="1285884" cy="4343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8588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Desarrollo y Mantenimiento de Sistemas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54" name="53 Conector recto"/>
          <p:cNvCxnSpPr/>
          <p:nvPr/>
        </p:nvCxnSpPr>
        <p:spPr>
          <a:xfrm rot="5400000">
            <a:off x="785786" y="2857496"/>
            <a:ext cx="428628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858018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 rot="5400000">
            <a:off x="2358216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75 Conector recto"/>
          <p:cNvCxnSpPr/>
          <p:nvPr/>
        </p:nvCxnSpPr>
        <p:spPr>
          <a:xfrm rot="5400000">
            <a:off x="2965439" y="3249611"/>
            <a:ext cx="3356792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/>
          <p:cNvCxnSpPr/>
          <p:nvPr/>
        </p:nvCxnSpPr>
        <p:spPr>
          <a:xfrm>
            <a:off x="714348" y="5429264"/>
            <a:ext cx="7929618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110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3515750"/>
              </p:ext>
            </p:extLst>
          </p:nvPr>
        </p:nvGraphicFramePr>
        <p:xfrm>
          <a:off x="1714480" y="4714884"/>
          <a:ext cx="1143008" cy="5562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43008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Unidad de Calidad en Inscripción de Acreditación y Certificación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13" name="112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47952667"/>
              </p:ext>
            </p:extLst>
          </p:nvPr>
        </p:nvGraphicFramePr>
        <p:xfrm>
          <a:off x="5709754" y="4759654"/>
          <a:ext cx="1143008" cy="3124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43008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Atención a Población Indígena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15" name="114 Conector recto"/>
          <p:cNvCxnSpPr/>
          <p:nvPr/>
        </p:nvCxnSpPr>
        <p:spPr>
          <a:xfrm rot="5400000">
            <a:off x="2286778" y="2642388"/>
            <a:ext cx="428628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122 Conector recto"/>
          <p:cNvCxnSpPr/>
          <p:nvPr/>
        </p:nvCxnSpPr>
        <p:spPr>
          <a:xfrm rot="5400000">
            <a:off x="2214943" y="3357165"/>
            <a:ext cx="571504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31 Diagrama"/>
          <p:cNvGraphicFramePr/>
          <p:nvPr>
            <p:extLst>
              <p:ext uri="{D42A27DB-BD31-4B8C-83A1-F6EECF244321}">
                <p14:modId xmlns="" xmlns:p14="http://schemas.microsoft.com/office/powerpoint/2010/main" val="1895448144"/>
              </p:ext>
            </p:extLst>
          </p:nvPr>
        </p:nvGraphicFramePr>
        <p:xfrm>
          <a:off x="2714612" y="-24"/>
          <a:ext cx="2286016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34" name="33 Conector recto"/>
          <p:cNvCxnSpPr/>
          <p:nvPr/>
        </p:nvCxnSpPr>
        <p:spPr>
          <a:xfrm rot="5400000">
            <a:off x="4500562" y="1000108"/>
            <a:ext cx="286546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3357554" y="1714488"/>
            <a:ext cx="1285884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63 Diagrama"/>
          <p:cNvGraphicFramePr/>
          <p:nvPr>
            <p:extLst>
              <p:ext uri="{D42A27DB-BD31-4B8C-83A1-F6EECF244321}">
                <p14:modId xmlns="" xmlns:p14="http://schemas.microsoft.com/office/powerpoint/2010/main" val="394425862"/>
              </p:ext>
            </p:extLst>
          </p:nvPr>
        </p:nvGraphicFramePr>
        <p:xfrm>
          <a:off x="1785918" y="857232"/>
          <a:ext cx="2428892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71" name="70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8726983"/>
              </p:ext>
            </p:extLst>
          </p:nvPr>
        </p:nvGraphicFramePr>
        <p:xfrm>
          <a:off x="214282" y="2285992"/>
          <a:ext cx="1371002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002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Departamento de Planeación y Seguimiento Operativo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72" name="7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8726983"/>
              </p:ext>
            </p:extLst>
          </p:nvPr>
        </p:nvGraphicFramePr>
        <p:xfrm>
          <a:off x="214282" y="3000372"/>
          <a:ext cx="1357322" cy="383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38385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Programación y Presupuesto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1" name="80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64005286"/>
              </p:ext>
            </p:extLst>
          </p:nvPr>
        </p:nvGraphicFramePr>
        <p:xfrm>
          <a:off x="1857356" y="2214554"/>
          <a:ext cx="1285884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Departamento de               Servicios Educativos   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2" name="8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8726983"/>
              </p:ext>
            </p:extLst>
          </p:nvPr>
        </p:nvGraphicFramePr>
        <p:xfrm>
          <a:off x="1857356" y="2857496"/>
          <a:ext cx="1357322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36290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 Educación Comunitaria y Cap. Trabajo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3" name="82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8726983"/>
              </p:ext>
            </p:extLst>
          </p:nvPr>
        </p:nvGraphicFramePr>
        <p:xfrm>
          <a:off x="1857356" y="3500438"/>
          <a:ext cx="1357322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 Formación de Personal Docente       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6" name="85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1309743"/>
              </p:ext>
            </p:extLst>
          </p:nvPr>
        </p:nvGraphicFramePr>
        <p:xfrm>
          <a:off x="3286116" y="2285992"/>
          <a:ext cx="1214446" cy="428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Departamento de Acreditación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87" name="86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1309743"/>
              </p:ext>
            </p:extLst>
          </p:nvPr>
        </p:nvGraphicFramePr>
        <p:xfrm>
          <a:off x="3357554" y="2928934"/>
          <a:ext cx="1143008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Acreditación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88" name="87 Conector recto"/>
          <p:cNvCxnSpPr/>
          <p:nvPr/>
        </p:nvCxnSpPr>
        <p:spPr>
          <a:xfrm rot="5400000">
            <a:off x="3750860" y="2821380"/>
            <a:ext cx="35719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88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1309743"/>
              </p:ext>
            </p:extLst>
          </p:nvPr>
        </p:nvGraphicFramePr>
        <p:xfrm>
          <a:off x="3286116" y="4045274"/>
          <a:ext cx="1214446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Evaluación del Aprendizaje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91" name="90 Conector recto"/>
          <p:cNvCxnSpPr/>
          <p:nvPr/>
        </p:nvCxnSpPr>
        <p:spPr>
          <a:xfrm rot="5400000">
            <a:off x="3822695" y="339248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>
          <a:xfrm rot="5400000">
            <a:off x="5001422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 rot="5400000">
            <a:off x="5001422" y="321389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"/>
          <p:cNvCxnSpPr/>
          <p:nvPr/>
        </p:nvCxnSpPr>
        <p:spPr>
          <a:xfrm rot="5400000">
            <a:off x="5001422" y="3785396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102 Conector recto"/>
          <p:cNvCxnSpPr/>
          <p:nvPr/>
        </p:nvCxnSpPr>
        <p:spPr>
          <a:xfrm rot="5400000">
            <a:off x="6430182" y="214232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5" name="104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31421944"/>
              </p:ext>
            </p:extLst>
          </p:nvPr>
        </p:nvGraphicFramePr>
        <p:xfrm>
          <a:off x="4214810" y="4786322"/>
          <a:ext cx="928694" cy="3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baseline="0" dirty="0" smtClean="0">
                          <a:latin typeface="+mn-lt"/>
                          <a:cs typeface="Arial" panose="020B0604020202020204" pitchFamily="34" charset="0"/>
                        </a:rPr>
                        <a:t>Conevyt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06" name="105 Conector recto"/>
          <p:cNvCxnSpPr/>
          <p:nvPr/>
        </p:nvCxnSpPr>
        <p:spPr>
          <a:xfrm rot="5400000">
            <a:off x="4499768" y="5286388"/>
            <a:ext cx="286546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113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142844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2401, San Luis Potosí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17" name="116 Conector recto"/>
          <p:cNvCxnSpPr/>
          <p:nvPr/>
        </p:nvCxnSpPr>
        <p:spPr>
          <a:xfrm rot="5400000">
            <a:off x="607985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118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1142976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2402, Charcas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0" name="119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2143108" y="5637866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2403, Matehuala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1" name="120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3143240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2404, Cerritos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4" name="123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4143372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2405, Rio Verde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5" name="124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5143504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2406, Cd. Valles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6" name="125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6143636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2407, Tamazunchale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7" name="126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7143768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2408, Soledad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graphicFrame>
        <p:nvGraphicFramePr>
          <p:cNvPr id="128" name="127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425813"/>
              </p:ext>
            </p:extLst>
          </p:nvPr>
        </p:nvGraphicFramePr>
        <p:xfrm>
          <a:off x="8143900" y="5643578"/>
          <a:ext cx="928694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Coordinación de Zona 2409, Aquismón                             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31" name="130 Conector recto"/>
          <p:cNvCxnSpPr/>
          <p:nvPr/>
        </p:nvCxnSpPr>
        <p:spPr>
          <a:xfrm rot="5400000">
            <a:off x="8537603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131 Conector recto"/>
          <p:cNvCxnSpPr/>
          <p:nvPr/>
        </p:nvCxnSpPr>
        <p:spPr>
          <a:xfrm rot="5400000">
            <a:off x="1536679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132 Conector recto"/>
          <p:cNvCxnSpPr/>
          <p:nvPr/>
        </p:nvCxnSpPr>
        <p:spPr>
          <a:xfrm rot="5400000">
            <a:off x="2536811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133 Conector recto"/>
          <p:cNvCxnSpPr/>
          <p:nvPr/>
        </p:nvCxnSpPr>
        <p:spPr>
          <a:xfrm rot="5400000">
            <a:off x="3536943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134 Conector recto"/>
          <p:cNvCxnSpPr/>
          <p:nvPr/>
        </p:nvCxnSpPr>
        <p:spPr>
          <a:xfrm rot="5400000">
            <a:off x="4536281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135 Conector recto"/>
          <p:cNvCxnSpPr/>
          <p:nvPr/>
        </p:nvCxnSpPr>
        <p:spPr>
          <a:xfrm rot="5400000">
            <a:off x="5465769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136 Conector recto"/>
          <p:cNvCxnSpPr/>
          <p:nvPr/>
        </p:nvCxnSpPr>
        <p:spPr>
          <a:xfrm rot="5400000">
            <a:off x="6465901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137 Conector recto"/>
          <p:cNvCxnSpPr/>
          <p:nvPr/>
        </p:nvCxnSpPr>
        <p:spPr>
          <a:xfrm rot="5400000">
            <a:off x="7537471" y="5535627"/>
            <a:ext cx="213520" cy="79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2285984" y="4500570"/>
            <a:ext cx="2357454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flipV="1">
            <a:off x="4286248" y="4486441"/>
            <a:ext cx="1994216" cy="14129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52 Conector recto"/>
          <p:cNvCxnSpPr/>
          <p:nvPr/>
        </p:nvCxnSpPr>
        <p:spPr>
          <a:xfrm rot="5400000">
            <a:off x="2143902" y="464265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79 Conector recto"/>
          <p:cNvCxnSpPr/>
          <p:nvPr/>
        </p:nvCxnSpPr>
        <p:spPr>
          <a:xfrm rot="5400000">
            <a:off x="6139176" y="4615984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78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8726983"/>
              </p:ext>
            </p:extLst>
          </p:nvPr>
        </p:nvGraphicFramePr>
        <p:xfrm>
          <a:off x="1785918" y="4045274"/>
          <a:ext cx="1357322" cy="31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Oficina de Concertación y  Vinculación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94" name="93 Conector recto"/>
          <p:cNvCxnSpPr/>
          <p:nvPr/>
        </p:nvCxnSpPr>
        <p:spPr>
          <a:xfrm rot="5400000">
            <a:off x="2393935" y="3963991"/>
            <a:ext cx="214314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8" name="107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1309743"/>
              </p:ext>
            </p:extLst>
          </p:nvPr>
        </p:nvGraphicFramePr>
        <p:xfrm>
          <a:off x="3357554" y="3500438"/>
          <a:ext cx="1143008" cy="285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>
                          <a:latin typeface="+mn-lt"/>
                          <a:cs typeface="Arial" panose="020B0604020202020204" pitchFamily="34" charset="0"/>
                        </a:rPr>
                        <a:t>Sede Permanente</a:t>
                      </a:r>
                      <a:endParaRPr lang="es-MX" sz="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cxnSp>
        <p:nvCxnSpPr>
          <p:cNvPr id="116" name="115 Conector recto"/>
          <p:cNvCxnSpPr/>
          <p:nvPr/>
        </p:nvCxnSpPr>
        <p:spPr>
          <a:xfrm rot="5400000">
            <a:off x="3786976" y="3928272"/>
            <a:ext cx="285752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0207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1829</TotalTime>
  <Words>160</Words>
  <Application>Microsoft Office PowerPoint</Application>
  <PresentationFormat>Presentación en pantalla (4:3)</PresentationFormat>
  <Paragraphs>34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ORGANIGRAMA IEEA SAN LUIS POTOSI</vt:lpstr>
    </vt:vector>
  </TitlesOfParts>
  <Company>Luffi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IEEA</cp:lastModifiedBy>
  <cp:revision>182</cp:revision>
  <cp:lastPrinted>2022-03-10T04:13:59Z</cp:lastPrinted>
  <dcterms:created xsi:type="dcterms:W3CDTF">2015-07-08T14:12:42Z</dcterms:created>
  <dcterms:modified xsi:type="dcterms:W3CDTF">2022-09-13T16:32:06Z</dcterms:modified>
</cp:coreProperties>
</file>