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384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04/08/2022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91" name="90 Conector recto"/>
          <p:cNvCxnSpPr/>
          <p:nvPr/>
        </p:nvCxnSpPr>
        <p:spPr>
          <a:xfrm>
            <a:off x="368660" y="653058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Rectangle 13"/>
          <p:cNvSpPr>
            <a:spLocks noChangeArrowheads="1"/>
          </p:cNvSpPr>
          <p:nvPr/>
        </p:nvSpPr>
        <p:spPr bwMode="auto">
          <a:xfrm>
            <a:off x="4668" y="-3398"/>
            <a:ext cx="1443600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MX" sz="8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7376" y="467397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2087" y="45533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/>
          <p:nvPr/>
        </p:nvCxnSpPr>
        <p:spPr>
          <a:xfrm>
            <a:off x="4151312" y="7047715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77715" y="68496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90 Conector recto"/>
          <p:cNvCxnSpPr/>
          <p:nvPr/>
        </p:nvCxnSpPr>
        <p:spPr>
          <a:xfrm>
            <a:off x="3932433" y="357971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>
            <a:off x="3406207" y="1501197"/>
            <a:ext cx="2640" cy="16654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68660" y="205172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/>
          <p:cNvCxnSpPr/>
          <p:nvPr/>
        </p:nvCxnSpPr>
        <p:spPr>
          <a:xfrm flipV="1">
            <a:off x="3392625" y="3562301"/>
            <a:ext cx="39052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1664804" y="617910"/>
            <a:ext cx="4047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700808" y="8236272"/>
            <a:ext cx="2170112" cy="584200"/>
            <a:chOff x="1268413" y="8101013"/>
            <a:chExt cx="2170112" cy="584200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20 Puestos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01 Puestos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Total </a:t>
              </a:r>
              <a:r>
                <a:rPr lang="es-MX" sz="800" u="sng" dirty="0">
                  <a:latin typeface="Arial" panose="020B0604020202020204" pitchFamily="34" charset="0"/>
                </a:rPr>
                <a:t>21</a:t>
              </a:r>
              <a:endParaRPr lang="es-ES_tradnl" sz="800" u="sng" dirty="0">
                <a:latin typeface="Arial" panose="020B0604020202020204" pitchFamily="34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705496" y="137357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76775" y="3198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 rot="5400000">
            <a:off x="3914326" y="6599886"/>
            <a:ext cx="1188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72916" y="1382889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cs typeface="Arial" panose="020B0604020202020204" pitchFamily="34" charset="0"/>
              </a:rPr>
              <a:t>Rita Salinas Ferrari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98521" y="3399117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cs typeface="Arial" panose="020B0604020202020204" pitchFamily="34" charset="0"/>
              </a:rPr>
              <a:t>(JD-IV)</a:t>
            </a:r>
            <a:endParaRPr lang="es-ES_tradnl" sz="700" dirty="0"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81852" y="3179528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62159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Gabriel Zermeño Campos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03020" y="6424754"/>
            <a:ext cx="17015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708920" y="5992415"/>
            <a:ext cx="1701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cs typeface="Arial" panose="020B0604020202020204" pitchFamily="34" charset="0"/>
              </a:rPr>
              <a:t>Jefe de Oficina </a:t>
            </a:r>
            <a:r>
              <a:rPr lang="es-ES" sz="700" dirty="0"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43336" y="5796197"/>
            <a:ext cx="17155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70438" y="1198852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01258" y="7036822"/>
            <a:ext cx="1766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cs typeface="Arial" panose="020B0604020202020204" pitchFamily="34" charset="0"/>
              </a:rPr>
              <a:t>Técnico </a:t>
            </a:r>
            <a:r>
              <a:rPr lang="es-MX" sz="700" dirty="0">
                <a:cs typeface="Arial" panose="020B0604020202020204" pitchFamily="34" charset="0"/>
              </a:rPr>
              <a:t>(CF33053-09)</a:t>
            </a:r>
            <a:endParaRPr lang="es-ES" sz="700" dirty="0"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93711" y="6881142"/>
            <a:ext cx="15718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/>
          <p:nvPr/>
        </p:nvCxnSpPr>
        <p:spPr>
          <a:xfrm>
            <a:off x="370248" y="2052088"/>
            <a:ext cx="20383" cy="35460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12676" y="18177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/>
          <p:nvPr/>
        </p:nvCxnSpPr>
        <p:spPr>
          <a:xfrm>
            <a:off x="525793" y="1957589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745475" y="1782652"/>
            <a:ext cx="10855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402505" y="1959967"/>
            <a:ext cx="17848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Jorge Alejandro Hernández Ramírez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Coordinador de Zona (CZ-II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2" name="95 Conector recto"/>
          <p:cNvCxnSpPr>
            <a:stCxn id="21523" idx="3"/>
          </p:cNvCxnSpPr>
          <p:nvPr/>
        </p:nvCxnSpPr>
        <p:spPr>
          <a:xfrm>
            <a:off x="2100276" y="2042744"/>
            <a:ext cx="13156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90 Conector recto"/>
          <p:cNvCxnSpPr/>
          <p:nvPr/>
        </p:nvCxnSpPr>
        <p:spPr>
          <a:xfrm>
            <a:off x="368660" y="5598125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/>
          <p:nvPr/>
        </p:nvCxnSpPr>
        <p:spPr>
          <a:xfrm rot="5400000">
            <a:off x="1881670" y="4247122"/>
            <a:ext cx="864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/>
          <p:nvPr/>
        </p:nvCxnSpPr>
        <p:spPr>
          <a:xfrm flipV="1">
            <a:off x="1340768" y="2983425"/>
            <a:ext cx="2051857" cy="4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749381" y="4012195"/>
            <a:ext cx="13708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Jessica </a:t>
            </a:r>
            <a:r>
              <a:rPr lang="es-MX" sz="700" dirty="0" err="1">
                <a:cs typeface="Arial" panose="020B0604020202020204" pitchFamily="34" charset="0"/>
              </a:rPr>
              <a:t>Samantha</a:t>
            </a:r>
            <a:r>
              <a:rPr lang="es-MX" sz="700" dirty="0">
                <a:cs typeface="Arial" panose="020B0604020202020204" pitchFamily="34" charset="0"/>
              </a:rPr>
              <a:t>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Materia (JM-XXXI)</a:t>
            </a:r>
            <a:endParaRPr lang="es-MX" sz="700" dirty="0"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834082" y="3831885"/>
            <a:ext cx="13067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/>
          <p:nvPr/>
        </p:nvCxnSpPr>
        <p:spPr>
          <a:xfrm>
            <a:off x="2781104" y="705627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/>
          <p:nvPr/>
        </p:nvCxnSpPr>
        <p:spPr>
          <a:xfrm>
            <a:off x="6474036" y="6747859"/>
            <a:ext cx="163860" cy="3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55661" y="6532832"/>
            <a:ext cx="16183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Claudia Mireya Benítez Ortiz  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/>
          <p:nvPr/>
        </p:nvCxnSpPr>
        <p:spPr>
          <a:xfrm flipH="1">
            <a:off x="6635664" y="5992415"/>
            <a:ext cx="2232" cy="7826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3856" y="64195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173" name="111 Conector recto"/>
          <p:cNvCxnSpPr/>
          <p:nvPr/>
        </p:nvCxnSpPr>
        <p:spPr>
          <a:xfrm>
            <a:off x="2780928" y="7306227"/>
            <a:ext cx="1677942" cy="17276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ángulo 178"/>
          <p:cNvSpPr/>
          <p:nvPr/>
        </p:nvSpPr>
        <p:spPr>
          <a:xfrm>
            <a:off x="525793" y="4746694"/>
            <a:ext cx="16939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08463" y="45531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(A08002-05)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764704" y="3239852"/>
            <a:ext cx="12234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632350" y="3391336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cs typeface="Arial" panose="020B0604020202020204" pitchFamily="34" charset="0"/>
              </a:rPr>
              <a:t>Elías Arturo Pesina Roldán</a:t>
            </a:r>
          </a:p>
          <a:p>
            <a:pPr algn="ctr"/>
            <a:r>
              <a:rPr lang="es-ES_tradnl" sz="700" dirty="0"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7004" y="3955733"/>
            <a:ext cx="157155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cs typeface="Arial" panose="020B0604020202020204" pitchFamily="34" charset="0"/>
              </a:rPr>
              <a:t>Coordinador de Zona (CZ-II)</a:t>
            </a:r>
          </a:p>
          <a:p>
            <a:pPr algn="ctr"/>
            <a:endParaRPr lang="es-ES_tradnl" sz="700" dirty="0"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cs typeface="Arial" panose="020B0604020202020204" pitchFamily="34" charset="0"/>
              </a:rPr>
              <a:t>Juan Carlos Yáñez García</a:t>
            </a:r>
          </a:p>
          <a:p>
            <a:pPr algn="ctr"/>
            <a:r>
              <a:rPr lang="es-ES_tradnl" sz="700" dirty="0">
                <a:cs typeface="Arial" panose="020B0604020202020204" pitchFamily="34" charset="0"/>
              </a:rPr>
              <a:t>Coordinador de Zona   (CZ-II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9941" y="3648300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80" name="111 Conector recto"/>
          <p:cNvCxnSpPr/>
          <p:nvPr/>
        </p:nvCxnSpPr>
        <p:spPr>
          <a:xfrm>
            <a:off x="2780928" y="7299758"/>
            <a:ext cx="1677942" cy="656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ángulo 186"/>
          <p:cNvSpPr/>
          <p:nvPr/>
        </p:nvSpPr>
        <p:spPr>
          <a:xfrm>
            <a:off x="2562904" y="5151592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Laura Villeda Alonso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(A08004-04)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90" name="Rectangle 9"/>
          <p:cNvSpPr>
            <a:spLocks noChangeArrowheads="1"/>
          </p:cNvSpPr>
          <p:nvPr/>
        </p:nvSpPr>
        <p:spPr bwMode="auto">
          <a:xfrm>
            <a:off x="2787474" y="73530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78673" y="7346878"/>
            <a:ext cx="16296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Verónica Quijano Narváez</a:t>
            </a:r>
          </a:p>
          <a:p>
            <a:r>
              <a:rPr lang="es-MX" sz="700" dirty="0"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192" name="87 Conector recto"/>
          <p:cNvCxnSpPr/>
          <p:nvPr/>
        </p:nvCxnSpPr>
        <p:spPr>
          <a:xfrm flipH="1">
            <a:off x="4513828" y="7186764"/>
            <a:ext cx="4220" cy="837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92 Conector recto"/>
          <p:cNvCxnSpPr/>
          <p:nvPr/>
        </p:nvCxnSpPr>
        <p:spPr>
          <a:xfrm>
            <a:off x="4376642" y="7601647"/>
            <a:ext cx="128658" cy="4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 9"/>
          <p:cNvSpPr>
            <a:spLocks noChangeArrowheads="1"/>
          </p:cNvSpPr>
          <p:nvPr/>
        </p:nvSpPr>
        <p:spPr bwMode="auto">
          <a:xfrm>
            <a:off x="2794087" y="7864053"/>
            <a:ext cx="1587600" cy="32316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(A08002-05)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3" name="Rectángulo 112"/>
          <p:cNvSpPr/>
          <p:nvPr/>
        </p:nvSpPr>
        <p:spPr>
          <a:xfrm>
            <a:off x="2683273" y="4963354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468224" y="2780059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cs typeface="Arial" panose="020B0604020202020204" pitchFamily="34" charset="0"/>
              </a:rPr>
              <a:t>Jacobo </a:t>
            </a:r>
            <a:r>
              <a:rPr lang="es-MX" sz="700" dirty="0">
                <a:cs typeface="Arial" panose="020B0604020202020204" pitchFamily="34" charset="0"/>
              </a:rPr>
              <a:t>Soria Hernández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842612" y="2628793"/>
            <a:ext cx="8338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6" name="111 Conector recto"/>
          <p:cNvCxnSpPr/>
          <p:nvPr/>
        </p:nvCxnSpPr>
        <p:spPr>
          <a:xfrm>
            <a:off x="4594331" y="2783094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31891" y="4716829"/>
            <a:ext cx="1587600" cy="56119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1" name="111 Conector recto"/>
          <p:cNvCxnSpPr/>
          <p:nvPr/>
        </p:nvCxnSpPr>
        <p:spPr>
          <a:xfrm flipV="1">
            <a:off x="4684619" y="3876397"/>
            <a:ext cx="1512000" cy="4952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111 Conector recto"/>
          <p:cNvCxnSpPr/>
          <p:nvPr/>
        </p:nvCxnSpPr>
        <p:spPr>
          <a:xfrm>
            <a:off x="4685780" y="4951244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751466" y="3613223"/>
            <a:ext cx="13276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869160" y="4677544"/>
            <a:ext cx="13838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en Unidad Jurídica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6" name="92 Conector recto"/>
          <p:cNvCxnSpPr/>
          <p:nvPr/>
        </p:nvCxnSpPr>
        <p:spPr>
          <a:xfrm>
            <a:off x="4395480" y="8010897"/>
            <a:ext cx="128658" cy="4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92 Conector recto"/>
          <p:cNvCxnSpPr/>
          <p:nvPr/>
        </p:nvCxnSpPr>
        <p:spPr>
          <a:xfrm>
            <a:off x="4518768" y="7795143"/>
            <a:ext cx="128658" cy="4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90 Conector recto"/>
          <p:cNvCxnSpPr/>
          <p:nvPr/>
        </p:nvCxnSpPr>
        <p:spPr>
          <a:xfrm>
            <a:off x="4464292" y="4948615"/>
            <a:ext cx="168740" cy="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4320" y="3901888"/>
            <a:ext cx="168740" cy="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615170" y="4949050"/>
            <a:ext cx="17081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Técnico Especializado (CF33116-14)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s-MX" sz="700" dirty="0">
              <a:cs typeface="Arial" panose="020B0604020202020204" pitchFamily="34" charset="0"/>
            </a:endParaRPr>
          </a:p>
        </p:txBody>
      </p:sp>
      <p:cxnSp>
        <p:nvCxnSpPr>
          <p:cNvPr id="186" name="90 Conector recto"/>
          <p:cNvCxnSpPr/>
          <p:nvPr/>
        </p:nvCxnSpPr>
        <p:spPr>
          <a:xfrm>
            <a:off x="4293276" y="4650677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5602" y="5205305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112 Conector recto"/>
          <p:cNvCxnSpPr/>
          <p:nvPr/>
        </p:nvCxnSpPr>
        <p:spPr>
          <a:xfrm>
            <a:off x="4435075" y="4642201"/>
            <a:ext cx="5896" cy="57840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4634310" y="3951665"/>
            <a:ext cx="15722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Juan Carlos Vargas Negrete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Auxiliar de Responsable de 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Centro (ARC_C-E)</a:t>
            </a:r>
          </a:p>
        </p:txBody>
      </p: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656678" y="75447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563652" y="7522248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665379" y="7706043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706752" y="7706043"/>
            <a:ext cx="1537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Daniel Vega Martínez</a:t>
            </a:r>
          </a:p>
          <a:p>
            <a:pPr algn="ctr"/>
            <a:r>
              <a:rPr lang="es-MX" sz="700" dirty="0"/>
              <a:t>Supervisor (CF08016-11)</a:t>
            </a:r>
          </a:p>
        </p:txBody>
      </p:sp>
      <p:cxnSp>
        <p:nvCxnSpPr>
          <p:cNvPr id="141" name="111 Conector recto"/>
          <p:cNvCxnSpPr/>
          <p:nvPr/>
        </p:nvCxnSpPr>
        <p:spPr>
          <a:xfrm>
            <a:off x="580669" y="476148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43820" y="428167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/>
          <p:nvPr/>
        </p:nvCxnSpPr>
        <p:spPr>
          <a:xfrm>
            <a:off x="2769381" y="5163409"/>
            <a:ext cx="14291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 flipH="1">
            <a:off x="6525324" y="5013941"/>
            <a:ext cx="20" cy="2839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358159" y="7660961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30"/>
          <p:cNvSpPr>
            <a:spLocks noChangeArrowheads="1"/>
          </p:cNvSpPr>
          <p:nvPr/>
        </p:nvSpPr>
        <p:spPr bwMode="auto">
          <a:xfrm>
            <a:off x="4834367" y="742416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82661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8337" y="-2629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0595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81608" y="2136754"/>
            <a:ext cx="17834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672916" y="230992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40669" y="5255234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Asistencia y Colaboración en Planeación y Presupuestación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Sandra Ayala Herrera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Materia (JM-XXXI)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56105" y="5904148"/>
            <a:ext cx="1669339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Felipa Pérez Chávez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56106" y="644420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1" y="7057697"/>
            <a:ext cx="1587600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573270" y="4670313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12676" y="4886337"/>
            <a:ext cx="1512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61466" y="58569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30921" y="4907930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Asistencia Técnica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76672" y="718802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40668" y="6028419"/>
            <a:ext cx="1587600" cy="0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840566" y="5272438"/>
            <a:ext cx="15673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o Jefe de Oficina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33332" y="557016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40567" y="5826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5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13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02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Total: </a:t>
              </a:r>
              <a:r>
                <a:rPr lang="es-MX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1371600" y="575556"/>
            <a:ext cx="4945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84579" y="31513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48680" y="3302035"/>
            <a:ext cx="17002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84579" y="3131840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4639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427420" y="3791531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145" y="679514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35697" y="6945677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Taquimecanógrafa) (A08004-04)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34349" y="7603221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41161" y="697709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56515" y="7589131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Rectángulo 126"/>
          <p:cNvSpPr/>
          <p:nvPr/>
        </p:nvSpPr>
        <p:spPr>
          <a:xfrm>
            <a:off x="4839054" y="7400958"/>
            <a:ext cx="156732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04650" y="6620041"/>
            <a:ext cx="160301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s-MX" sz="700" dirty="0"/>
              <a:t>Xóchitl Hosanna Ángeles Quiñones</a:t>
            </a:r>
          </a:p>
          <a:p>
            <a:r>
              <a:rPr lang="es-MX" sz="700" dirty="0"/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5331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Apoyo en el Departamento  de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78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482561" y="3672474"/>
            <a:ext cx="16062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Apoyo en Dirección de Planeación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193 Rectángulo">
            <a:extLst>
              <a:ext uri="{FF2B5EF4-FFF2-40B4-BE49-F238E27FC236}">
                <a16:creationId xmlns:a16="http://schemas.microsoft.com/office/drawing/2014/main" xmlns="" id="{0AA97636-A3F9-4094-88C1-55D91B510C4A}"/>
              </a:ext>
            </a:extLst>
          </p:cNvPr>
          <p:cNvSpPr/>
          <p:nvPr/>
        </p:nvSpPr>
        <p:spPr>
          <a:xfrm>
            <a:off x="4803960" y="7085558"/>
            <a:ext cx="1587600" cy="68451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913681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1006" y="0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629482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64904" y="2735796"/>
            <a:ext cx="17280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79560" y="4554081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937507" y="4772906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144566"/>
            <a:ext cx="1587600" cy="90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572459" y="4530678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 Departamento  (JD-IV) 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95775" y="5188238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292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>
            <a:off x="2276872" y="4828198"/>
            <a:ext cx="0" cy="24612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98452" y="8437772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07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02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Total:</a:t>
              </a:r>
              <a:r>
                <a:rPr lang="es-ES_tradnl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 9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1371600" y="581943"/>
            <a:ext cx="4947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52" name="Conector recto 51"/>
          <p:cNvCxnSpPr/>
          <p:nvPr/>
        </p:nvCxnSpPr>
        <p:spPr>
          <a:xfrm>
            <a:off x="2122998" y="5364088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17974" y="5257606"/>
            <a:ext cx="166634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0752" y="56921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57503" y="5308903"/>
            <a:ext cx="16200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84684" y="5102940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59" name="Conector recto 58"/>
          <p:cNvCxnSpPr/>
          <p:nvPr/>
        </p:nvCxnSpPr>
        <p:spPr>
          <a:xfrm>
            <a:off x="2115917" y="728660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157 Rectángulo"/>
          <p:cNvSpPr/>
          <p:nvPr/>
        </p:nvSpPr>
        <p:spPr>
          <a:xfrm>
            <a:off x="500106" y="633648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07268" y="6336196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492325" y="655251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" name="Rectángulo 64"/>
          <p:cNvSpPr/>
          <p:nvPr/>
        </p:nvSpPr>
        <p:spPr>
          <a:xfrm>
            <a:off x="507268" y="6516506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Rosario Ríos Arguelles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7024" y="5629427"/>
            <a:ext cx="17479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710" y="56220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690939" y="5659068"/>
            <a:ext cx="1622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(A08002-05)</a:t>
            </a:r>
          </a:p>
          <a:p>
            <a:pPr algn="ctr"/>
            <a:endParaRPr lang="es-MX" sz="700" dirty="0">
              <a:cs typeface="Arial" panose="020B0604020202020204" pitchFamily="34" charset="0"/>
            </a:endParaRP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68451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57503" y="6246015"/>
            <a:ext cx="161472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700" dirty="0"/>
          </a:p>
          <a:p>
            <a:pPr algn="ctr"/>
            <a:endParaRPr lang="es-MX" sz="700" dirty="0"/>
          </a:p>
          <a:p>
            <a:pPr algn="ctr"/>
            <a:r>
              <a:rPr lang="es-MX" sz="700" dirty="0"/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(CF21034-12)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761441" y="6233111"/>
            <a:ext cx="1655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Enlace de Control Interno y Riesgos</a:t>
            </a:r>
            <a:endParaRPr lang="es-MX" sz="700" b="1" dirty="0"/>
          </a:p>
        </p:txBody>
      </p:sp>
      <p:sp>
        <p:nvSpPr>
          <p:cNvPr id="66" name="Rectángulo 65"/>
          <p:cNvSpPr/>
          <p:nvPr/>
        </p:nvSpPr>
        <p:spPr>
          <a:xfrm flipH="1">
            <a:off x="4869151" y="7085558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Apoyo en el Departamento  de Innovación y Organización</a:t>
            </a:r>
          </a:p>
        </p:txBody>
      </p:sp>
      <p:cxnSp>
        <p:nvCxnSpPr>
          <p:cNvPr id="69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9360" y="736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1" name="Rectángulo 70"/>
          <p:cNvSpPr/>
          <p:nvPr/>
        </p:nvSpPr>
        <p:spPr>
          <a:xfrm>
            <a:off x="4754864" y="7384321"/>
            <a:ext cx="16200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Maricela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2" name="157 Rectángulo"/>
          <p:cNvSpPr/>
          <p:nvPr/>
        </p:nvSpPr>
        <p:spPr>
          <a:xfrm>
            <a:off x="509252" y="697918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8" name="Conector recto 77"/>
          <p:cNvCxnSpPr/>
          <p:nvPr/>
        </p:nvCxnSpPr>
        <p:spPr>
          <a:xfrm>
            <a:off x="2122998" y="6614758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ángulo 78"/>
          <p:cNvSpPr/>
          <p:nvPr/>
        </p:nvSpPr>
        <p:spPr>
          <a:xfrm>
            <a:off x="423211" y="6946856"/>
            <a:ext cx="175681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 </a:t>
            </a:r>
          </a:p>
        </p:txBody>
      </p: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22710" y="7146911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41267" y="7115094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Zaira Itzel Ortega leyja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(A08004-04)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157 Rectángulo"/>
          <p:cNvSpPr/>
          <p:nvPr/>
        </p:nvSpPr>
        <p:spPr>
          <a:xfrm>
            <a:off x="4877862" y="627558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28696" y="-4592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44B24A30-0EA5-4C45-A8D4-EAEEED5E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4428" y="58681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95470" y="4825227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3116" y="2744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62029" y="4867744"/>
            <a:ext cx="1595920" cy="10958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9679" y="5883594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337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26504" y="60481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59085" y="531214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79051" y="22207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77773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</p:cNvCxnSpPr>
          <p:nvPr/>
        </p:nvCxnSpPr>
        <p:spPr bwMode="auto">
          <a:xfrm flipV="1">
            <a:off x="2024860" y="644434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>
            <a:off x="2027353" y="5066902"/>
            <a:ext cx="102494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054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2114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2335288" y="53479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2344428" y="554416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665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58133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08157" y="3503156"/>
            <a:ext cx="17489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Ana Janeth Gabriela de la Rosa Leyva</a:t>
            </a:r>
          </a:p>
          <a:p>
            <a:pPr algn="ctr">
              <a:defRPr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190064" y="5323293"/>
            <a:ext cx="18780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Apoyo </a:t>
            </a:r>
            <a:r>
              <a:rPr lang="es-ES_tradnl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Admintivo</a:t>
            </a: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.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85892" y="5868144"/>
            <a:ext cx="18747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Soporte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57994" y="4873631"/>
            <a:ext cx="16892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52654" y="5301159"/>
            <a:ext cx="16128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  <a:p>
            <a:pPr algn="ctr">
              <a:defRPr/>
            </a:pPr>
            <a:endParaRPr lang="es-MX" sz="700" dirty="0">
              <a:cs typeface="Arial" charset="0"/>
            </a:endParaRPr>
          </a:p>
        </p:txBody>
      </p:sp>
      <p:sp>
        <p:nvSpPr>
          <p:cNvPr id="91" name="Rectángulo 90"/>
          <p:cNvSpPr/>
          <p:nvPr/>
        </p:nvSpPr>
        <p:spPr>
          <a:xfrm>
            <a:off x="4815454" y="627512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8425" y="2236930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Juan Antonio Moreno Tapia</a:t>
            </a:r>
          </a:p>
          <a:p>
            <a:pPr algn="ctr">
              <a:defRPr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461665"/>
            <a:chOff x="1268413" y="8101013"/>
            <a:chExt cx="2170112" cy="461665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600" b="1" dirty="0">
                  <a:latin typeface="Arial" panose="020B0604020202020204" pitchFamily="34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600" b="1" dirty="0">
                  <a:latin typeface="Arial" panose="020B0604020202020204" pitchFamily="34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600" b="1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b="1" i="1" dirty="0">
                  <a:latin typeface="Arial" panose="020B0604020202020204" pitchFamily="34" charset="0"/>
                </a:rPr>
                <a:t> Total </a:t>
              </a:r>
              <a:r>
                <a:rPr lang="es-MX" sz="600" b="1" i="1" u="sng" dirty="0">
                  <a:latin typeface="Arial" panose="020B0604020202020204" pitchFamily="34" charset="0"/>
                </a:rPr>
                <a:t>16</a:t>
              </a:r>
              <a:endParaRPr lang="es-ES_tradnl" sz="600" b="1" i="1" u="sng" dirty="0">
                <a:latin typeface="Arial" panose="020B0604020202020204" pitchFamily="34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0655" y="626082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9171" y="64836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32372" y="67496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2298102" y="549814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45025" y="5996305"/>
            <a:ext cx="1770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37245" y="6231449"/>
            <a:ext cx="1658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Rita Ma. Maldonado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3784" y="6478351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43132" y="672558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01892" y="6418948"/>
            <a:ext cx="15906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cs typeface="Arial" charset="0"/>
              </a:rPr>
              <a:t>)</a:t>
            </a:r>
            <a:endParaRPr lang="es-ES_tradnl" sz="700" b="1" dirty="0">
              <a:cs typeface="Arial" charset="0"/>
            </a:endParaRPr>
          </a:p>
          <a:p>
            <a:endParaRPr lang="es-MX" sz="700" dirty="0"/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1251887" y="725959"/>
            <a:ext cx="47694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sp>
        <p:nvSpPr>
          <p:cNvPr id="96" name="Rectángulo 95"/>
          <p:cNvSpPr/>
          <p:nvPr/>
        </p:nvSpPr>
        <p:spPr>
          <a:xfrm>
            <a:off x="439472" y="7570939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6873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10693" y="27809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13200" y="290723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346767" y="2739001"/>
            <a:ext cx="17525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11551" y="2911441"/>
            <a:ext cx="1821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88795" y="4068723"/>
            <a:ext cx="162034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B4EE9D06-91C1-43C6-B2D7-431A9E144663}"/>
              </a:ext>
            </a:extLst>
          </p:cNvPr>
          <p:cNvSpPr/>
          <p:nvPr/>
        </p:nvSpPr>
        <p:spPr>
          <a:xfrm>
            <a:off x="4870063" y="5595691"/>
            <a:ext cx="16408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 María González Salas 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materia (JM-XXXI)</a:t>
            </a:r>
          </a:p>
          <a:p>
            <a:pPr algn="ctr">
              <a:defRPr/>
            </a:pP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91108" y="6500589"/>
            <a:ext cx="176504" cy="226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" name="391 Conector recto">
            <a:extLst>
              <a:ext uri="{FF2B5EF4-FFF2-40B4-BE49-F238E27FC236}">
                <a16:creationId xmlns:a16="http://schemas.microsoft.com/office/drawing/2014/main" xmlns="" id="{B82AD6D2-3BE6-4D21-9690-AB526B8284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57994" y="562566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2285786" y="5893554"/>
            <a:ext cx="15867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112" name="Rectángulo 111"/>
          <p:cNvSpPr/>
          <p:nvPr/>
        </p:nvSpPr>
        <p:spPr>
          <a:xfrm>
            <a:off x="482162" y="7696620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32267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77862" y="6418948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6" name="143 Conector recto"/>
          <p:cNvCxnSpPr>
            <a:cxnSpLocks noChangeShapeType="1"/>
          </p:cNvCxnSpPr>
          <p:nvPr/>
        </p:nvCxnSpPr>
        <p:spPr bwMode="auto">
          <a:xfrm>
            <a:off x="3052293" y="5066902"/>
            <a:ext cx="7620" cy="281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>
            <a:off x="6433835" y="6189792"/>
            <a:ext cx="147731" cy="2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9140" y="-25403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56559" y="4523379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770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03759" y="5717786"/>
            <a:ext cx="1610288" cy="94401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283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03759" y="588657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rot="5400000">
            <a:off x="1670992" y="4564727"/>
            <a:ext cx="115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flipH="1">
            <a:off x="6580758" y="4516251"/>
            <a:ext cx="1139" cy="168309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9846" y="4516251"/>
            <a:ext cx="1598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12497" y="413136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736213" y="5686516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53080" y="217974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cs typeface="Arial" charset="0"/>
              </a:rPr>
              <a:t> </a:t>
            </a:r>
            <a:r>
              <a:rPr lang="es-ES" sz="700" b="1" dirty="0"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Margarito Ramírez Auces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38115"/>
            <a:ext cx="1590261" cy="28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Miguel Ángel Mendoza M</a:t>
            </a:r>
          </a:p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483920" y="3967741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Víctor Manuel Álvarez Baena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84200"/>
            <a:chOff x="1268413" y="8101013"/>
            <a:chExt cx="2170112" cy="58420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8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i="1" dirty="0">
                  <a:latin typeface="Arial" panose="020B0604020202020204" pitchFamily="34" charset="0"/>
                </a:rPr>
                <a:t> Total: </a:t>
              </a:r>
              <a:r>
                <a:rPr lang="es-ES_tradnl" sz="800" b="1" i="1" u="sng" dirty="0"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02084" y="5891567"/>
            <a:ext cx="15846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Oficina. (CF34015-14)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1175738" y="755576"/>
            <a:ext cx="48095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819797" y="61993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ángulo 12"/>
          <p:cNvSpPr/>
          <p:nvPr/>
        </p:nvSpPr>
        <p:spPr>
          <a:xfrm>
            <a:off x="4727619" y="6253266"/>
            <a:ext cx="17601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 Claudia Andrade de la Rosa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Director de Área(CF34006-10)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140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92078" y="5004391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04005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725" y="4875535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5628" y="6319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54129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11113"/>
            <a:ext cx="1443600" cy="9231313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02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20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817" y="3821694"/>
            <a:ext cx="174296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  Jefe de Departamento (JD-IV)</a:t>
            </a:r>
            <a:endParaRPr lang="es-MX" sz="700" dirty="0"/>
          </a:p>
        </p:txBody>
      </p:sp>
      <p:sp>
        <p:nvSpPr>
          <p:cNvPr id="13" name="Rectángulo 12"/>
          <p:cNvSpPr/>
          <p:nvPr/>
        </p:nvSpPr>
        <p:spPr>
          <a:xfrm>
            <a:off x="232978" y="4758834"/>
            <a:ext cx="111440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497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610197" y="4733389"/>
            <a:ext cx="120577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15766" y="5275292"/>
            <a:ext cx="98135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de Tesorería.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5" y="4908933"/>
            <a:ext cx="15890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3139036" y="1529582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</a:t>
            </a:r>
            <a:r>
              <a:rPr lang="es-ES" sz="700" b="1" dirty="0"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cs typeface="Arial" panose="020B0604020202020204" pitchFamily="34" charset="0"/>
              </a:rPr>
              <a:t>Liliana Beatriz Cerda Cabrera</a:t>
            </a:r>
          </a:p>
          <a:p>
            <a:pPr algn="ctr">
              <a:defRPr/>
            </a:pPr>
            <a:r>
              <a:rPr lang="es-ES" sz="700" dirty="0"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/>
              <a:t>Ma. Eugenia Acosta Zamarripa</a:t>
            </a:r>
          </a:p>
          <a:p>
            <a:r>
              <a:rPr lang="es-MX" sz="700" dirty="0"/>
              <a:t>Técnico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33" name="Rectángulo 32"/>
          <p:cNvSpPr/>
          <p:nvPr/>
        </p:nvSpPr>
        <p:spPr>
          <a:xfrm>
            <a:off x="3441302" y="5406572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74222" y="5459184"/>
            <a:ext cx="1585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219375" y="2423052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Line 35"/>
          <p:cNvSpPr>
            <a:spLocks noChangeShapeType="1"/>
          </p:cNvSpPr>
          <p:nvPr/>
        </p:nvSpPr>
        <p:spPr bwMode="auto">
          <a:xfrm>
            <a:off x="2797933" y="3199399"/>
            <a:ext cx="1440000" cy="0"/>
          </a:xfrm>
          <a:prstGeom prst="line">
            <a:avLst/>
          </a:prstGeom>
          <a:noFill/>
          <a:ln w="0">
            <a:solidFill>
              <a:srgbClr val="00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638509" y="2403088"/>
            <a:ext cx="5597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5154770" y="2560204"/>
            <a:ext cx="16717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624851" y="2391477"/>
            <a:ext cx="4347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179939" y="2552366"/>
            <a:ext cx="13822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62025" y="6004198"/>
            <a:ext cx="18073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5987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58461" y="3363996"/>
            <a:ext cx="15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Enlace en oficina Zona Huasteca </a:t>
            </a:r>
            <a:endParaRPr lang="es-MX" sz="700" dirty="0"/>
          </a:p>
        </p:txBody>
      </p:sp>
      <p:sp>
        <p:nvSpPr>
          <p:cNvPr id="146" name="Rectángulo 145"/>
          <p:cNvSpPr/>
          <p:nvPr/>
        </p:nvSpPr>
        <p:spPr>
          <a:xfrm>
            <a:off x="9860" y="3563786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15" name="Rectangle 9"/>
          <p:cNvSpPr>
            <a:spLocks noChangeArrowheads="1"/>
          </p:cNvSpPr>
          <p:nvPr/>
        </p:nvSpPr>
        <p:spPr bwMode="auto">
          <a:xfrm>
            <a:off x="1729524" y="6426130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5271" y="6743420"/>
            <a:ext cx="15666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Ana Laura Medina Silva </a:t>
            </a:r>
          </a:p>
          <a:p>
            <a:pPr algn="ctr"/>
            <a:r>
              <a:rPr lang="es-MX" sz="700" dirty="0"/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396678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5924" y="6328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97020" y="6418457"/>
            <a:ext cx="1922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Secretaria Director de Área (CF34006-10)</a:t>
            </a:r>
            <a:endParaRPr lang="es-MX" sz="700" dirty="0"/>
          </a:p>
        </p:txBody>
      </p:sp>
      <p:sp>
        <p:nvSpPr>
          <p:cNvPr id="147" name="Rectángulo 146"/>
          <p:cNvSpPr/>
          <p:nvPr/>
        </p:nvSpPr>
        <p:spPr>
          <a:xfrm>
            <a:off x="3649772" y="6305822"/>
            <a:ext cx="122982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36979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/>
              <a:t>         Mayra Guadalupe </a:t>
            </a:r>
            <a:r>
              <a:rPr lang="es-MX" sz="700" dirty="0" err="1"/>
              <a:t>Boix</a:t>
            </a:r>
            <a:r>
              <a:rPr lang="es-MX" sz="700" dirty="0"/>
              <a:t> Torres</a:t>
            </a:r>
          </a:p>
          <a:p>
            <a:pPr algn="ctr"/>
            <a:r>
              <a:rPr lang="es-MX" sz="700" dirty="0"/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9775" y="58034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773391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69278" y="5931797"/>
            <a:ext cx="18200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Sandra Iris Muñoz López</a:t>
            </a:r>
          </a:p>
          <a:p>
            <a:pPr algn="ctr"/>
            <a:r>
              <a:rPr lang="es-MX" sz="700" dirty="0"/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6928" y="67044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xmlns="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03532" y="25864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3599" y="596053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68076" y="6374089"/>
            <a:ext cx="1460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700" dirty="0"/>
          </a:p>
          <a:p>
            <a:pPr algn="ctr"/>
            <a:r>
              <a:rPr lang="es-MX" sz="700" dirty="0"/>
              <a:t>Mónica Alister Castañón Guel</a:t>
            </a:r>
          </a:p>
          <a:p>
            <a:pPr algn="ctr"/>
            <a:r>
              <a:rPr lang="es-MX" sz="700" dirty="0"/>
              <a:t>Taquimecanógrafa (A08004-04)</a:t>
            </a:r>
          </a:p>
          <a:p>
            <a:pPr algn="ctr"/>
            <a:r>
              <a:rPr lang="es-MX" sz="700" dirty="0"/>
              <a:t> 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5176467" y="6305645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9932" y="650587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8" name="Conector recto 147"/>
          <p:cNvCxnSpPr/>
          <p:nvPr/>
        </p:nvCxnSpPr>
        <p:spPr>
          <a:xfrm>
            <a:off x="5008388" y="7790725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24872" y="7524949"/>
            <a:ext cx="1593973" cy="55131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54136" y="7558336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stCxn id="134" idx="3"/>
          </p:cNvCxnSpPr>
          <p:nvPr/>
        </p:nvCxnSpPr>
        <p:spPr>
          <a:xfrm flipV="1">
            <a:off x="6741736" y="7807725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86849" y="665319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67217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2448" y="-6350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6747" y="4713715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45068" y="7189453"/>
            <a:ext cx="1587600" cy="2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s-ES" sz="700" dirty="0">
                <a:cs typeface="Arial" panose="020B0604020202020204" pitchFamily="34" charset="0"/>
              </a:rPr>
              <a:t> </a:t>
            </a:r>
            <a:r>
              <a:rPr lang="es-ES" sz="700" dirty="0">
                <a:latin typeface="+mn-lt"/>
                <a:cs typeface="Arial" panose="020B0604020202020204" pitchFamily="34" charset="0"/>
              </a:rPr>
              <a:t>Arnulfo Rivera Vázquez .</a:t>
            </a:r>
          </a:p>
          <a:p>
            <a:pPr algn="ctr">
              <a:buNone/>
            </a:pPr>
            <a:r>
              <a:rPr lang="es-ES" sz="700" dirty="0">
                <a:latin typeface="+mn-lt"/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7044" y="6368853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68" name="Rectangle 9"/>
          <p:cNvSpPr>
            <a:spLocks noChangeArrowheads="1"/>
          </p:cNvSpPr>
          <p:nvPr/>
        </p:nvSpPr>
        <p:spPr bwMode="auto">
          <a:xfrm>
            <a:off x="1652760" y="6942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67015" y="708784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188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 Nombramientos</a:t>
            </a:r>
            <a:endParaRPr lang="es-MX" sz="700" dirty="0"/>
          </a:p>
        </p:txBody>
      </p:sp>
      <p:sp>
        <p:nvSpPr>
          <p:cNvPr id="24" name="Rectángulo 23"/>
          <p:cNvSpPr/>
          <p:nvPr/>
        </p:nvSpPr>
        <p:spPr>
          <a:xfrm>
            <a:off x="5044303" y="6467076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 flipH="1">
            <a:off x="3334764" y="5214747"/>
            <a:ext cx="1617" cy="14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Martha Liliana Vázquez Becerril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Departamento  (JD-IV)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ES_tradnl" sz="800" b="1" u="sng" dirty="0">
                  <a:latin typeface="Arial" panose="020B0604020202020204" pitchFamily="34" charset="0"/>
                </a:rPr>
                <a:t>19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14799" y="4012281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2753" y="4866173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119302"/>
            <a:ext cx="6876" cy="30010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Luis Miguel Miranda Leura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Verónica Camarena Briones  </a:t>
            </a:r>
          </a:p>
          <a:p>
            <a:pPr algn="ctr"/>
            <a:r>
              <a:rPr lang="es-MX" sz="700" dirty="0"/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72410" y="1478939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32549" y="2057359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307429" y="2605391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Nómina</a:t>
            </a:r>
            <a:endParaRPr lang="es-MX" sz="700" dirty="0"/>
          </a:p>
        </p:txBody>
      </p:sp>
      <p:sp>
        <p:nvSpPr>
          <p:cNvPr id="23" name="Rectángulo 22"/>
          <p:cNvSpPr/>
          <p:nvPr/>
        </p:nvSpPr>
        <p:spPr>
          <a:xfrm>
            <a:off x="5142173" y="6324008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1519" y="692500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Archivo</a:t>
            </a:r>
            <a:endParaRPr lang="es-MX" sz="700" dirty="0"/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Asistente Técnico en Recursos Humanos  </a:t>
            </a:r>
            <a:endParaRPr lang="es-MX" sz="700" dirty="0"/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19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61036" y="5121658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Rosaura Martínez Rodríguez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4205" y="7704825"/>
            <a:ext cx="167575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María Isabel Zacarías Domínguez 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29" name="Rectángulo 128"/>
          <p:cNvSpPr/>
          <p:nvPr/>
        </p:nvSpPr>
        <p:spPr>
          <a:xfrm>
            <a:off x="3429842" y="752593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756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51141" y="5992191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(CF33053-09)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Auxiliar  Técnico en Nombramientos </a:t>
            </a:r>
            <a:endParaRPr lang="es-MX" sz="700" dirty="0"/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80500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Beatriz Eugenia Gamboa Vázquez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656723" y="7077768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Ma.  Ángela López Ramos</a:t>
            </a:r>
          </a:p>
          <a:p>
            <a:pPr algn="ctr"/>
            <a:r>
              <a:rPr lang="es-MX" sz="700" dirty="0"/>
              <a:t>Taquimecanógrafa (A08004-04)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475030" y="7709603"/>
            <a:ext cx="15363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Carolina Jiménez Pérez</a:t>
            </a:r>
          </a:p>
          <a:p>
            <a:pPr algn="ctr"/>
            <a:r>
              <a:rPr lang="es-MX" sz="700" dirty="0"/>
              <a:t>Secretaria del Subdirector (CF34280-06)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7921" y="4058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5262" y="65051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4829" y="511930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8226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6911" y="635176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3" name="Rectángulo 30"/>
          <p:cNvSpPr/>
          <p:nvPr/>
        </p:nvSpPr>
        <p:spPr>
          <a:xfrm>
            <a:off x="1585461" y="6389823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Especializado (CF33116-14)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26" name="Rectángulo 125"/>
          <p:cNvSpPr/>
          <p:nvPr/>
        </p:nvSpPr>
        <p:spPr>
          <a:xfrm>
            <a:off x="5155648" y="7527997"/>
            <a:ext cx="174759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b="1" dirty="0">
                <a:cs typeface="Arial" panose="020B0604020202020204" pitchFamily="34" charset="0"/>
              </a:rPr>
              <a:t>Control de Asistencia y Puntualidad </a:t>
            </a:r>
            <a:endParaRPr lang="es-MX" sz="700" dirty="0"/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2713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4846" y="76960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0" y="-2009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3551160" y="6098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74361" y="58898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1" name="Conector recto 50"/>
          <p:cNvCxnSpPr/>
          <p:nvPr/>
        </p:nvCxnSpPr>
        <p:spPr>
          <a:xfrm flipV="1">
            <a:off x="1137344" y="5182142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96" name="Rectangle 9"/>
          <p:cNvSpPr>
            <a:spLocks noChangeArrowheads="1"/>
          </p:cNvSpPr>
          <p:nvPr/>
        </p:nvSpPr>
        <p:spPr bwMode="auto">
          <a:xfrm>
            <a:off x="3521773" y="4896135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80727" y="6094218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84065" y="6240884"/>
            <a:ext cx="16065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/>
              <a:t>Orion Uriel Lopez Alamilla</a:t>
            </a:r>
          </a:p>
          <a:p>
            <a:pPr algn="ctr"/>
            <a:r>
              <a:rPr lang="it-IT" sz="700" dirty="0"/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096539" y="5015641"/>
            <a:ext cx="18306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/>
              <a:t>María  Guadalupe Mateos Dominguez</a:t>
            </a:r>
          </a:p>
          <a:p>
            <a:pPr algn="ctr"/>
            <a:r>
              <a:rPr lang="pt-BR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768731" y="4866874"/>
            <a:ext cx="10454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/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11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02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13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16" name="Conector recto 15"/>
          <p:cNvCxnSpPr/>
          <p:nvPr/>
        </p:nvCxnSpPr>
        <p:spPr>
          <a:xfrm>
            <a:off x="863242" y="4613472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Rectangle 9"/>
          <p:cNvSpPr>
            <a:spLocks noChangeArrowheads="1"/>
          </p:cNvSpPr>
          <p:nvPr/>
        </p:nvSpPr>
        <p:spPr bwMode="auto">
          <a:xfrm>
            <a:off x="74361" y="4861778"/>
            <a:ext cx="15876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1691" y="4974233"/>
            <a:ext cx="1684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Hugo Enrique Quintanar Monsiváis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cxnSp>
        <p:nvCxnSpPr>
          <p:cNvPr id="50" name="Conector recto 49"/>
          <p:cNvCxnSpPr/>
          <p:nvPr/>
        </p:nvCxnSpPr>
        <p:spPr>
          <a:xfrm>
            <a:off x="1801233" y="4606310"/>
            <a:ext cx="18662" cy="196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953839" y="5044794"/>
            <a:ext cx="1313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832782" y="4896135"/>
            <a:ext cx="169629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827836" y="3302734"/>
            <a:ext cx="12394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Materiales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994965" y="163865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555104" y="221707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329984" y="276510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Lucia Cuellar Medina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565350" y="4827298"/>
            <a:ext cx="5982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Compras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5956" y="5253073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Salvador Guzmán Villarreal</a:t>
            </a:r>
          </a:p>
          <a:p>
            <a:pPr algn="ctr"/>
            <a:r>
              <a:rPr lang="es-MX" sz="700" dirty="0"/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864" y="50013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1773" y="5033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9727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289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7" name="259 Conector recto">
            <a:extLst>
              <a:ext uri="{FF2B5EF4-FFF2-40B4-BE49-F238E27FC236}">
                <a16:creationId xmlns:a16="http://schemas.microsoft.com/office/drawing/2014/main" xmlns="" id="{D04CD7AB-FEA8-41A5-ADC9-B4DDD480C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7534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484" y="65696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8925" y="67581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03400" y="655811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93329" y="6717371"/>
            <a:ext cx="1878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err="1"/>
              <a:t>Glenda</a:t>
            </a:r>
            <a:r>
              <a:rPr lang="pt-BR" sz="700" dirty="0"/>
              <a:t> Leticia Duran Fernández </a:t>
            </a:r>
          </a:p>
          <a:p>
            <a:pPr algn="ctr"/>
            <a:r>
              <a:rPr lang="pt-BR" sz="700" dirty="0"/>
              <a:t>Técnico 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97" name="Rectángulo 30"/>
          <p:cNvSpPr/>
          <p:nvPr/>
        </p:nvSpPr>
        <p:spPr>
          <a:xfrm>
            <a:off x="31404" y="6055693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Juanita </a:t>
            </a:r>
            <a:r>
              <a:rPr lang="es-MX" altLang="es-MX" sz="700" dirty="0" err="1" smtClean="0">
                <a:cs typeface="Arial" panose="020B0604020202020204" pitchFamily="34" charset="0"/>
              </a:rPr>
              <a:t>Brondon</a:t>
            </a:r>
            <a:r>
              <a:rPr lang="es-MX" altLang="es-MX" sz="700" dirty="0" smtClean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Morales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Taquimecanógrafa (A08004-04)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918650" y="7365691"/>
            <a:ext cx="1802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/>
              <a:t>José Sánchez Camargo</a:t>
            </a:r>
          </a:p>
          <a:p>
            <a:pPr algn="ctr"/>
            <a:r>
              <a:rPr lang="es-MX" sz="700" dirty="0"/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14919" y="717457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80727" y="589752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54195" y="626344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44239" y="5660281"/>
            <a:ext cx="1568842" cy="36770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674731" y="5674917"/>
            <a:ext cx="12670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07" name="Conector recto 106"/>
          <p:cNvCxnSpPr/>
          <p:nvPr/>
        </p:nvCxnSpPr>
        <p:spPr>
          <a:xfrm flipH="1">
            <a:off x="4321079" y="6010752"/>
            <a:ext cx="1938" cy="834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23212" y="396345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03020" y="4121549"/>
            <a:ext cx="2452480" cy="120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524" y="-7938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10 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11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Departamento  de Informática </a:t>
            </a:r>
            <a:endParaRPr lang="es-MX" sz="700" dirty="0"/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Miriam Marisol Chávez </a:t>
            </a:r>
            <a:r>
              <a:rPr lang="es-MX" altLang="es-MX" sz="700" dirty="0" err="1">
                <a:cs typeface="Arial" panose="020B0604020202020204" pitchFamily="34" charset="0"/>
              </a:rPr>
              <a:t>Isais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195459" y="3933278"/>
            <a:ext cx="15907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86026" y="4067545"/>
            <a:ext cx="161451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err="1">
                <a:cs typeface="Arial" panose="020B0604020202020204" pitchFamily="34" charset="0"/>
              </a:rPr>
              <a:t>Huitzalabel</a:t>
            </a:r>
            <a:r>
              <a:rPr lang="es-ES_tradnl" altLang="es-MX" sz="700" dirty="0">
                <a:cs typeface="Arial" panose="020B0604020202020204" pitchFamily="34" charset="0"/>
              </a:rPr>
              <a:t>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Técnico en mantenimiento (508011-04)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579814" y="4937988"/>
            <a:ext cx="18207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53593" y="7327434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187043" y="4975093"/>
            <a:ext cx="10358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7353" y="5229372"/>
            <a:ext cx="1758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Salvador Fernández  Contreras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Ingeniero en Sistemas </a:t>
            </a:r>
            <a:r>
              <a:rPr lang="es-MX" altLang="es-MX" sz="700" dirty="0">
                <a:cs typeface="Arial" panose="020B0604020202020204" pitchFamily="34" charset="0"/>
              </a:rPr>
              <a:t>(CF12027-16)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979725" y="145577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539864" y="203419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4729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456679" y="7275629"/>
            <a:ext cx="1587181" cy="36923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58849" y="7333081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cs typeface="Arial" panose="020B0604020202020204" pitchFamily="34" charset="0"/>
              </a:rPr>
              <a:t>Técnico (CF33053-09) </a:t>
            </a:r>
            <a:endParaRPr lang="es-MX" sz="700" dirty="0"/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cs typeface="Arial" panose="020B0604020202020204" pitchFamily="34" charset="0"/>
              </a:rPr>
              <a:t>Jefe de Materia  (JM-XXX1) </a:t>
            </a:r>
            <a:endParaRPr lang="es-MX" sz="700" dirty="0"/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1"/>
            <a:ext cx="15876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9478" y="6695634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83303" y="6170583"/>
            <a:ext cx="19491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 (CF12027-16)</a:t>
            </a:r>
            <a:endParaRPr lang="es-MX" sz="700" dirty="0"/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67601" y="5621455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Especializado(CF33116-14)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5579" y="4980992"/>
            <a:ext cx="160338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88512" y="5127412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4146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7" name="259 Conector recto">
            <a:extLst>
              <a:ext uri="{FF2B5EF4-FFF2-40B4-BE49-F238E27FC236}">
                <a16:creationId xmlns:a16="http://schemas.microsoft.com/office/drawing/2014/main" xmlns="" id="{563F34DB-DA56-410F-840A-66B2EB6B37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23115" y="549540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:a16="http://schemas.microsoft.com/office/drawing/2014/main" xmlns="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3078" y="73268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63423" y="7800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67649" y="7783019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00820" y="7950037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4167" y="7949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4763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>
            <a:off x="2804983" y="4185123"/>
            <a:ext cx="1440000" cy="0"/>
          </a:xfrm>
          <a:prstGeom prst="line">
            <a:avLst/>
          </a:prstGeom>
          <a:noFill/>
          <a:ln w="0">
            <a:solidFill>
              <a:srgbClr val="3399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upo 74"/>
          <p:cNvGrpSpPr/>
          <p:nvPr/>
        </p:nvGrpSpPr>
        <p:grpSpPr>
          <a:xfrm>
            <a:off x="1906370" y="824442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03 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03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10" name="Rectángulo 9"/>
          <p:cNvSpPr/>
          <p:nvPr/>
        </p:nvSpPr>
        <p:spPr>
          <a:xfrm flipH="1">
            <a:off x="2552706" y="3999325"/>
            <a:ext cx="197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Diseño Gráfico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36075" y="37757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797541" y="3745578"/>
            <a:ext cx="12666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Departamento  de Diseño</a:t>
            </a:r>
            <a:endParaRPr lang="es-MX" sz="700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979725" y="205013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539864" y="262855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314744" y="317658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45621" y="3917010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Luis </a:t>
            </a:r>
            <a:r>
              <a:rPr lang="es-ES_tradnl" altLang="es-MX" sz="700" dirty="0" err="1">
                <a:latin typeface="Arial" panose="020B0604020202020204" pitchFamily="34" charset="0"/>
                <a:cs typeface="Arial" panose="020B0604020202020204" pitchFamily="34" charset="0"/>
              </a:rPr>
              <a:t>Galar</a:t>
            </a: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 Beltrán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70467" y="5347095"/>
            <a:ext cx="1594067" cy="64356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470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41318" y="5489689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878361" y="5323611"/>
            <a:ext cx="85311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Impresor y Editor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769270" y="5353485"/>
            <a:ext cx="160653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Apoyo en el Departamento de Diseño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80535" y="55535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Directora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Julio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769270" y="5512444"/>
            <a:ext cx="16793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2018</TotalTime>
  <Words>2531</Words>
  <Application>Microsoft Office PowerPoint</Application>
  <PresentationFormat>Carta (216 x 279 mm)</PresentationFormat>
  <Paragraphs>586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OrgyMetSandraIris</cp:lastModifiedBy>
  <cp:revision>219</cp:revision>
  <cp:lastPrinted>2022-04-05T18:18:07Z</cp:lastPrinted>
  <dcterms:created xsi:type="dcterms:W3CDTF">2021-09-07T19:36:52Z</dcterms:created>
  <dcterms:modified xsi:type="dcterms:W3CDTF">2022-08-04T19:59:28Z</dcterms:modified>
</cp:coreProperties>
</file>