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36"/>
    <p:restoredTop sz="96197"/>
  </p:normalViewPr>
  <p:slideViewPr>
    <p:cSldViewPr snapToGrid="0" snapToObjects="1">
      <p:cViewPr>
        <p:scale>
          <a:sx n="90" d="100"/>
          <a:sy n="90" d="100"/>
        </p:scale>
        <p:origin x="-1158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F39DD8-65AE-45CC-B9C3-01CB07498B4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400044B-2BBF-4D29-982F-68289323310B}">
      <dgm:prSet/>
      <dgm:spPr/>
      <dgm:t>
        <a:bodyPr/>
        <a:lstStyle/>
        <a:p>
          <a:r>
            <a:rPr lang="es-MX"/>
            <a:t>Fortalecer la estructura de gobierno desde los Municipios hasta el Gobierno del Estado</a:t>
          </a:r>
          <a:endParaRPr lang="en-US"/>
        </a:p>
      </dgm:t>
    </dgm:pt>
    <dgm:pt modelId="{BF7F48AF-B45C-4E10-BE61-16C5C83D7B89}" type="parTrans" cxnId="{C0390459-0500-4DD4-A0E1-A34705DFBE35}">
      <dgm:prSet/>
      <dgm:spPr/>
      <dgm:t>
        <a:bodyPr/>
        <a:lstStyle/>
        <a:p>
          <a:endParaRPr lang="en-US"/>
        </a:p>
      </dgm:t>
    </dgm:pt>
    <dgm:pt modelId="{0D56CB45-1A01-4C0F-B2C3-20463803A3EB}" type="sibTrans" cxnId="{C0390459-0500-4DD4-A0E1-A34705DFBE35}">
      <dgm:prSet/>
      <dgm:spPr/>
      <dgm:t>
        <a:bodyPr/>
        <a:lstStyle/>
        <a:p>
          <a:endParaRPr lang="en-US"/>
        </a:p>
      </dgm:t>
    </dgm:pt>
    <dgm:pt modelId="{063D8C68-53AB-4E7B-986C-C30F9007D508}">
      <dgm:prSet/>
      <dgm:spPr/>
      <dgm:t>
        <a:bodyPr/>
        <a:lstStyle/>
        <a:p>
          <a:r>
            <a:rPr lang="es-MX" dirty="0"/>
            <a:t>Decentralizar las dependencias de gobierno para permear las estructuras de gobierno al interior del Estado.</a:t>
          </a:r>
          <a:endParaRPr lang="en-US" dirty="0"/>
        </a:p>
      </dgm:t>
    </dgm:pt>
    <dgm:pt modelId="{756C9670-026F-421D-97E1-9FAEFA5408DA}" type="parTrans" cxnId="{8B9CC2E1-AB0E-4A53-A6BD-8AE9F32667A9}">
      <dgm:prSet/>
      <dgm:spPr/>
      <dgm:t>
        <a:bodyPr/>
        <a:lstStyle/>
        <a:p>
          <a:endParaRPr lang="en-US"/>
        </a:p>
      </dgm:t>
    </dgm:pt>
    <dgm:pt modelId="{6DE02AC1-E0AC-4327-A1FC-F0DC1D840FF8}" type="sibTrans" cxnId="{8B9CC2E1-AB0E-4A53-A6BD-8AE9F32667A9}">
      <dgm:prSet/>
      <dgm:spPr/>
      <dgm:t>
        <a:bodyPr/>
        <a:lstStyle/>
        <a:p>
          <a:endParaRPr lang="en-US"/>
        </a:p>
      </dgm:t>
    </dgm:pt>
    <dgm:pt modelId="{79DFA104-7C1C-4D41-957A-612AD46D31FE}">
      <dgm:prSet/>
      <dgm:spPr/>
      <dgm:t>
        <a:bodyPr/>
        <a:lstStyle/>
        <a:p>
          <a:r>
            <a:rPr lang="es-MX"/>
            <a:t>Construir una RED de GESTORIA ESTATAL en los 58 municipios. </a:t>
          </a:r>
          <a:endParaRPr lang="en-US"/>
        </a:p>
      </dgm:t>
    </dgm:pt>
    <dgm:pt modelId="{C96CE3CA-97F6-4615-B0DA-6C4AD44461AB}" type="parTrans" cxnId="{573808A8-B253-4847-B544-3C5D07A89F82}">
      <dgm:prSet/>
      <dgm:spPr/>
      <dgm:t>
        <a:bodyPr/>
        <a:lstStyle/>
        <a:p>
          <a:endParaRPr lang="en-US"/>
        </a:p>
      </dgm:t>
    </dgm:pt>
    <dgm:pt modelId="{4B02E139-DB04-4C60-8888-A08F1C961853}" type="sibTrans" cxnId="{573808A8-B253-4847-B544-3C5D07A89F82}">
      <dgm:prSet/>
      <dgm:spPr/>
      <dgm:t>
        <a:bodyPr/>
        <a:lstStyle/>
        <a:p>
          <a:endParaRPr lang="en-US"/>
        </a:p>
      </dgm:t>
    </dgm:pt>
    <dgm:pt modelId="{45A519E7-2C81-4550-836D-A5E37BEB28D3}">
      <dgm:prSet/>
      <dgm:spPr/>
      <dgm:t>
        <a:bodyPr/>
        <a:lstStyle/>
        <a:p>
          <a:r>
            <a:rPr lang="es-MX"/>
            <a:t>Igualdad sustativa con mas del 50% de Secretarias encabezadas por mujeres capaces y comprometidas con los potosinos </a:t>
          </a:r>
          <a:endParaRPr lang="en-US"/>
        </a:p>
      </dgm:t>
    </dgm:pt>
    <dgm:pt modelId="{2DF267DF-4F0E-44CD-94C1-F5E33BA40D4C}" type="parTrans" cxnId="{0E85152C-44D0-4C05-B4BA-C0F58B0A5939}">
      <dgm:prSet/>
      <dgm:spPr/>
      <dgm:t>
        <a:bodyPr/>
        <a:lstStyle/>
        <a:p>
          <a:endParaRPr lang="en-US"/>
        </a:p>
      </dgm:t>
    </dgm:pt>
    <dgm:pt modelId="{11425485-B99D-4101-9FD6-A6FD6306DDB5}" type="sibTrans" cxnId="{0E85152C-44D0-4C05-B4BA-C0F58B0A5939}">
      <dgm:prSet/>
      <dgm:spPr/>
      <dgm:t>
        <a:bodyPr/>
        <a:lstStyle/>
        <a:p>
          <a:endParaRPr lang="en-US"/>
        </a:p>
      </dgm:t>
    </dgm:pt>
    <dgm:pt modelId="{88D845A2-48B4-4C4D-A4E5-FD8B422BABDF}" type="pres">
      <dgm:prSet presAssocID="{B5F39DD8-65AE-45CC-B9C3-01CB07498B4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581159A1-B533-1046-A10F-6BAED9E5BAF4}" type="pres">
      <dgm:prSet presAssocID="{8400044B-2BBF-4D29-982F-68289323310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0EE1C93-6598-6743-A2EB-D9F1B6254E09}" type="pres">
      <dgm:prSet presAssocID="{0D56CB45-1A01-4C0F-B2C3-20463803A3EB}" presName="sibTrans" presStyleCnt="0"/>
      <dgm:spPr/>
    </dgm:pt>
    <dgm:pt modelId="{F29F34D6-650B-5648-981B-6DD21D30879C}" type="pres">
      <dgm:prSet presAssocID="{063D8C68-53AB-4E7B-986C-C30F9007D50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C11BC8D-9FBC-B741-A66A-2A5A73BDEC31}" type="pres">
      <dgm:prSet presAssocID="{6DE02AC1-E0AC-4327-A1FC-F0DC1D840FF8}" presName="sibTrans" presStyleCnt="0"/>
      <dgm:spPr/>
    </dgm:pt>
    <dgm:pt modelId="{AEB0F0BA-D1DD-D248-A41E-3503B2D43C39}" type="pres">
      <dgm:prSet presAssocID="{79DFA104-7C1C-4D41-957A-612AD46D31F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7A319C-E9DB-5B4E-A901-ED623C6E0EB9}" type="pres">
      <dgm:prSet presAssocID="{4B02E139-DB04-4C60-8888-A08F1C961853}" presName="sibTrans" presStyleCnt="0"/>
      <dgm:spPr/>
    </dgm:pt>
    <dgm:pt modelId="{C7FF9B89-B32E-9F46-BBA7-E80122860296}" type="pres">
      <dgm:prSet presAssocID="{45A519E7-2C81-4550-836D-A5E37BEB28D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7B0EF42-6AF8-3643-8021-01FEEFC17486}" type="presOf" srcId="{063D8C68-53AB-4E7B-986C-C30F9007D508}" destId="{F29F34D6-650B-5648-981B-6DD21D30879C}" srcOrd="0" destOrd="0" presId="urn:microsoft.com/office/officeart/2005/8/layout/default"/>
    <dgm:cxn modelId="{0E85152C-44D0-4C05-B4BA-C0F58B0A5939}" srcId="{B5F39DD8-65AE-45CC-B9C3-01CB07498B44}" destId="{45A519E7-2C81-4550-836D-A5E37BEB28D3}" srcOrd="3" destOrd="0" parTransId="{2DF267DF-4F0E-44CD-94C1-F5E33BA40D4C}" sibTransId="{11425485-B99D-4101-9FD6-A6FD6306DDB5}"/>
    <dgm:cxn modelId="{73401E04-2900-ED4D-9BA1-D27DAA369727}" type="presOf" srcId="{8400044B-2BBF-4D29-982F-68289323310B}" destId="{581159A1-B533-1046-A10F-6BAED9E5BAF4}" srcOrd="0" destOrd="0" presId="urn:microsoft.com/office/officeart/2005/8/layout/default"/>
    <dgm:cxn modelId="{13A25C2F-7E2B-AE49-A984-F22DE756FF90}" type="presOf" srcId="{B5F39DD8-65AE-45CC-B9C3-01CB07498B44}" destId="{88D845A2-48B4-4C4D-A4E5-FD8B422BABDF}" srcOrd="0" destOrd="0" presId="urn:microsoft.com/office/officeart/2005/8/layout/default"/>
    <dgm:cxn modelId="{8B9CC2E1-AB0E-4A53-A6BD-8AE9F32667A9}" srcId="{B5F39DD8-65AE-45CC-B9C3-01CB07498B44}" destId="{063D8C68-53AB-4E7B-986C-C30F9007D508}" srcOrd="1" destOrd="0" parTransId="{756C9670-026F-421D-97E1-9FAEFA5408DA}" sibTransId="{6DE02AC1-E0AC-4327-A1FC-F0DC1D840FF8}"/>
    <dgm:cxn modelId="{573808A8-B253-4847-B544-3C5D07A89F82}" srcId="{B5F39DD8-65AE-45CC-B9C3-01CB07498B44}" destId="{79DFA104-7C1C-4D41-957A-612AD46D31FE}" srcOrd="2" destOrd="0" parTransId="{C96CE3CA-97F6-4615-B0DA-6C4AD44461AB}" sibTransId="{4B02E139-DB04-4C60-8888-A08F1C961853}"/>
    <dgm:cxn modelId="{B63ED7AC-E059-D44F-B5FE-1564CF22D504}" type="presOf" srcId="{79DFA104-7C1C-4D41-957A-612AD46D31FE}" destId="{AEB0F0BA-D1DD-D248-A41E-3503B2D43C39}" srcOrd="0" destOrd="0" presId="urn:microsoft.com/office/officeart/2005/8/layout/default"/>
    <dgm:cxn modelId="{4A0EE1F7-72D2-AB4D-85C8-EAEE8B13394E}" type="presOf" srcId="{45A519E7-2C81-4550-836D-A5E37BEB28D3}" destId="{C7FF9B89-B32E-9F46-BBA7-E80122860296}" srcOrd="0" destOrd="0" presId="urn:microsoft.com/office/officeart/2005/8/layout/default"/>
    <dgm:cxn modelId="{C0390459-0500-4DD4-A0E1-A34705DFBE35}" srcId="{B5F39DD8-65AE-45CC-B9C3-01CB07498B44}" destId="{8400044B-2BBF-4D29-982F-68289323310B}" srcOrd="0" destOrd="0" parTransId="{BF7F48AF-B45C-4E10-BE61-16C5C83D7B89}" sibTransId="{0D56CB45-1A01-4C0F-B2C3-20463803A3EB}"/>
    <dgm:cxn modelId="{9AF68AE9-8222-6040-A5A0-DF29F4B6A0A3}" type="presParOf" srcId="{88D845A2-48B4-4C4D-A4E5-FD8B422BABDF}" destId="{581159A1-B533-1046-A10F-6BAED9E5BAF4}" srcOrd="0" destOrd="0" presId="urn:microsoft.com/office/officeart/2005/8/layout/default"/>
    <dgm:cxn modelId="{3BD97EB6-3B3F-1C40-8120-B333011CC1D8}" type="presParOf" srcId="{88D845A2-48B4-4C4D-A4E5-FD8B422BABDF}" destId="{70EE1C93-6598-6743-A2EB-D9F1B6254E09}" srcOrd="1" destOrd="0" presId="urn:microsoft.com/office/officeart/2005/8/layout/default"/>
    <dgm:cxn modelId="{8AF6EF6C-D31E-F146-ABC2-919D42C50753}" type="presParOf" srcId="{88D845A2-48B4-4C4D-A4E5-FD8B422BABDF}" destId="{F29F34D6-650B-5648-981B-6DD21D30879C}" srcOrd="2" destOrd="0" presId="urn:microsoft.com/office/officeart/2005/8/layout/default"/>
    <dgm:cxn modelId="{ED9190B3-1707-3044-B7A2-B1F76368DAA7}" type="presParOf" srcId="{88D845A2-48B4-4C4D-A4E5-FD8B422BABDF}" destId="{BC11BC8D-9FBC-B741-A66A-2A5A73BDEC31}" srcOrd="3" destOrd="0" presId="urn:microsoft.com/office/officeart/2005/8/layout/default"/>
    <dgm:cxn modelId="{78F06C97-996D-8741-88A6-AD1743DF14E6}" type="presParOf" srcId="{88D845A2-48B4-4C4D-A4E5-FD8B422BABDF}" destId="{AEB0F0BA-D1DD-D248-A41E-3503B2D43C39}" srcOrd="4" destOrd="0" presId="urn:microsoft.com/office/officeart/2005/8/layout/default"/>
    <dgm:cxn modelId="{1B5A7606-014E-F943-B9C9-6D819A491CD0}" type="presParOf" srcId="{88D845A2-48B4-4C4D-A4E5-FD8B422BABDF}" destId="{627A319C-E9DB-5B4E-A901-ED623C6E0EB9}" srcOrd="5" destOrd="0" presId="urn:microsoft.com/office/officeart/2005/8/layout/default"/>
    <dgm:cxn modelId="{7D2372EC-D0A6-D848-B9A8-9FEFA7E66742}" type="presParOf" srcId="{88D845A2-48B4-4C4D-A4E5-FD8B422BABDF}" destId="{C7FF9B89-B32E-9F46-BBA7-E80122860296}" srcOrd="6" destOrd="0" presId="urn:microsoft.com/office/officeart/2005/8/layout/default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BD511E-F1B2-4267-993D-E943C695678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ABCC80C-32B8-4535-AECB-84CA9F03756A}">
      <dgm:prSet/>
      <dgm:spPr/>
      <dgm:t>
        <a:bodyPr/>
        <a:lstStyle/>
        <a:p>
          <a:r>
            <a:rPr lang="es-MX"/>
            <a:t>Contruccion de la primera Universidad de la Seguridad Ciudadana; Dependencias encarcaga de la profecionalizacion de ciudadanos y cuidadanas en dos pespectivas PREVENTIVA y REACTIVAS.</a:t>
          </a:r>
          <a:endParaRPr lang="en-US"/>
        </a:p>
      </dgm:t>
    </dgm:pt>
    <dgm:pt modelId="{E317EE7D-131A-44D9-B421-3C04F7C82C0C}" type="parTrans" cxnId="{D8D36A82-DBD1-4910-8EDA-618A812F5732}">
      <dgm:prSet/>
      <dgm:spPr/>
      <dgm:t>
        <a:bodyPr/>
        <a:lstStyle/>
        <a:p>
          <a:endParaRPr lang="en-US"/>
        </a:p>
      </dgm:t>
    </dgm:pt>
    <dgm:pt modelId="{90A68764-7F6E-4A9C-B8C0-01AA43BFA4E5}" type="sibTrans" cxnId="{D8D36A82-DBD1-4910-8EDA-618A812F5732}">
      <dgm:prSet/>
      <dgm:spPr/>
      <dgm:t>
        <a:bodyPr/>
        <a:lstStyle/>
        <a:p>
          <a:endParaRPr lang="en-US"/>
        </a:p>
      </dgm:t>
    </dgm:pt>
    <dgm:pt modelId="{A9F2A354-9448-4DD8-BFB7-C95280E3E658}">
      <dgm:prSet/>
      <dgm:spPr/>
      <dgm:t>
        <a:bodyPr/>
        <a:lstStyle/>
        <a:p>
          <a:r>
            <a:rPr lang="es-MX"/>
            <a:t>Tres ejes accion: Inteligencia, Reaccion y Reestructuracion del tejido social.</a:t>
          </a:r>
          <a:endParaRPr lang="en-US"/>
        </a:p>
      </dgm:t>
    </dgm:pt>
    <dgm:pt modelId="{4BE0E42A-37EB-4DA8-8D8C-8BD64B263A6D}" type="parTrans" cxnId="{44E1E092-CAA1-4007-B108-D90B3D21EC9C}">
      <dgm:prSet/>
      <dgm:spPr/>
      <dgm:t>
        <a:bodyPr/>
        <a:lstStyle/>
        <a:p>
          <a:endParaRPr lang="en-US"/>
        </a:p>
      </dgm:t>
    </dgm:pt>
    <dgm:pt modelId="{7ACAF6A1-F8E8-4CC0-8BAB-421577ACA01C}" type="sibTrans" cxnId="{44E1E092-CAA1-4007-B108-D90B3D21EC9C}">
      <dgm:prSet/>
      <dgm:spPr/>
      <dgm:t>
        <a:bodyPr/>
        <a:lstStyle/>
        <a:p>
          <a:endParaRPr lang="en-US"/>
        </a:p>
      </dgm:t>
    </dgm:pt>
    <dgm:pt modelId="{4E3A9A53-2B25-4CA3-9BF6-B846A4A16AF7}">
      <dgm:prSet/>
      <dgm:spPr/>
      <dgm:t>
        <a:bodyPr/>
        <a:lstStyle/>
        <a:p>
          <a:r>
            <a:rPr lang="es-MX"/>
            <a:t>Programas de recuperacion de espacios publicos  </a:t>
          </a:r>
          <a:endParaRPr lang="en-US"/>
        </a:p>
      </dgm:t>
    </dgm:pt>
    <dgm:pt modelId="{1239252F-6CD7-495C-B555-A7822DF9B77A}" type="parTrans" cxnId="{6F07A8AF-CBAB-4652-B648-FE040E3C21A2}">
      <dgm:prSet/>
      <dgm:spPr/>
      <dgm:t>
        <a:bodyPr/>
        <a:lstStyle/>
        <a:p>
          <a:endParaRPr lang="en-US"/>
        </a:p>
      </dgm:t>
    </dgm:pt>
    <dgm:pt modelId="{FDCBB811-CB56-4624-918D-FB0F6C2DC582}" type="sibTrans" cxnId="{6F07A8AF-CBAB-4652-B648-FE040E3C21A2}">
      <dgm:prSet/>
      <dgm:spPr/>
      <dgm:t>
        <a:bodyPr/>
        <a:lstStyle/>
        <a:p>
          <a:endParaRPr lang="en-US"/>
        </a:p>
      </dgm:t>
    </dgm:pt>
    <dgm:pt modelId="{69DCC2CD-B44E-4EA6-80E8-6BAB4F7F1353}">
      <dgm:prSet/>
      <dgm:spPr/>
      <dgm:t>
        <a:bodyPr/>
        <a:lstStyle/>
        <a:p>
          <a:r>
            <a:rPr lang="es-MX"/>
            <a:t>Construccion de circulos de la PAZ </a:t>
          </a:r>
          <a:endParaRPr lang="en-US"/>
        </a:p>
      </dgm:t>
    </dgm:pt>
    <dgm:pt modelId="{4D267FEF-22DB-40D9-ACC3-D1499AD398A6}" type="parTrans" cxnId="{7F6EFDEC-7ABF-4026-ACD5-9CC3D3CD8121}">
      <dgm:prSet/>
      <dgm:spPr/>
      <dgm:t>
        <a:bodyPr/>
        <a:lstStyle/>
        <a:p>
          <a:endParaRPr lang="en-US"/>
        </a:p>
      </dgm:t>
    </dgm:pt>
    <dgm:pt modelId="{FFCEC851-A686-4C41-A6D9-8B835B3C95FA}" type="sibTrans" cxnId="{7F6EFDEC-7ABF-4026-ACD5-9CC3D3CD8121}">
      <dgm:prSet/>
      <dgm:spPr/>
      <dgm:t>
        <a:bodyPr/>
        <a:lstStyle/>
        <a:p>
          <a:endParaRPr lang="en-US"/>
        </a:p>
      </dgm:t>
    </dgm:pt>
    <dgm:pt modelId="{76172467-0D79-DA41-83FC-7AD3E08DC5FA}" type="pres">
      <dgm:prSet presAssocID="{6EBD511E-F1B2-4267-993D-E943C695678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5FDDD07C-863B-EE41-AE24-A3D4360D71BE}" type="pres">
      <dgm:prSet presAssocID="{1ABCC80C-32B8-4535-AECB-84CA9F03756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32F11CE-1938-B14B-97B4-025B4A79AB32}" type="pres">
      <dgm:prSet presAssocID="{90A68764-7F6E-4A9C-B8C0-01AA43BFA4E5}" presName="sibTrans" presStyleCnt="0"/>
      <dgm:spPr/>
    </dgm:pt>
    <dgm:pt modelId="{7A4E64F4-0AEA-664B-8D13-7E171A0D7906}" type="pres">
      <dgm:prSet presAssocID="{A9F2A354-9448-4DD8-BFB7-C95280E3E65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CF23869-5145-7641-BE9F-1C6492DC308B}" type="pres">
      <dgm:prSet presAssocID="{7ACAF6A1-F8E8-4CC0-8BAB-421577ACA01C}" presName="sibTrans" presStyleCnt="0"/>
      <dgm:spPr/>
    </dgm:pt>
    <dgm:pt modelId="{8F0DB9A5-2D0F-324F-B7D1-E0A636E5976F}" type="pres">
      <dgm:prSet presAssocID="{4E3A9A53-2B25-4CA3-9BF6-B846A4A16AF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547CB5D-6AD8-8045-A6F8-60F95D8F384C}" type="pres">
      <dgm:prSet presAssocID="{FDCBB811-CB56-4624-918D-FB0F6C2DC582}" presName="sibTrans" presStyleCnt="0"/>
      <dgm:spPr/>
    </dgm:pt>
    <dgm:pt modelId="{7BE66E0C-9F73-DA46-A925-69D94EFBE69D}" type="pres">
      <dgm:prSet presAssocID="{69DCC2CD-B44E-4EA6-80E8-6BAB4F7F135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134A3D4-4A8C-E445-AD0B-6F8F4297081A}" type="presOf" srcId="{4E3A9A53-2B25-4CA3-9BF6-B846A4A16AF7}" destId="{8F0DB9A5-2D0F-324F-B7D1-E0A636E5976F}" srcOrd="0" destOrd="0" presId="urn:microsoft.com/office/officeart/2005/8/layout/default"/>
    <dgm:cxn modelId="{44E1E092-CAA1-4007-B108-D90B3D21EC9C}" srcId="{6EBD511E-F1B2-4267-993D-E943C695678B}" destId="{A9F2A354-9448-4DD8-BFB7-C95280E3E658}" srcOrd="1" destOrd="0" parTransId="{4BE0E42A-37EB-4DA8-8D8C-8BD64B263A6D}" sibTransId="{7ACAF6A1-F8E8-4CC0-8BAB-421577ACA01C}"/>
    <dgm:cxn modelId="{6F07A8AF-CBAB-4652-B648-FE040E3C21A2}" srcId="{6EBD511E-F1B2-4267-993D-E943C695678B}" destId="{4E3A9A53-2B25-4CA3-9BF6-B846A4A16AF7}" srcOrd="2" destOrd="0" parTransId="{1239252F-6CD7-495C-B555-A7822DF9B77A}" sibTransId="{FDCBB811-CB56-4624-918D-FB0F6C2DC582}"/>
    <dgm:cxn modelId="{682B602F-BBC0-E542-A6B7-B01B83CB17B6}" type="presOf" srcId="{69DCC2CD-B44E-4EA6-80E8-6BAB4F7F1353}" destId="{7BE66E0C-9F73-DA46-A925-69D94EFBE69D}" srcOrd="0" destOrd="0" presId="urn:microsoft.com/office/officeart/2005/8/layout/default"/>
    <dgm:cxn modelId="{7F6EFDEC-7ABF-4026-ACD5-9CC3D3CD8121}" srcId="{6EBD511E-F1B2-4267-993D-E943C695678B}" destId="{69DCC2CD-B44E-4EA6-80E8-6BAB4F7F1353}" srcOrd="3" destOrd="0" parTransId="{4D267FEF-22DB-40D9-ACC3-D1499AD398A6}" sibTransId="{FFCEC851-A686-4C41-A6D9-8B835B3C95FA}"/>
    <dgm:cxn modelId="{B73854B5-710F-C047-8D9F-EC7A7237D638}" type="presOf" srcId="{A9F2A354-9448-4DD8-BFB7-C95280E3E658}" destId="{7A4E64F4-0AEA-664B-8D13-7E171A0D7906}" srcOrd="0" destOrd="0" presId="urn:microsoft.com/office/officeart/2005/8/layout/default"/>
    <dgm:cxn modelId="{D8D36A82-DBD1-4910-8EDA-618A812F5732}" srcId="{6EBD511E-F1B2-4267-993D-E943C695678B}" destId="{1ABCC80C-32B8-4535-AECB-84CA9F03756A}" srcOrd="0" destOrd="0" parTransId="{E317EE7D-131A-44D9-B421-3C04F7C82C0C}" sibTransId="{90A68764-7F6E-4A9C-B8C0-01AA43BFA4E5}"/>
    <dgm:cxn modelId="{2AE16C16-2571-244E-9024-D02E692B3621}" type="presOf" srcId="{1ABCC80C-32B8-4535-AECB-84CA9F03756A}" destId="{5FDDD07C-863B-EE41-AE24-A3D4360D71BE}" srcOrd="0" destOrd="0" presId="urn:microsoft.com/office/officeart/2005/8/layout/default"/>
    <dgm:cxn modelId="{A93C508D-7260-3B40-B0E3-79F1B6C470E4}" type="presOf" srcId="{6EBD511E-F1B2-4267-993D-E943C695678B}" destId="{76172467-0D79-DA41-83FC-7AD3E08DC5FA}" srcOrd="0" destOrd="0" presId="urn:microsoft.com/office/officeart/2005/8/layout/default"/>
    <dgm:cxn modelId="{BE9595D2-EF92-5F4B-BC24-1FE94E6B8447}" type="presParOf" srcId="{76172467-0D79-DA41-83FC-7AD3E08DC5FA}" destId="{5FDDD07C-863B-EE41-AE24-A3D4360D71BE}" srcOrd="0" destOrd="0" presId="urn:microsoft.com/office/officeart/2005/8/layout/default"/>
    <dgm:cxn modelId="{127E5A64-00A1-6D40-9C3C-D44B69588053}" type="presParOf" srcId="{76172467-0D79-DA41-83FC-7AD3E08DC5FA}" destId="{432F11CE-1938-B14B-97B4-025B4A79AB32}" srcOrd="1" destOrd="0" presId="urn:microsoft.com/office/officeart/2005/8/layout/default"/>
    <dgm:cxn modelId="{D5C4F664-46C7-034F-B6CD-EB4A2AB80B0B}" type="presParOf" srcId="{76172467-0D79-DA41-83FC-7AD3E08DC5FA}" destId="{7A4E64F4-0AEA-664B-8D13-7E171A0D7906}" srcOrd="2" destOrd="0" presId="urn:microsoft.com/office/officeart/2005/8/layout/default"/>
    <dgm:cxn modelId="{B306B9DF-C9CB-1646-BA90-F757C80CD925}" type="presParOf" srcId="{76172467-0D79-DA41-83FC-7AD3E08DC5FA}" destId="{4CF23869-5145-7641-BE9F-1C6492DC308B}" srcOrd="3" destOrd="0" presId="urn:microsoft.com/office/officeart/2005/8/layout/default"/>
    <dgm:cxn modelId="{90F41C85-E72B-4F44-BA6E-4D1312B01E6D}" type="presParOf" srcId="{76172467-0D79-DA41-83FC-7AD3E08DC5FA}" destId="{8F0DB9A5-2D0F-324F-B7D1-E0A636E5976F}" srcOrd="4" destOrd="0" presId="urn:microsoft.com/office/officeart/2005/8/layout/default"/>
    <dgm:cxn modelId="{43EA3788-D2C0-6B42-857B-31B38E348972}" type="presParOf" srcId="{76172467-0D79-DA41-83FC-7AD3E08DC5FA}" destId="{9547CB5D-6AD8-8045-A6F8-60F95D8F384C}" srcOrd="5" destOrd="0" presId="urn:microsoft.com/office/officeart/2005/8/layout/default"/>
    <dgm:cxn modelId="{71C2EB1D-6365-F348-9253-B9AFF7A31FCB}" type="presParOf" srcId="{76172467-0D79-DA41-83FC-7AD3E08DC5FA}" destId="{7BE66E0C-9F73-DA46-A925-69D94EFBE69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1159A1-B533-1046-A10F-6BAED9E5BAF4}">
      <dsp:nvSpPr>
        <dsp:cNvPr id="0" name=""/>
        <dsp:cNvSpPr/>
      </dsp:nvSpPr>
      <dsp:spPr>
        <a:xfrm>
          <a:off x="1329078" y="523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/>
            <a:t>Fortalecer la estructura de gobierno desde los Municipios hasta el Gobierno del Estado</a:t>
          </a:r>
          <a:endParaRPr lang="en-US" sz="2200" kern="1200"/>
        </a:p>
      </dsp:txBody>
      <dsp:txXfrm>
        <a:off x="1329078" y="523"/>
        <a:ext cx="3405927" cy="2043556"/>
      </dsp:txXfrm>
    </dsp:sp>
    <dsp:sp modelId="{F29F34D6-650B-5648-981B-6DD21D30879C}">
      <dsp:nvSpPr>
        <dsp:cNvPr id="0" name=""/>
        <dsp:cNvSpPr/>
      </dsp:nvSpPr>
      <dsp:spPr>
        <a:xfrm>
          <a:off x="5075598" y="523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/>
            <a:t>Decentralizar las dependencias de gobierno para permear las estructuras de gobierno al interior del Estado.</a:t>
          </a:r>
          <a:endParaRPr lang="en-US" sz="2200" kern="1200" dirty="0"/>
        </a:p>
      </dsp:txBody>
      <dsp:txXfrm>
        <a:off x="5075598" y="523"/>
        <a:ext cx="3405927" cy="2043556"/>
      </dsp:txXfrm>
    </dsp:sp>
    <dsp:sp modelId="{AEB0F0BA-D1DD-D248-A41E-3503B2D43C39}">
      <dsp:nvSpPr>
        <dsp:cNvPr id="0" name=""/>
        <dsp:cNvSpPr/>
      </dsp:nvSpPr>
      <dsp:spPr>
        <a:xfrm>
          <a:off x="1329078" y="2384672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/>
            <a:t>Construir una RED de GESTORIA ESTATAL en los 58 municipios. </a:t>
          </a:r>
          <a:endParaRPr lang="en-US" sz="2200" kern="1200"/>
        </a:p>
      </dsp:txBody>
      <dsp:txXfrm>
        <a:off x="1329078" y="2384672"/>
        <a:ext cx="3405927" cy="2043556"/>
      </dsp:txXfrm>
    </dsp:sp>
    <dsp:sp modelId="{C7FF9B89-B32E-9F46-BBA7-E80122860296}">
      <dsp:nvSpPr>
        <dsp:cNvPr id="0" name=""/>
        <dsp:cNvSpPr/>
      </dsp:nvSpPr>
      <dsp:spPr>
        <a:xfrm>
          <a:off x="5075598" y="2384672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/>
            <a:t>Igualdad sustativa con mas del 50% de Secretarias encabezadas por mujeres capaces y comprometidas con los potosinos </a:t>
          </a:r>
          <a:endParaRPr lang="en-US" sz="2200" kern="1200"/>
        </a:p>
      </dsp:txBody>
      <dsp:txXfrm>
        <a:off x="5075598" y="2384672"/>
        <a:ext cx="3405927" cy="20435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DDD07C-863B-EE41-AE24-A3D4360D71BE}">
      <dsp:nvSpPr>
        <dsp:cNvPr id="0" name=""/>
        <dsp:cNvSpPr/>
      </dsp:nvSpPr>
      <dsp:spPr>
        <a:xfrm>
          <a:off x="1329078" y="523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/>
            <a:t>Contruccion de la primera Universidad de la Seguridad Ciudadana; Dependencias encarcaga de la profecionalizacion de ciudadanos y cuidadanas en dos pespectivas PREVENTIVA y REACTIVAS.</a:t>
          </a:r>
          <a:endParaRPr lang="en-US" sz="1800" kern="1200"/>
        </a:p>
      </dsp:txBody>
      <dsp:txXfrm>
        <a:off x="1329078" y="523"/>
        <a:ext cx="3405927" cy="2043556"/>
      </dsp:txXfrm>
    </dsp:sp>
    <dsp:sp modelId="{7A4E64F4-0AEA-664B-8D13-7E171A0D7906}">
      <dsp:nvSpPr>
        <dsp:cNvPr id="0" name=""/>
        <dsp:cNvSpPr/>
      </dsp:nvSpPr>
      <dsp:spPr>
        <a:xfrm>
          <a:off x="5075598" y="523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/>
            <a:t>Tres ejes accion: Inteligencia, Reaccion y Reestructuracion del tejido social.</a:t>
          </a:r>
          <a:endParaRPr lang="en-US" sz="1800" kern="1200"/>
        </a:p>
      </dsp:txBody>
      <dsp:txXfrm>
        <a:off x="5075598" y="523"/>
        <a:ext cx="3405927" cy="2043556"/>
      </dsp:txXfrm>
    </dsp:sp>
    <dsp:sp modelId="{8F0DB9A5-2D0F-324F-B7D1-E0A636E5976F}">
      <dsp:nvSpPr>
        <dsp:cNvPr id="0" name=""/>
        <dsp:cNvSpPr/>
      </dsp:nvSpPr>
      <dsp:spPr>
        <a:xfrm>
          <a:off x="1329078" y="2384672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/>
            <a:t>Programas de recuperacion de espacios publicos  </a:t>
          </a:r>
          <a:endParaRPr lang="en-US" sz="1800" kern="1200"/>
        </a:p>
      </dsp:txBody>
      <dsp:txXfrm>
        <a:off x="1329078" y="2384672"/>
        <a:ext cx="3405927" cy="2043556"/>
      </dsp:txXfrm>
    </dsp:sp>
    <dsp:sp modelId="{7BE66E0C-9F73-DA46-A925-69D94EFBE69D}">
      <dsp:nvSpPr>
        <dsp:cNvPr id="0" name=""/>
        <dsp:cNvSpPr/>
      </dsp:nvSpPr>
      <dsp:spPr>
        <a:xfrm>
          <a:off x="5075598" y="2384672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/>
            <a:t>Construccion de circulos de la PAZ </a:t>
          </a:r>
          <a:endParaRPr lang="en-US" sz="1800" kern="1200"/>
        </a:p>
      </dsp:txBody>
      <dsp:txXfrm>
        <a:off x="5075598" y="2384672"/>
        <a:ext cx="3405927" cy="2043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August 9,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11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August 9,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62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August 9,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93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August 9, 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35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August 9,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xmlns="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2065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August 9,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707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August 9,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0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August 9,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54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August 9,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78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August 9,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9766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August 9,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7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xmlns="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August 9, 2022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xmlns="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591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29" r:id="rId7"/>
    <p:sldLayoutId id="2147483830" r:id="rId8"/>
    <p:sldLayoutId id="2147483831" r:id="rId9"/>
    <p:sldLayoutId id="2147483832" r:id="rId10"/>
    <p:sldLayoutId id="2147483839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D6B1B050-23D3-48C5-9FC3-4ED75469F3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EA200E0-59A2-334E-B4B3-1A2E789092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4219">
                        <a14:backgroundMark x1="74609" y1="29722" x2="88984" y2="30000"/>
                        <a14:backgroundMark x1="88984" y1="30000" x2="89766" y2="37639"/>
                        <a14:backgroundMark x1="89766" y1="37639" x2="89375" y2="38194"/>
                        <a14:backgroundMark x1="34688" y1="49861" x2="38828" y2="50000"/>
                        <a14:backgroundMark x1="38828" y1="50000" x2="53047" y2="46528"/>
                        <a14:backgroundMark x1="53047" y1="46528" x2="66172" y2="48056"/>
                        <a14:backgroundMark x1="33438" y1="53611" x2="55469" y2="60278"/>
                        <a14:backgroundMark x1="55469" y1="60278" x2="59453" y2="62639"/>
                        <a14:backgroundMark x1="59453" y1="62639" x2="71016" y2="76389"/>
                        <a14:backgroundMark x1="71016" y1="76389" x2="73281" y2="77361"/>
                        <a14:backgroundMark x1="37422" y1="52917" x2="57969" y2="53194"/>
                        <a14:backgroundMark x1="57969" y1="53194" x2="69766" y2="52917"/>
                        <a14:backgroundMark x1="69766" y1="52917" x2="74688" y2="54444"/>
                        <a14:backgroundMark x1="74688" y1="54444" x2="81016" y2="60694"/>
                        <a14:backgroundMark x1="81328" y1="36528" x2="87266" y2="78194"/>
                        <a14:backgroundMark x1="90313" y1="40278" x2="79297" y2="72500"/>
                        <a14:backgroundMark x1="61172" y1="56806" x2="77188" y2="60556"/>
                        <a14:backgroundMark x1="77188" y1="60556" x2="85938" y2="68194"/>
                        <a14:backgroundMark x1="85938" y1="68194" x2="85703" y2="66944"/>
                        <a14:backgroundMark x1="66250" y1="79167" x2="78203" y2="59583"/>
                        <a14:backgroundMark x1="34297" y1="51944" x2="36484" y2="57917"/>
                        <a14:backgroundMark x1="36484" y1="57917" x2="36250" y2="55139"/>
                        <a14:backgroundMark x1="35859" y1="52778" x2="40469" y2="53194"/>
                        <a14:backgroundMark x1="40469" y1="53194" x2="44844" y2="51944"/>
                        <a14:backgroundMark x1="44844" y1="51944" x2="48984" y2="51944"/>
                        <a14:backgroundMark x1="48984" y1="51944" x2="53047" y2="58056"/>
                        <a14:backgroundMark x1="33672" y1="59167" x2="38750" y2="58750"/>
                        <a14:backgroundMark x1="38750" y1="58750" x2="43281" y2="60694"/>
                        <a14:backgroundMark x1="43281" y1="60694" x2="46953" y2="58889"/>
                        <a14:backgroundMark x1="56563" y1="52500" x2="59531" y2="80972"/>
                        <a14:backgroundMark x1="59531" y1="80972" x2="62500" y2="71667"/>
                        <a14:backgroundMark x1="62500" y1="71667" x2="62969" y2="55833"/>
                        <a14:backgroundMark x1="62969" y1="55833" x2="66563" y2="62222"/>
                        <a14:backgroundMark x1="66563" y1="62222" x2="66328" y2="50556"/>
                        <a14:backgroundMark x1="66328" y1="50556" x2="71406" y2="73194"/>
                        <a14:backgroundMark x1="71406" y1="73194" x2="68984" y2="18889"/>
                        <a14:backgroundMark x1="68984" y1="18889" x2="81563" y2="91944"/>
                        <a14:backgroundMark x1="81563" y1="91944" x2="84609" y2="78750"/>
                        <a14:backgroundMark x1="84609" y1="78750" x2="88594" y2="82917"/>
                        <a14:backgroundMark x1="88594" y1="82917" x2="86797" y2="56250"/>
                        <a14:backgroundMark x1="86797" y1="56250" x2="88125" y2="63889"/>
                        <a14:backgroundMark x1="88125" y1="63889" x2="87500" y2="38750"/>
                        <a14:backgroundMark x1="87500" y1="38750" x2="89297" y2="49722"/>
                        <a14:backgroundMark x1="89297" y1="49722" x2="93281" y2="54306"/>
                        <a14:backgroundMark x1="93281" y1="54306" x2="92344" y2="51944"/>
                        <a14:backgroundMark x1="55937" y1="50556" x2="58438" y2="59583"/>
                        <a14:backgroundMark x1="58438" y1="59583" x2="53594" y2="47639"/>
                        <a14:backgroundMark x1="53594" y1="47639" x2="49531" y2="46111"/>
                        <a14:backgroundMark x1="49531" y1="46111" x2="61016" y2="70139"/>
                        <a14:backgroundMark x1="61016" y1="70139" x2="62969" y2="69167"/>
                        <a14:backgroundMark x1="81094" y1="46389" x2="76953" y2="62778"/>
                        <a14:backgroundMark x1="76953" y1="62778" x2="85078" y2="46806"/>
                        <a14:backgroundMark x1="85078" y1="46806" x2="78125" y2="60139"/>
                        <a14:backgroundMark x1="78125" y1="60139" x2="89141" y2="40139"/>
                        <a14:backgroundMark x1="89141" y1="40139" x2="88516" y2="47500"/>
                        <a14:backgroundMark x1="88516" y1="47500" x2="90391" y2="55694"/>
                        <a14:backgroundMark x1="90391" y1="55694" x2="91953" y2="49028"/>
                        <a14:backgroundMark x1="91953" y1="49028" x2="91172" y2="48056"/>
                        <a14:backgroundMark x1="92109" y1="47222" x2="94219" y2="40000"/>
                        <a14:backgroundMark x1="94219" y1="40000" x2="93281" y2="59028"/>
                        <a14:backgroundMark x1="93281" y1="59028" x2="92500" y2="48333"/>
                        <a14:backgroundMark x1="92500" y1="48333" x2="93438" y2="46944"/>
                        <a14:backgroundMark x1="90781" y1="51944" x2="90703" y2="59028"/>
                        <a14:backgroundMark x1="90703" y1="59028" x2="89922" y2="63611"/>
                        <a14:backgroundMark x1="91250" y1="54028" x2="90313" y2="47222"/>
                        <a14:backgroundMark x1="90313" y1="47222" x2="90078" y2="46806"/>
                        <a14:backgroundMark x1="92344" y1="47639" x2="89375" y2="55417"/>
                        <a14:backgroundMark x1="89375" y1="55417" x2="79609" y2="59444"/>
                        <a14:backgroundMark x1="79609" y1="59444" x2="75625" y2="65278"/>
                        <a14:backgroundMark x1="75625" y1="65278" x2="83125" y2="47639"/>
                        <a14:backgroundMark x1="83125" y1="47639" x2="77891" y2="50833"/>
                        <a14:backgroundMark x1="77891" y1="50833" x2="74688" y2="61250"/>
                        <a14:backgroundMark x1="74688" y1="61250" x2="81875" y2="56389"/>
                        <a14:backgroundMark x1="81875" y1="56389" x2="84297" y2="64167"/>
                        <a14:backgroundMark x1="84297" y1="64167" x2="74609" y2="62361"/>
                        <a14:backgroundMark x1="74609" y1="62361" x2="66563" y2="74028"/>
                        <a14:backgroundMark x1="66563" y1="74028" x2="74922" y2="73750"/>
                        <a14:backgroundMark x1="74922" y1="73750" x2="80000" y2="70556"/>
                        <a14:backgroundMark x1="80000" y1="70556" x2="83672" y2="73611"/>
                        <a14:backgroundMark x1="83672" y1="73611" x2="79688" y2="75694"/>
                        <a14:backgroundMark x1="79688" y1="75694" x2="83984" y2="74444"/>
                        <a14:backgroundMark x1="83984" y1="74444" x2="88203" y2="75000"/>
                        <a14:backgroundMark x1="88203" y1="75000" x2="92109" y2="78056"/>
                        <a14:backgroundMark x1="92109" y1="78056" x2="87266" y2="76111"/>
                        <a14:backgroundMark x1="87266" y1="76111" x2="87891" y2="68889"/>
                        <a14:backgroundMark x1="87891" y1="68889" x2="78750" y2="79306"/>
                        <a14:backgroundMark x1="78750" y1="79306" x2="73047" y2="81806"/>
                        <a14:backgroundMark x1="73047" y1="81806" x2="73750" y2="73611"/>
                        <a14:backgroundMark x1="73750" y1="73611" x2="68359" y2="77917"/>
                        <a14:backgroundMark x1="68359" y1="77917" x2="67188" y2="70139"/>
                        <a14:backgroundMark x1="67188" y1="70139" x2="60469" y2="75694"/>
                        <a14:backgroundMark x1="60469" y1="75694" x2="65391" y2="73194"/>
                        <a14:backgroundMark x1="65391" y1="73194" x2="60000" y2="68333"/>
                        <a14:backgroundMark x1="60000" y1="68333" x2="62734" y2="58056"/>
                        <a14:backgroundMark x1="62734" y1="58056" x2="57969" y2="59444"/>
                        <a14:backgroundMark x1="57969" y1="59444" x2="61250" y2="55000"/>
                        <a14:backgroundMark x1="61250" y1="55000" x2="60781" y2="59167"/>
                        <a14:backgroundMark x1="67813" y1="69306" x2="67813" y2="60833"/>
                        <a14:backgroundMark x1="67813" y1="60833" x2="64297" y2="83472"/>
                        <a14:backgroundMark x1="64297" y1="83472" x2="70703" y2="68750"/>
                        <a14:backgroundMark x1="70703" y1="68750" x2="73047" y2="57083"/>
                        <a14:backgroundMark x1="73047" y1="57083" x2="70859" y2="64028"/>
                        <a14:backgroundMark x1="70859" y1="64028" x2="74922" y2="61806"/>
                        <a14:backgroundMark x1="74922" y1="61806" x2="80547" y2="52639"/>
                        <a14:backgroundMark x1="80547" y1="52639" x2="73594" y2="66806"/>
                        <a14:backgroundMark x1="73594" y1="66806" x2="83828" y2="62639"/>
                        <a14:backgroundMark x1="83828" y1="62639" x2="80625" y2="83194"/>
                        <a14:backgroundMark x1="80625" y1="83194" x2="92578" y2="72778"/>
                        <a14:backgroundMark x1="92578" y1="72778" x2="83203" y2="92361"/>
                        <a14:backgroundMark x1="83203" y1="92361" x2="87891" y2="81806"/>
                        <a14:backgroundMark x1="87891" y1="81806" x2="81797" y2="84861"/>
                        <a14:backgroundMark x1="81797" y1="84861" x2="87031" y2="67083"/>
                        <a14:backgroundMark x1="87031" y1="67083" x2="81484" y2="85833"/>
                        <a14:backgroundMark x1="81484" y1="85833" x2="88672" y2="72639"/>
                        <a14:backgroundMark x1="88672" y1="72639" x2="90625" y2="66111"/>
                        <a14:backgroundMark x1="90625" y1="66111" x2="87500" y2="70694"/>
                        <a14:backgroundMark x1="87500" y1="70694" x2="88281" y2="71667"/>
                        <a14:backgroundMark x1="88281" y1="71389" x2="84531" y2="78750"/>
                        <a14:backgroundMark x1="84531" y1="78750" x2="89844" y2="62361"/>
                        <a14:backgroundMark x1="89844" y1="62361" x2="94609" y2="60972"/>
                        <a14:backgroundMark x1="94609" y1="60972" x2="88047" y2="84306"/>
                        <a14:backgroundMark x1="88047" y1="84306" x2="86797" y2="75556"/>
                        <a14:backgroundMark x1="86797" y1="75556" x2="81094" y2="75694"/>
                        <a14:backgroundMark x1="81094" y1="75694" x2="77500" y2="80833"/>
                        <a14:backgroundMark x1="77500" y1="80833" x2="79609" y2="74444"/>
                        <a14:backgroundMark x1="79609" y1="74444" x2="75313" y2="75833"/>
                        <a14:backgroundMark x1="75313" y1="75833" x2="68672" y2="86250"/>
                        <a14:backgroundMark x1="68672" y1="86250" x2="73750" y2="78333"/>
                        <a14:backgroundMark x1="73750" y1="78333" x2="70000" y2="74167"/>
                        <a14:backgroundMark x1="70000" y1="74167" x2="66406" y2="77361"/>
                        <a14:backgroundMark x1="66406" y1="77361" x2="69922" y2="69583"/>
                        <a14:backgroundMark x1="69922" y1="69583" x2="63750" y2="74861"/>
                        <a14:backgroundMark x1="63750" y1="74861" x2="61719" y2="58194"/>
                        <a14:backgroundMark x1="61719" y1="58194" x2="62813" y2="47500"/>
                        <a14:backgroundMark x1="62813" y1="47500" x2="67266" y2="51389"/>
                        <a14:backgroundMark x1="67266" y1="51389" x2="70156" y2="58611"/>
                        <a14:backgroundMark x1="70156" y1="58611" x2="60000" y2="69167"/>
                        <a14:backgroundMark x1="60000" y1="69167" x2="58672" y2="61667"/>
                        <a14:backgroundMark x1="58672" y1="61667" x2="62813" y2="62639"/>
                        <a14:backgroundMark x1="62813" y1="62639" x2="61641" y2="63889"/>
                        <a14:backgroundMark x1="58047" y1="55417" x2="59062" y2="55972"/>
                        <a14:backgroundMark x1="70391" y1="54583" x2="71563" y2="57222"/>
                        <a14:backgroundMark x1="83438" y1="66250" x2="83281" y2="71667"/>
                        <a14:backgroundMark x1="87500" y1="65833" x2="89766" y2="69306"/>
                        <a14:backgroundMark x1="90234" y1="67917" x2="91953" y2="81111"/>
                        <a14:backgroundMark x1="71406" y1="76806" x2="70391" y2="80833"/>
                        <a14:backgroundMark x1="60469" y1="71806" x2="65859" y2="74722"/>
                        <a14:backgroundMark x1="58359" y1="56389" x2="63281" y2="57361"/>
                        <a14:backgroundMark x1="63281" y1="57361" x2="62969" y2="61806"/>
                        <a14:backgroundMark x1="85156" y1="50278" x2="84219" y2="52500"/>
                      </a14:backgroundRemoval>
                    </a14:imgEffect>
                  </a14:imgLayer>
                </a14:imgProps>
              </a:ext>
            </a:extLst>
          </a:blip>
          <a:srcRect l="5288" r="59288"/>
          <a:stretch/>
        </p:blipFill>
        <p:spPr>
          <a:xfrm>
            <a:off x="7873010" y="10"/>
            <a:ext cx="4318990" cy="6857990"/>
          </a:xfrm>
          <a:custGeom>
            <a:avLst/>
            <a:gdLst/>
            <a:ahLst/>
            <a:cxnLst/>
            <a:rect l="l" t="t" r="r" b="b"/>
            <a:pathLst>
              <a:path w="4318990" h="6858000">
                <a:moveTo>
                  <a:pt x="582034" y="0"/>
                </a:moveTo>
                <a:lnTo>
                  <a:pt x="2791446" y="0"/>
                </a:lnTo>
                <a:lnTo>
                  <a:pt x="3149409" y="0"/>
                </a:lnTo>
                <a:lnTo>
                  <a:pt x="4318990" y="0"/>
                </a:lnTo>
                <a:lnTo>
                  <a:pt x="4318990" y="6858000"/>
                </a:lnTo>
                <a:lnTo>
                  <a:pt x="3149409" y="6858000"/>
                </a:lnTo>
                <a:lnTo>
                  <a:pt x="2791446" y="6858000"/>
                </a:lnTo>
                <a:lnTo>
                  <a:pt x="9767" y="6858000"/>
                </a:lnTo>
                <a:lnTo>
                  <a:pt x="22089" y="6775418"/>
                </a:lnTo>
                <a:cubicBezTo>
                  <a:pt x="26452" y="6745643"/>
                  <a:pt x="28018" y="6714565"/>
                  <a:pt x="18025" y="6682345"/>
                </a:cubicBezTo>
                <a:cubicBezTo>
                  <a:pt x="13414" y="6631956"/>
                  <a:pt x="3676" y="6572538"/>
                  <a:pt x="0" y="6534330"/>
                </a:cubicBezTo>
                <a:cubicBezTo>
                  <a:pt x="7723" y="6471684"/>
                  <a:pt x="1220" y="6448278"/>
                  <a:pt x="9315" y="6403486"/>
                </a:cubicBezTo>
                <a:cubicBezTo>
                  <a:pt x="6294" y="6399965"/>
                  <a:pt x="41682" y="6350413"/>
                  <a:pt x="49465" y="6318838"/>
                </a:cubicBezTo>
                <a:cubicBezTo>
                  <a:pt x="57249" y="6287263"/>
                  <a:pt x="56901" y="6245012"/>
                  <a:pt x="56019" y="6214038"/>
                </a:cubicBezTo>
                <a:cubicBezTo>
                  <a:pt x="85725" y="6088051"/>
                  <a:pt x="97291" y="6121809"/>
                  <a:pt x="121754" y="6042436"/>
                </a:cubicBezTo>
                <a:cubicBezTo>
                  <a:pt x="141126" y="5962501"/>
                  <a:pt x="116761" y="5977427"/>
                  <a:pt x="149025" y="5915980"/>
                </a:cubicBezTo>
                <a:lnTo>
                  <a:pt x="161878" y="5894515"/>
                </a:lnTo>
                <a:lnTo>
                  <a:pt x="153218" y="5850668"/>
                </a:lnTo>
                <a:cubicBezTo>
                  <a:pt x="147546" y="5814227"/>
                  <a:pt x="154949" y="5802565"/>
                  <a:pt x="158898" y="5790699"/>
                </a:cubicBezTo>
                <a:lnTo>
                  <a:pt x="158919" y="5790342"/>
                </a:lnTo>
                <a:lnTo>
                  <a:pt x="153462" y="5779421"/>
                </a:lnTo>
                <a:cubicBezTo>
                  <a:pt x="148408" y="5769776"/>
                  <a:pt x="145352" y="5760653"/>
                  <a:pt x="152100" y="5748807"/>
                </a:cubicBezTo>
                <a:lnTo>
                  <a:pt x="152630" y="5748144"/>
                </a:lnTo>
                <a:lnTo>
                  <a:pt x="146828" y="5682512"/>
                </a:lnTo>
                <a:cubicBezTo>
                  <a:pt x="148092" y="5669461"/>
                  <a:pt x="151724" y="5663781"/>
                  <a:pt x="151431" y="5651190"/>
                </a:cubicBezTo>
                <a:lnTo>
                  <a:pt x="145065" y="5606970"/>
                </a:lnTo>
                <a:lnTo>
                  <a:pt x="142833" y="5591358"/>
                </a:lnTo>
                <a:lnTo>
                  <a:pt x="147999" y="5575845"/>
                </a:lnTo>
                <a:lnTo>
                  <a:pt x="170431" y="5535560"/>
                </a:lnTo>
                <a:cubicBezTo>
                  <a:pt x="172855" y="5524304"/>
                  <a:pt x="174519" y="5525592"/>
                  <a:pt x="174023" y="5516143"/>
                </a:cubicBezTo>
                <a:cubicBezTo>
                  <a:pt x="173525" y="5506695"/>
                  <a:pt x="168736" y="5485632"/>
                  <a:pt x="167451" y="5478869"/>
                </a:cubicBezTo>
                <a:lnTo>
                  <a:pt x="195457" y="5418755"/>
                </a:lnTo>
                <a:lnTo>
                  <a:pt x="211359" y="5321757"/>
                </a:lnTo>
                <a:cubicBezTo>
                  <a:pt x="234612" y="5249123"/>
                  <a:pt x="221674" y="5245322"/>
                  <a:pt x="223087" y="5180203"/>
                </a:cubicBezTo>
                <a:cubicBezTo>
                  <a:pt x="204392" y="5140947"/>
                  <a:pt x="231479" y="5077855"/>
                  <a:pt x="224772" y="5042216"/>
                </a:cubicBezTo>
                <a:lnTo>
                  <a:pt x="234595" y="5010131"/>
                </a:lnTo>
                <a:lnTo>
                  <a:pt x="250438" y="4983368"/>
                </a:lnTo>
                <a:lnTo>
                  <a:pt x="252657" y="4984855"/>
                </a:lnTo>
                <a:cubicBezTo>
                  <a:pt x="254377" y="4984997"/>
                  <a:pt x="255017" y="4983427"/>
                  <a:pt x="255196" y="4980628"/>
                </a:cubicBezTo>
                <a:cubicBezTo>
                  <a:pt x="255162" y="4978919"/>
                  <a:pt x="255127" y="4977211"/>
                  <a:pt x="255093" y="4975502"/>
                </a:cubicBezTo>
                <a:lnTo>
                  <a:pt x="258095" y="4970434"/>
                </a:lnTo>
                <a:lnTo>
                  <a:pt x="265684" y="4956230"/>
                </a:lnTo>
                <a:lnTo>
                  <a:pt x="271971" y="4953580"/>
                </a:lnTo>
                <a:cubicBezTo>
                  <a:pt x="277995" y="4947949"/>
                  <a:pt x="281460" y="4935140"/>
                  <a:pt x="285262" y="4923104"/>
                </a:cubicBezTo>
                <a:lnTo>
                  <a:pt x="295237" y="4856030"/>
                </a:lnTo>
                <a:lnTo>
                  <a:pt x="335120" y="4795214"/>
                </a:lnTo>
                <a:cubicBezTo>
                  <a:pt x="379137" y="4715942"/>
                  <a:pt x="360775" y="4695932"/>
                  <a:pt x="386103" y="4586019"/>
                </a:cubicBezTo>
                <a:cubicBezTo>
                  <a:pt x="410278" y="4533478"/>
                  <a:pt x="445723" y="4486198"/>
                  <a:pt x="461872" y="4452294"/>
                </a:cubicBezTo>
                <a:cubicBezTo>
                  <a:pt x="479142" y="4401637"/>
                  <a:pt x="496374" y="4403213"/>
                  <a:pt x="509816" y="4357441"/>
                </a:cubicBezTo>
                <a:cubicBezTo>
                  <a:pt x="505365" y="4305327"/>
                  <a:pt x="549738" y="4258600"/>
                  <a:pt x="577691" y="4202792"/>
                </a:cubicBezTo>
                <a:cubicBezTo>
                  <a:pt x="568505" y="4169951"/>
                  <a:pt x="590833" y="4172609"/>
                  <a:pt x="595177" y="4143867"/>
                </a:cubicBezTo>
                <a:cubicBezTo>
                  <a:pt x="595300" y="4106895"/>
                  <a:pt x="610324" y="4006786"/>
                  <a:pt x="635146" y="3943102"/>
                </a:cubicBezTo>
                <a:cubicBezTo>
                  <a:pt x="675265" y="3902153"/>
                  <a:pt x="685595" y="3843431"/>
                  <a:pt x="711952" y="3775294"/>
                </a:cubicBezTo>
                <a:cubicBezTo>
                  <a:pt x="739772" y="3757091"/>
                  <a:pt x="751953" y="3688677"/>
                  <a:pt x="768596" y="3667453"/>
                </a:cubicBezTo>
                <a:cubicBezTo>
                  <a:pt x="767709" y="3646725"/>
                  <a:pt x="771846" y="3646094"/>
                  <a:pt x="770959" y="3625366"/>
                </a:cubicBezTo>
                <a:cubicBezTo>
                  <a:pt x="783742" y="3599906"/>
                  <a:pt x="816457" y="3571988"/>
                  <a:pt x="820172" y="3544838"/>
                </a:cubicBezTo>
                <a:cubicBezTo>
                  <a:pt x="820024" y="3528756"/>
                  <a:pt x="821405" y="3513110"/>
                  <a:pt x="823397" y="3497638"/>
                </a:cubicBezTo>
                <a:lnTo>
                  <a:pt x="824389" y="3489945"/>
                </a:lnTo>
                <a:cubicBezTo>
                  <a:pt x="824373" y="3489712"/>
                  <a:pt x="824358" y="3489480"/>
                  <a:pt x="824342" y="3489247"/>
                </a:cubicBezTo>
                <a:cubicBezTo>
                  <a:pt x="824411" y="3489060"/>
                  <a:pt x="824481" y="3488872"/>
                  <a:pt x="824550" y="3488686"/>
                </a:cubicBezTo>
                <a:lnTo>
                  <a:pt x="835354" y="3404803"/>
                </a:lnTo>
                <a:cubicBezTo>
                  <a:pt x="832660" y="3392168"/>
                  <a:pt x="833459" y="3377137"/>
                  <a:pt x="836928" y="3363051"/>
                </a:cubicBezTo>
                <a:lnTo>
                  <a:pt x="841984" y="3352681"/>
                </a:lnTo>
                <a:cubicBezTo>
                  <a:pt x="842101" y="3351066"/>
                  <a:pt x="842218" y="3349451"/>
                  <a:pt x="842334" y="3347837"/>
                </a:cubicBezTo>
                <a:cubicBezTo>
                  <a:pt x="842185" y="3340114"/>
                  <a:pt x="840915" y="3332151"/>
                  <a:pt x="837323" y="3322714"/>
                </a:cubicBezTo>
                <a:cubicBezTo>
                  <a:pt x="841875" y="3293793"/>
                  <a:pt x="849816" y="3270167"/>
                  <a:pt x="857319" y="3250121"/>
                </a:cubicBezTo>
                <a:lnTo>
                  <a:pt x="843481" y="3180656"/>
                </a:lnTo>
                <a:lnTo>
                  <a:pt x="842080" y="3115997"/>
                </a:lnTo>
                <a:cubicBezTo>
                  <a:pt x="836551" y="3078697"/>
                  <a:pt x="844707" y="3065344"/>
                  <a:pt x="836564" y="3019064"/>
                </a:cubicBezTo>
                <a:cubicBezTo>
                  <a:pt x="822367" y="2989681"/>
                  <a:pt x="834015" y="2963362"/>
                  <a:pt x="831837" y="2927840"/>
                </a:cubicBezTo>
                <a:cubicBezTo>
                  <a:pt x="840859" y="2924408"/>
                  <a:pt x="838653" y="2874387"/>
                  <a:pt x="836227" y="2867704"/>
                </a:cubicBezTo>
                <a:cubicBezTo>
                  <a:pt x="842081" y="2867988"/>
                  <a:pt x="859592" y="2822475"/>
                  <a:pt x="854825" y="2817054"/>
                </a:cubicBezTo>
                <a:cubicBezTo>
                  <a:pt x="868991" y="2745604"/>
                  <a:pt x="876967" y="2756650"/>
                  <a:pt x="845117" y="2689947"/>
                </a:cubicBezTo>
                <a:cubicBezTo>
                  <a:pt x="851430" y="2634204"/>
                  <a:pt x="828080" y="2549511"/>
                  <a:pt x="834293" y="2489804"/>
                </a:cubicBezTo>
                <a:cubicBezTo>
                  <a:pt x="834267" y="2439748"/>
                  <a:pt x="874316" y="2465312"/>
                  <a:pt x="846247" y="2419021"/>
                </a:cubicBezTo>
                <a:cubicBezTo>
                  <a:pt x="854276" y="2402314"/>
                  <a:pt x="837381" y="2306355"/>
                  <a:pt x="824834" y="2289849"/>
                </a:cubicBezTo>
                <a:cubicBezTo>
                  <a:pt x="826247" y="2257579"/>
                  <a:pt x="831640" y="2201028"/>
                  <a:pt x="829694" y="2175617"/>
                </a:cubicBezTo>
                <a:cubicBezTo>
                  <a:pt x="835298" y="2139712"/>
                  <a:pt x="807872" y="2056726"/>
                  <a:pt x="813242" y="2029203"/>
                </a:cubicBezTo>
                <a:cubicBezTo>
                  <a:pt x="811155" y="1978799"/>
                  <a:pt x="826300" y="1935615"/>
                  <a:pt x="817173" y="1873195"/>
                </a:cubicBezTo>
                <a:cubicBezTo>
                  <a:pt x="802418" y="1816912"/>
                  <a:pt x="805055" y="1775186"/>
                  <a:pt x="803699" y="1699900"/>
                </a:cubicBezTo>
                <a:cubicBezTo>
                  <a:pt x="793147" y="1647064"/>
                  <a:pt x="762122" y="1598180"/>
                  <a:pt x="753865" y="1556182"/>
                </a:cubicBezTo>
                <a:cubicBezTo>
                  <a:pt x="748366" y="1503295"/>
                  <a:pt x="772326" y="1464577"/>
                  <a:pt x="754151" y="1447912"/>
                </a:cubicBezTo>
                <a:cubicBezTo>
                  <a:pt x="757028" y="1421623"/>
                  <a:pt x="781575" y="1388441"/>
                  <a:pt x="762238" y="1365854"/>
                </a:cubicBezTo>
                <a:cubicBezTo>
                  <a:pt x="758680" y="1338108"/>
                  <a:pt x="738301" y="1308739"/>
                  <a:pt x="732800" y="1281436"/>
                </a:cubicBezTo>
                <a:cubicBezTo>
                  <a:pt x="741537" y="1267127"/>
                  <a:pt x="737644" y="1217553"/>
                  <a:pt x="729237" y="1202035"/>
                </a:cubicBezTo>
                <a:cubicBezTo>
                  <a:pt x="729393" y="1160591"/>
                  <a:pt x="732149" y="1065238"/>
                  <a:pt x="733738" y="1032771"/>
                </a:cubicBezTo>
                <a:lnTo>
                  <a:pt x="738767" y="1007231"/>
                </a:lnTo>
                <a:lnTo>
                  <a:pt x="746522" y="1001305"/>
                </a:lnTo>
                <a:lnTo>
                  <a:pt x="729333" y="940616"/>
                </a:lnTo>
                <a:cubicBezTo>
                  <a:pt x="722712" y="911559"/>
                  <a:pt x="719307" y="874211"/>
                  <a:pt x="716849" y="831988"/>
                </a:cubicBezTo>
                <a:cubicBezTo>
                  <a:pt x="728795" y="786126"/>
                  <a:pt x="691832" y="762623"/>
                  <a:pt x="709553" y="702352"/>
                </a:cubicBezTo>
                <a:cubicBezTo>
                  <a:pt x="687782" y="662161"/>
                  <a:pt x="703898" y="606428"/>
                  <a:pt x="697250" y="584267"/>
                </a:cubicBezTo>
                <a:cubicBezTo>
                  <a:pt x="718483" y="550009"/>
                  <a:pt x="694056" y="437300"/>
                  <a:pt x="703525" y="378785"/>
                </a:cubicBezTo>
                <a:cubicBezTo>
                  <a:pt x="691691" y="309995"/>
                  <a:pt x="648713" y="303018"/>
                  <a:pt x="661416" y="196650"/>
                </a:cubicBezTo>
                <a:cubicBezTo>
                  <a:pt x="655979" y="193328"/>
                  <a:pt x="617608" y="102586"/>
                  <a:pt x="613945" y="97299"/>
                </a:cubicBezTo>
                <a:lnTo>
                  <a:pt x="605408" y="80389"/>
                </a:lnTo>
                <a:lnTo>
                  <a:pt x="606368" y="77674"/>
                </a:lnTo>
                <a:cubicBezTo>
                  <a:pt x="607455" y="66443"/>
                  <a:pt x="605579" y="60166"/>
                  <a:pt x="602399" y="56103"/>
                </a:cubicBezTo>
                <a:lnTo>
                  <a:pt x="597525" y="52668"/>
                </a:lnTo>
                <a:lnTo>
                  <a:pt x="593547" y="38268"/>
                </a:lnTo>
                <a:lnTo>
                  <a:pt x="582329" y="10993"/>
                </a:lnTo>
                <a:cubicBezTo>
                  <a:pt x="582687" y="8953"/>
                  <a:pt x="583044" y="6912"/>
                  <a:pt x="583401" y="4872"/>
                </a:cubicBezTo>
                <a:close/>
              </a:path>
            </a:pathLst>
          </a:custGeom>
        </p:spPr>
      </p:pic>
      <p:pic>
        <p:nvPicPr>
          <p:cNvPr id="4" name="Picture 3" descr="Blue arrows background">
            <a:extLst>
              <a:ext uri="{FF2B5EF4-FFF2-40B4-BE49-F238E27FC236}">
                <a16:creationId xmlns:a16="http://schemas.microsoft.com/office/drawing/2014/main" xmlns="" id="{F0575C74-BFDE-4954-8C59-59A036D73E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836" r="2" b="2"/>
          <a:stretch/>
        </p:blipFill>
        <p:spPr>
          <a:xfrm>
            <a:off x="-16574" y="10"/>
            <a:ext cx="8663068" cy="6857990"/>
          </a:xfrm>
          <a:custGeom>
            <a:avLst/>
            <a:gdLst/>
            <a:ahLst/>
            <a:cxnLst/>
            <a:rect l="l" t="t" r="r" b="b"/>
            <a:pathLst>
              <a:path w="8663068" h="6858000">
                <a:moveTo>
                  <a:pt x="0" y="0"/>
                </a:moveTo>
                <a:lnTo>
                  <a:pt x="8468196" y="0"/>
                </a:lnTo>
                <a:lnTo>
                  <a:pt x="8469537" y="3441"/>
                </a:lnTo>
                <a:cubicBezTo>
                  <a:pt x="8471041" y="7727"/>
                  <a:pt x="8468926" y="9233"/>
                  <a:pt x="8456673" y="7372"/>
                </a:cubicBezTo>
                <a:cubicBezTo>
                  <a:pt x="8457443" y="13543"/>
                  <a:pt x="8455676" y="17592"/>
                  <a:pt x="8452669" y="20685"/>
                </a:cubicBezTo>
                <a:lnTo>
                  <a:pt x="8451220" y="21644"/>
                </a:lnTo>
                <a:lnTo>
                  <a:pt x="8461693" y="62793"/>
                </a:lnTo>
                <a:lnTo>
                  <a:pt x="8460286" y="68565"/>
                </a:lnTo>
                <a:lnTo>
                  <a:pt x="8470691" y="94993"/>
                </a:lnTo>
                <a:lnTo>
                  <a:pt x="8474157" y="108859"/>
                </a:lnTo>
                <a:lnTo>
                  <a:pt x="8479076" y="112342"/>
                </a:lnTo>
                <a:cubicBezTo>
                  <a:pt x="8482199" y="116346"/>
                  <a:pt x="8483858" y="122397"/>
                  <a:pt x="8482194" y="133025"/>
                </a:cubicBezTo>
                <a:lnTo>
                  <a:pt x="8481064" y="135564"/>
                </a:lnTo>
                <a:lnTo>
                  <a:pt x="8489164" y="152019"/>
                </a:lnTo>
                <a:cubicBezTo>
                  <a:pt x="8492732" y="157209"/>
                  <a:pt x="8492967" y="219734"/>
                  <a:pt x="8498479" y="223134"/>
                </a:cubicBezTo>
                <a:cubicBezTo>
                  <a:pt x="8524553" y="293044"/>
                  <a:pt x="8508471" y="279162"/>
                  <a:pt x="8508232" y="343256"/>
                </a:cubicBezTo>
                <a:cubicBezTo>
                  <a:pt x="8537277" y="379636"/>
                  <a:pt x="8536184" y="467084"/>
                  <a:pt x="8571150" y="490695"/>
                </a:cubicBezTo>
                <a:cubicBezTo>
                  <a:pt x="8575889" y="513138"/>
                  <a:pt x="8588161" y="568387"/>
                  <a:pt x="8564405" y="600010"/>
                </a:cubicBezTo>
                <a:cubicBezTo>
                  <a:pt x="8570288" y="621373"/>
                  <a:pt x="8538785" y="686603"/>
                  <a:pt x="8559579" y="725780"/>
                </a:cubicBezTo>
                <a:cubicBezTo>
                  <a:pt x="8585394" y="784301"/>
                  <a:pt x="8556554" y="787195"/>
                  <a:pt x="8577169" y="860486"/>
                </a:cubicBezTo>
                <a:cubicBezTo>
                  <a:pt x="8543347" y="905373"/>
                  <a:pt x="8575771" y="879502"/>
                  <a:pt x="8571954" y="922637"/>
                </a:cubicBezTo>
                <a:cubicBezTo>
                  <a:pt x="8604968" y="907342"/>
                  <a:pt x="8556676" y="976169"/>
                  <a:pt x="8595047" y="974311"/>
                </a:cubicBezTo>
                <a:cubicBezTo>
                  <a:pt x="8593137" y="982219"/>
                  <a:pt x="8590077" y="989940"/>
                  <a:pt x="8586716" y="997703"/>
                </a:cubicBezTo>
                <a:lnTo>
                  <a:pt x="8584976" y="1001769"/>
                </a:lnTo>
                <a:lnTo>
                  <a:pt x="8584622" y="1017323"/>
                </a:lnTo>
                <a:lnTo>
                  <a:pt x="8576257" y="1022612"/>
                </a:lnTo>
                <a:lnTo>
                  <a:pt x="8569806" y="1046668"/>
                </a:lnTo>
                <a:cubicBezTo>
                  <a:pt x="8568664" y="1055536"/>
                  <a:pt x="8568932" y="1064916"/>
                  <a:pt x="8571460" y="1075044"/>
                </a:cubicBezTo>
                <a:cubicBezTo>
                  <a:pt x="8594092" y="1106680"/>
                  <a:pt x="8558631" y="1170010"/>
                  <a:pt x="8588536" y="1208721"/>
                </a:cubicBezTo>
                <a:cubicBezTo>
                  <a:pt x="8596566" y="1223848"/>
                  <a:pt x="8603279" y="1276149"/>
                  <a:pt x="8593495" y="1289364"/>
                </a:cubicBezTo>
                <a:cubicBezTo>
                  <a:pt x="8592618" y="1300954"/>
                  <a:pt x="8598383" y="1312433"/>
                  <a:pt x="8587115" y="1321044"/>
                </a:cubicBezTo>
                <a:cubicBezTo>
                  <a:pt x="8573879" y="1333663"/>
                  <a:pt x="8601546" y="1364878"/>
                  <a:pt x="8583765" y="1364585"/>
                </a:cubicBezTo>
                <a:cubicBezTo>
                  <a:pt x="8602856" y="1386919"/>
                  <a:pt x="8605841" y="1422395"/>
                  <a:pt x="8601599" y="1447258"/>
                </a:cubicBezTo>
                <a:cubicBezTo>
                  <a:pt x="8602894" y="1490318"/>
                  <a:pt x="8615086" y="1578492"/>
                  <a:pt x="8621681" y="1617919"/>
                </a:cubicBezTo>
                <a:cubicBezTo>
                  <a:pt x="8628276" y="1657346"/>
                  <a:pt x="8629017" y="1671845"/>
                  <a:pt x="8641170" y="1683820"/>
                </a:cubicBezTo>
                <a:cubicBezTo>
                  <a:pt x="8681636" y="1742912"/>
                  <a:pt x="8641222" y="1791966"/>
                  <a:pt x="8653942" y="1846128"/>
                </a:cubicBezTo>
                <a:cubicBezTo>
                  <a:pt x="8664149" y="1897473"/>
                  <a:pt x="8657755" y="1949115"/>
                  <a:pt x="8657192" y="1981839"/>
                </a:cubicBezTo>
                <a:cubicBezTo>
                  <a:pt x="8661329" y="2012058"/>
                  <a:pt x="8626993" y="2014908"/>
                  <a:pt x="8650566" y="2042477"/>
                </a:cubicBezTo>
                <a:cubicBezTo>
                  <a:pt x="8631695" y="2039761"/>
                  <a:pt x="8678198" y="2101208"/>
                  <a:pt x="8657760" y="2090063"/>
                </a:cubicBezTo>
                <a:cubicBezTo>
                  <a:pt x="8657994" y="2107736"/>
                  <a:pt x="8650960" y="2115972"/>
                  <a:pt x="8651979" y="2148516"/>
                </a:cubicBezTo>
                <a:cubicBezTo>
                  <a:pt x="8652806" y="2172760"/>
                  <a:pt x="8637846" y="2254716"/>
                  <a:pt x="8634847" y="2285330"/>
                </a:cubicBezTo>
                <a:cubicBezTo>
                  <a:pt x="8647147" y="2301581"/>
                  <a:pt x="8630696" y="2354004"/>
                  <a:pt x="8621537" y="2369529"/>
                </a:cubicBezTo>
                <a:cubicBezTo>
                  <a:pt x="8648609" y="2414785"/>
                  <a:pt x="8627829" y="2413477"/>
                  <a:pt x="8625489" y="2461064"/>
                </a:cubicBezTo>
                <a:cubicBezTo>
                  <a:pt x="8616188" y="2517548"/>
                  <a:pt x="8616762" y="2574326"/>
                  <a:pt x="8607545" y="2627038"/>
                </a:cubicBezTo>
                <a:cubicBezTo>
                  <a:pt x="8637595" y="2691868"/>
                  <a:pt x="8629801" y="2681012"/>
                  <a:pt x="8611654" y="2748306"/>
                </a:cubicBezTo>
                <a:cubicBezTo>
                  <a:pt x="8616367" y="2753671"/>
                  <a:pt x="8595959" y="2796160"/>
                  <a:pt x="8589870" y="2795629"/>
                </a:cubicBezTo>
                <a:cubicBezTo>
                  <a:pt x="8592083" y="2802090"/>
                  <a:pt x="8592017" y="2849741"/>
                  <a:pt x="8582450" y="2852602"/>
                </a:cubicBezTo>
                <a:cubicBezTo>
                  <a:pt x="8583040" y="2886469"/>
                  <a:pt x="8569654" y="2910971"/>
                  <a:pt x="8583064" y="2939536"/>
                </a:cubicBezTo>
                <a:cubicBezTo>
                  <a:pt x="8589363" y="2983895"/>
                  <a:pt x="8603805" y="3049882"/>
                  <a:pt x="8607805" y="3085588"/>
                </a:cubicBezTo>
                <a:lnTo>
                  <a:pt x="8614296" y="3090028"/>
                </a:lnTo>
                <a:lnTo>
                  <a:pt x="8614293" y="3112315"/>
                </a:lnTo>
                <a:cubicBezTo>
                  <a:pt x="8607080" y="3139805"/>
                  <a:pt x="8581718" y="3173656"/>
                  <a:pt x="8569493" y="3228238"/>
                </a:cubicBezTo>
                <a:cubicBezTo>
                  <a:pt x="8582688" y="3264762"/>
                  <a:pt x="8558258" y="3277214"/>
                  <a:pt x="8572683" y="3344100"/>
                </a:cubicBezTo>
                <a:cubicBezTo>
                  <a:pt x="8569764" y="3345855"/>
                  <a:pt x="8566920" y="3348268"/>
                  <a:pt x="8564241" y="3351269"/>
                </a:cubicBezTo>
                <a:cubicBezTo>
                  <a:pt x="8548663" y="3368710"/>
                  <a:pt x="8541827" y="3401768"/>
                  <a:pt x="8548970" y="3425106"/>
                </a:cubicBezTo>
                <a:cubicBezTo>
                  <a:pt x="8549591" y="3484451"/>
                  <a:pt x="8529477" y="3539649"/>
                  <a:pt x="8550833" y="3603141"/>
                </a:cubicBezTo>
                <a:cubicBezTo>
                  <a:pt x="8550559" y="3618396"/>
                  <a:pt x="8532012" y="3650462"/>
                  <a:pt x="8528747" y="3666110"/>
                </a:cubicBezTo>
                <a:lnTo>
                  <a:pt x="8470945" y="3703895"/>
                </a:lnTo>
                <a:cubicBezTo>
                  <a:pt x="8454889" y="3724645"/>
                  <a:pt x="8470685" y="3759732"/>
                  <a:pt x="8442799" y="3778263"/>
                </a:cubicBezTo>
                <a:cubicBezTo>
                  <a:pt x="8419458" y="3843412"/>
                  <a:pt x="8367940" y="3863481"/>
                  <a:pt x="8372922" y="3939355"/>
                </a:cubicBezTo>
                <a:cubicBezTo>
                  <a:pt x="8350911" y="4000255"/>
                  <a:pt x="8317029" y="4044095"/>
                  <a:pt x="8310188" y="4102713"/>
                </a:cubicBezTo>
                <a:cubicBezTo>
                  <a:pt x="8290784" y="4116548"/>
                  <a:pt x="8279045" y="4133522"/>
                  <a:pt x="8290602" y="4163734"/>
                </a:cubicBezTo>
                <a:cubicBezTo>
                  <a:pt x="8264851" y="4217440"/>
                  <a:pt x="8234112" y="4215743"/>
                  <a:pt x="8241900" y="4264235"/>
                </a:cubicBezTo>
                <a:cubicBezTo>
                  <a:pt x="8233629" y="4296712"/>
                  <a:pt x="8244093" y="4331815"/>
                  <a:pt x="8240973" y="4358596"/>
                </a:cubicBezTo>
                <a:cubicBezTo>
                  <a:pt x="8214129" y="4378313"/>
                  <a:pt x="8253362" y="4406141"/>
                  <a:pt x="8223178" y="4424923"/>
                </a:cubicBezTo>
                <a:cubicBezTo>
                  <a:pt x="8208403" y="4457505"/>
                  <a:pt x="8174331" y="4503641"/>
                  <a:pt x="8152320" y="4554087"/>
                </a:cubicBezTo>
                <a:cubicBezTo>
                  <a:pt x="8132577" y="4658245"/>
                  <a:pt x="8120598" y="4663501"/>
                  <a:pt x="8111850" y="4752480"/>
                </a:cubicBezTo>
                <a:cubicBezTo>
                  <a:pt x="8110361" y="4772479"/>
                  <a:pt x="8086546" y="4772159"/>
                  <a:pt x="8083229" y="4799484"/>
                </a:cubicBezTo>
                <a:lnTo>
                  <a:pt x="8077011" y="4858498"/>
                </a:lnTo>
                <a:lnTo>
                  <a:pt x="8067636" y="4874779"/>
                </a:lnTo>
                <a:cubicBezTo>
                  <a:pt x="8064403" y="4886241"/>
                  <a:pt x="8061567" y="4898407"/>
                  <a:pt x="8055631" y="4904000"/>
                </a:cubicBezTo>
                <a:lnTo>
                  <a:pt x="8049241" y="4906820"/>
                </a:lnTo>
                <a:lnTo>
                  <a:pt x="8042192" y="4920514"/>
                </a:lnTo>
                <a:lnTo>
                  <a:pt x="8039372" y="4925417"/>
                </a:lnTo>
                <a:lnTo>
                  <a:pt x="8039789" y="4930205"/>
                </a:lnTo>
                <a:cubicBezTo>
                  <a:pt x="8039772" y="4932832"/>
                  <a:pt x="8039199" y="4934335"/>
                  <a:pt x="8037399" y="4934295"/>
                </a:cubicBezTo>
                <a:lnTo>
                  <a:pt x="8034997" y="4933025"/>
                </a:lnTo>
                <a:lnTo>
                  <a:pt x="8020109" y="4958912"/>
                </a:lnTo>
                <a:lnTo>
                  <a:pt x="8011814" y="4989449"/>
                </a:lnTo>
                <a:cubicBezTo>
                  <a:pt x="8020957" y="5022412"/>
                  <a:pt x="7996550" y="5082882"/>
                  <a:pt x="8018402" y="5118577"/>
                </a:cubicBezTo>
                <a:cubicBezTo>
                  <a:pt x="8020868" y="5179548"/>
                  <a:pt x="7996719" y="5165515"/>
                  <a:pt x="7976884" y="5234700"/>
                </a:cubicBezTo>
                <a:lnTo>
                  <a:pt x="7984688" y="5287594"/>
                </a:lnTo>
                <a:lnTo>
                  <a:pt x="7978495" y="5400890"/>
                </a:lnTo>
                <a:cubicBezTo>
                  <a:pt x="7980243" y="5407145"/>
                  <a:pt x="7986506" y="5426581"/>
                  <a:pt x="7987595" y="5435390"/>
                </a:cubicBezTo>
                <a:cubicBezTo>
                  <a:pt x="7988684" y="5444199"/>
                  <a:pt x="7987913" y="5445618"/>
                  <a:pt x="7985027" y="5453742"/>
                </a:cubicBezTo>
                <a:cubicBezTo>
                  <a:pt x="7974875" y="5451708"/>
                  <a:pt x="7975456" y="5466702"/>
                  <a:pt x="7976329" y="5482840"/>
                </a:cubicBezTo>
                <a:cubicBezTo>
                  <a:pt x="7976375" y="5487669"/>
                  <a:pt x="7976422" y="5492498"/>
                  <a:pt x="7976468" y="5497327"/>
                </a:cubicBezTo>
                <a:lnTo>
                  <a:pt x="7976899" y="5498830"/>
                </a:lnTo>
                <a:lnTo>
                  <a:pt x="7976522" y="5499337"/>
                </a:lnTo>
                <a:lnTo>
                  <a:pt x="7972744" y="5497561"/>
                </a:lnTo>
                <a:lnTo>
                  <a:pt x="7964091" y="5492632"/>
                </a:lnTo>
                <a:lnTo>
                  <a:pt x="7961489" y="5503232"/>
                </a:lnTo>
                <a:lnTo>
                  <a:pt x="7959647" y="5507418"/>
                </a:lnTo>
                <a:lnTo>
                  <a:pt x="7962915" y="5521897"/>
                </a:lnTo>
                <a:lnTo>
                  <a:pt x="7972223" y="5562904"/>
                </a:lnTo>
                <a:cubicBezTo>
                  <a:pt x="7973290" y="5574662"/>
                  <a:pt x="7969849" y="5580170"/>
                  <a:pt x="7969320" y="5592443"/>
                </a:cubicBezTo>
                <a:lnTo>
                  <a:pt x="7979335" y="5653504"/>
                </a:lnTo>
                <a:lnTo>
                  <a:pt x="7978822" y="5654153"/>
                </a:lnTo>
                <a:cubicBezTo>
                  <a:pt x="7972508" y="5665596"/>
                  <a:pt x="7976243" y="5673962"/>
                  <a:pt x="7982093" y="5682707"/>
                </a:cubicBezTo>
                <a:lnTo>
                  <a:pt x="7988438" y="5692623"/>
                </a:lnTo>
                <a:lnTo>
                  <a:pt x="7988438" y="5692958"/>
                </a:lnTo>
                <a:cubicBezTo>
                  <a:pt x="7985042" y="5704269"/>
                  <a:pt x="7978033" y="5715576"/>
                  <a:pt x="7986146" y="5749346"/>
                </a:cubicBezTo>
                <a:lnTo>
                  <a:pt x="7997821" y="5789879"/>
                </a:lnTo>
                <a:lnTo>
                  <a:pt x="7985727" y="5810649"/>
                </a:lnTo>
                <a:cubicBezTo>
                  <a:pt x="7955826" y="5869861"/>
                  <a:pt x="8005876" y="5843819"/>
                  <a:pt x="7990525" y="5919620"/>
                </a:cubicBezTo>
                <a:cubicBezTo>
                  <a:pt x="7969836" y="5995173"/>
                  <a:pt x="7932307" y="6007880"/>
                  <a:pt x="7934844" y="6121247"/>
                </a:cubicBezTo>
                <a:cubicBezTo>
                  <a:pt x="7915784" y="6137159"/>
                  <a:pt x="7917222" y="6167301"/>
                  <a:pt x="7906355" y="6192779"/>
                </a:cubicBezTo>
                <a:cubicBezTo>
                  <a:pt x="7895488" y="6218257"/>
                  <a:pt x="7866281" y="6270987"/>
                  <a:pt x="7869642" y="6274116"/>
                </a:cubicBezTo>
                <a:cubicBezTo>
                  <a:pt x="7863915" y="6316443"/>
                  <a:pt x="7872105" y="6337977"/>
                  <a:pt x="7867847" y="6396979"/>
                </a:cubicBezTo>
                <a:cubicBezTo>
                  <a:pt x="7873987" y="6432509"/>
                  <a:pt x="7903127" y="6482029"/>
                  <a:pt x="7873121" y="6512014"/>
                </a:cubicBezTo>
                <a:cubicBezTo>
                  <a:pt x="7876292" y="6562883"/>
                  <a:pt x="7886101" y="6651551"/>
                  <a:pt x="7886872" y="6702192"/>
                </a:cubicBezTo>
                <a:cubicBezTo>
                  <a:pt x="7894343" y="6711953"/>
                  <a:pt x="7889928" y="6756454"/>
                  <a:pt x="7882054" y="6801106"/>
                </a:cubicBezTo>
                <a:lnTo>
                  <a:pt x="78699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 useBgFill="1">
        <p:nvSpPr>
          <p:cNvPr id="41" name="Freeform: Shape 40">
            <a:extLst>
              <a:ext uri="{FF2B5EF4-FFF2-40B4-BE49-F238E27FC236}">
                <a16:creationId xmlns:a16="http://schemas.microsoft.com/office/drawing/2014/main" xmlns="" id="{94CDA06B-59AA-47E2-A05D-BAEF3EE050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88237" y="1143382"/>
            <a:ext cx="4454157" cy="4571233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493144-DA3C-8F48-A850-BD7A1FCA7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4151" y="1645921"/>
            <a:ext cx="3642328" cy="2623930"/>
          </a:xfrm>
        </p:spPr>
        <p:txBody>
          <a:bodyPr anchor="b">
            <a:normAutofit/>
          </a:bodyPr>
          <a:lstStyle/>
          <a:p>
            <a:r>
              <a:rPr lang="es-MX" dirty="0"/>
              <a:t>Plan de gobierno 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C6860070-ED07-3E4C-B492-02E317675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4150" y="4492487"/>
            <a:ext cx="3642329" cy="890547"/>
          </a:xfrm>
        </p:spPr>
        <p:txBody>
          <a:bodyPr anchor="t">
            <a:normAutofit/>
          </a:bodyPr>
          <a:lstStyle/>
          <a:p>
            <a:r>
              <a:rPr lang="es-MX" sz="1800"/>
              <a:t>2021-2027</a:t>
            </a:r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xmlns="" id="{373B57D8-1F1C-4E3F-9FAC-885054E4CB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431503" y="942616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79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B6D2551-8E5D-AA44-A163-840A9524F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79" y="576776"/>
            <a:ext cx="9810604" cy="56776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PLAN DE GOBIERNO reconoce a la población potosina como hombres y mujeres visionarias, trabajadoras, que han contribuido a la construcción de un Estado libre, justo, prospero y plural. </a:t>
            </a:r>
          </a:p>
          <a:p>
            <a:pPr marL="0" indent="0" algn="just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Para el logro de ello creemos necesaria una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educación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de calidad, con equidad y reconocimiento y promoción de los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derechos humanos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esta es la visión que tenemos como PROYECTO DE GOBIERNO.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Nuestra visión se resume a que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San Luis Potosí crezca con todas y todos y que los problemas sociales se resuelvan desde una lógica de construcción en conjunto con la sociedad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pues creemos en la política de la propuesta y el consenso.</a:t>
            </a:r>
          </a:p>
          <a:p>
            <a:pPr marL="0" indent="0" algn="just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 Los valores que sustentan nuestra plataforma son Libertad y Justicia como principales para conducir todas las relaciones existentes en la sociedad.</a:t>
            </a:r>
          </a:p>
          <a:p>
            <a:pPr marL="0" indent="0" algn="just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Tenemos una nueva forma de hacer gobierno, bajo la responsabilidad, la consolidación de un Estado y Municipios de Derecho, Mejorando el papel de las Instituciones Públicas, Siendo el número uno en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la Transparencia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y en la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Rendición de Cuentas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abriendo las Instituciones a la escucha de la Ciudadanía bajo los esquemas de eficiencia y legalidad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9441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2515456E-B1B1-48C1-8164-7E567F5D40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A8CF0DC-D23A-4CA2-8463-27F8992834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xmlns="" id="{B8A381C4-0C0D-491F-90D8-63CF760B45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95698">
            <a:off x="-195643" y="67946"/>
            <a:ext cx="6408310" cy="6912725"/>
          </a:xfrm>
          <a:custGeom>
            <a:avLst/>
            <a:gdLst>
              <a:gd name="connsiteX0" fmla="*/ 0 w 6408310"/>
              <a:gd name="connsiteY0" fmla="*/ 108934 h 6912725"/>
              <a:gd name="connsiteX1" fmla="*/ 1911522 w 6408310"/>
              <a:gd name="connsiteY1" fmla="*/ 0 h 6912725"/>
              <a:gd name="connsiteX2" fmla="*/ 1916026 w 6408310"/>
              <a:gd name="connsiteY2" fmla="*/ 4704 h 6912725"/>
              <a:gd name="connsiteX3" fmla="*/ 1911112 w 6408310"/>
              <a:gd name="connsiteY3" fmla="*/ 17418 h 6912725"/>
              <a:gd name="connsiteX4" fmla="*/ 1972871 w 6408310"/>
              <a:gd name="connsiteY4" fmla="*/ 72530 h 6912725"/>
              <a:gd name="connsiteX5" fmla="*/ 2069180 w 6408310"/>
              <a:gd name="connsiteY5" fmla="*/ 173199 h 6912725"/>
              <a:gd name="connsiteX6" fmla="*/ 2131569 w 6408310"/>
              <a:gd name="connsiteY6" fmla="*/ 227805 h 6912725"/>
              <a:gd name="connsiteX7" fmla="*/ 2162747 w 6408310"/>
              <a:gd name="connsiteY7" fmla="*/ 239714 h 6912725"/>
              <a:gd name="connsiteX8" fmla="*/ 2220499 w 6408310"/>
              <a:gd name="connsiteY8" fmla="*/ 289903 h 6912725"/>
              <a:gd name="connsiteX9" fmla="*/ 2381978 w 6408310"/>
              <a:gd name="connsiteY9" fmla="*/ 391093 h 6912725"/>
              <a:gd name="connsiteX10" fmla="*/ 2445910 w 6408310"/>
              <a:gd name="connsiteY10" fmla="*/ 463815 h 6912725"/>
              <a:gd name="connsiteX11" fmla="*/ 2531236 w 6408310"/>
              <a:gd name="connsiteY11" fmla="*/ 600817 h 6912725"/>
              <a:gd name="connsiteX12" fmla="*/ 2617149 w 6408310"/>
              <a:gd name="connsiteY12" fmla="*/ 703748 h 6912725"/>
              <a:gd name="connsiteX13" fmla="*/ 2650333 w 6408310"/>
              <a:gd name="connsiteY13" fmla="*/ 720900 h 6912725"/>
              <a:gd name="connsiteX14" fmla="*/ 2705541 w 6408310"/>
              <a:gd name="connsiteY14" fmla="*/ 750090 h 6912725"/>
              <a:gd name="connsiteX15" fmla="*/ 2757210 w 6408310"/>
              <a:gd name="connsiteY15" fmla="*/ 789489 h 6912725"/>
              <a:gd name="connsiteX16" fmla="*/ 2791660 w 6408310"/>
              <a:gd name="connsiteY16" fmla="*/ 816041 h 6912725"/>
              <a:gd name="connsiteX17" fmla="*/ 2840975 w 6408310"/>
              <a:gd name="connsiteY17" fmla="*/ 842225 h 6912725"/>
              <a:gd name="connsiteX18" fmla="*/ 2917970 w 6408310"/>
              <a:gd name="connsiteY18" fmla="*/ 879392 h 6912725"/>
              <a:gd name="connsiteX19" fmla="*/ 2957236 w 6408310"/>
              <a:gd name="connsiteY19" fmla="*/ 906835 h 6912725"/>
              <a:gd name="connsiteX20" fmla="*/ 3117215 w 6408310"/>
              <a:gd name="connsiteY20" fmla="*/ 1073714 h 6912725"/>
              <a:gd name="connsiteX21" fmla="*/ 3250958 w 6408310"/>
              <a:gd name="connsiteY21" fmla="*/ 1130397 h 6912725"/>
              <a:gd name="connsiteX22" fmla="*/ 3496717 w 6408310"/>
              <a:gd name="connsiteY22" fmla="*/ 1260412 h 6912725"/>
              <a:gd name="connsiteX23" fmla="*/ 3494992 w 6408310"/>
              <a:gd name="connsiteY23" fmla="*/ 1268283 h 6912725"/>
              <a:gd name="connsiteX24" fmla="*/ 3508993 w 6408310"/>
              <a:gd name="connsiteY24" fmla="*/ 1287737 h 6912725"/>
              <a:gd name="connsiteX25" fmla="*/ 3512115 w 6408310"/>
              <a:gd name="connsiteY25" fmla="*/ 1288544 h 6912725"/>
              <a:gd name="connsiteX26" fmla="*/ 3548697 w 6408310"/>
              <a:gd name="connsiteY26" fmla="*/ 1363739 h 6912725"/>
              <a:gd name="connsiteX27" fmla="*/ 3656567 w 6408310"/>
              <a:gd name="connsiteY27" fmla="*/ 1479533 h 6912725"/>
              <a:gd name="connsiteX28" fmla="*/ 3661987 w 6408310"/>
              <a:gd name="connsiteY28" fmla="*/ 1491779 h 6912725"/>
              <a:gd name="connsiteX29" fmla="*/ 3667389 w 6408310"/>
              <a:gd name="connsiteY29" fmla="*/ 1495409 h 6912725"/>
              <a:gd name="connsiteX30" fmla="*/ 3800461 w 6408310"/>
              <a:gd name="connsiteY30" fmla="*/ 1696689 h 6912725"/>
              <a:gd name="connsiteX31" fmla="*/ 3933737 w 6408310"/>
              <a:gd name="connsiteY31" fmla="*/ 1853325 h 6912725"/>
              <a:gd name="connsiteX32" fmla="*/ 3946446 w 6408310"/>
              <a:gd name="connsiteY32" fmla="*/ 1903446 h 6912725"/>
              <a:gd name="connsiteX33" fmla="*/ 3960581 w 6408310"/>
              <a:gd name="connsiteY33" fmla="*/ 1913244 h 6912725"/>
              <a:gd name="connsiteX34" fmla="*/ 4015111 w 6408310"/>
              <a:gd name="connsiteY34" fmla="*/ 1956512 h 6912725"/>
              <a:gd name="connsiteX35" fmla="*/ 4070740 w 6408310"/>
              <a:gd name="connsiteY35" fmla="*/ 1999693 h 6912725"/>
              <a:gd name="connsiteX36" fmla="*/ 4091495 w 6408310"/>
              <a:gd name="connsiteY36" fmla="*/ 2064313 h 6912725"/>
              <a:gd name="connsiteX37" fmla="*/ 4118353 w 6408310"/>
              <a:gd name="connsiteY37" fmla="*/ 2073901 h 6912725"/>
              <a:gd name="connsiteX38" fmla="*/ 4123293 w 6408310"/>
              <a:gd name="connsiteY38" fmla="*/ 2075261 h 6912725"/>
              <a:gd name="connsiteX39" fmla="*/ 4166582 w 6408310"/>
              <a:gd name="connsiteY39" fmla="*/ 2120685 h 6912725"/>
              <a:gd name="connsiteX40" fmla="*/ 4213721 w 6408310"/>
              <a:gd name="connsiteY40" fmla="*/ 2168493 h 6912725"/>
              <a:gd name="connsiteX41" fmla="*/ 4250795 w 6408310"/>
              <a:gd name="connsiteY41" fmla="*/ 2261746 h 6912725"/>
              <a:gd name="connsiteX42" fmla="*/ 4295408 w 6408310"/>
              <a:gd name="connsiteY42" fmla="*/ 2340515 h 6912725"/>
              <a:gd name="connsiteX43" fmla="*/ 4318976 w 6408310"/>
              <a:gd name="connsiteY43" fmla="*/ 2371504 h 6912725"/>
              <a:gd name="connsiteX44" fmla="*/ 4323314 w 6408310"/>
              <a:gd name="connsiteY44" fmla="*/ 2378166 h 6912725"/>
              <a:gd name="connsiteX45" fmla="*/ 4323235 w 6408310"/>
              <a:gd name="connsiteY45" fmla="*/ 2378475 h 6912725"/>
              <a:gd name="connsiteX46" fmla="*/ 4327479 w 6408310"/>
              <a:gd name="connsiteY46" fmla="*/ 2385858 h 6912725"/>
              <a:gd name="connsiteX47" fmla="*/ 4331226 w 6408310"/>
              <a:gd name="connsiteY47" fmla="*/ 2390318 h 6912725"/>
              <a:gd name="connsiteX48" fmla="*/ 4339643 w 6408310"/>
              <a:gd name="connsiteY48" fmla="*/ 2403246 h 6912725"/>
              <a:gd name="connsiteX49" fmla="*/ 4341435 w 6408310"/>
              <a:gd name="connsiteY49" fmla="*/ 2408870 h 6912725"/>
              <a:gd name="connsiteX50" fmla="*/ 4340548 w 6408310"/>
              <a:gd name="connsiteY50" fmla="*/ 2412798 h 6912725"/>
              <a:gd name="connsiteX51" fmla="*/ 4351634 w 6408310"/>
              <a:gd name="connsiteY51" fmla="*/ 2443869 h 6912725"/>
              <a:gd name="connsiteX52" fmla="*/ 4380688 w 6408310"/>
              <a:gd name="connsiteY52" fmla="*/ 2504819 h 6912725"/>
              <a:gd name="connsiteX53" fmla="*/ 4399892 w 6408310"/>
              <a:gd name="connsiteY53" fmla="*/ 2537002 h 6912725"/>
              <a:gd name="connsiteX54" fmla="*/ 4449690 w 6408310"/>
              <a:gd name="connsiteY54" fmla="*/ 2628144 h 6912725"/>
              <a:gd name="connsiteX55" fmla="*/ 4512427 w 6408310"/>
              <a:gd name="connsiteY55" fmla="*/ 2840755 h 6912725"/>
              <a:gd name="connsiteX56" fmla="*/ 4591091 w 6408310"/>
              <a:gd name="connsiteY56" fmla="*/ 3036586 h 6912725"/>
              <a:gd name="connsiteX57" fmla="*/ 4757297 w 6408310"/>
              <a:gd name="connsiteY57" fmla="*/ 3388741 h 6912725"/>
              <a:gd name="connsiteX58" fmla="*/ 4755264 w 6408310"/>
              <a:gd name="connsiteY58" fmla="*/ 3461211 h 6912725"/>
              <a:gd name="connsiteX59" fmla="*/ 4776842 w 6408310"/>
              <a:gd name="connsiteY59" fmla="*/ 3503606 h 6912725"/>
              <a:gd name="connsiteX60" fmla="*/ 4815953 w 6408310"/>
              <a:gd name="connsiteY60" fmla="*/ 3543897 h 6912725"/>
              <a:gd name="connsiteX61" fmla="*/ 4826382 w 6408310"/>
              <a:gd name="connsiteY61" fmla="*/ 3589602 h 6912725"/>
              <a:gd name="connsiteX62" fmla="*/ 4900664 w 6408310"/>
              <a:gd name="connsiteY62" fmla="*/ 3697326 h 6912725"/>
              <a:gd name="connsiteX63" fmla="*/ 4944717 w 6408310"/>
              <a:gd name="connsiteY63" fmla="*/ 3795461 h 6912725"/>
              <a:gd name="connsiteX64" fmla="*/ 4981260 w 6408310"/>
              <a:gd name="connsiteY64" fmla="*/ 3887734 h 6912725"/>
              <a:gd name="connsiteX65" fmla="*/ 5000423 w 6408310"/>
              <a:gd name="connsiteY65" fmla="*/ 3933089 h 6912725"/>
              <a:gd name="connsiteX66" fmla="*/ 5033013 w 6408310"/>
              <a:gd name="connsiteY66" fmla="*/ 3937041 h 6912725"/>
              <a:gd name="connsiteX67" fmla="*/ 5081597 w 6408310"/>
              <a:gd name="connsiteY67" fmla="*/ 4013154 h 6912725"/>
              <a:gd name="connsiteX68" fmla="*/ 5088052 w 6408310"/>
              <a:gd name="connsiteY68" fmla="*/ 4027525 h 6912725"/>
              <a:gd name="connsiteX69" fmla="*/ 5189054 w 6408310"/>
              <a:gd name="connsiteY69" fmla="*/ 4098668 h 6912725"/>
              <a:gd name="connsiteX70" fmla="*/ 5228545 w 6408310"/>
              <a:gd name="connsiteY70" fmla="*/ 4146658 h 6912725"/>
              <a:gd name="connsiteX71" fmla="*/ 5268336 w 6408310"/>
              <a:gd name="connsiteY71" fmla="*/ 4194504 h 6912725"/>
              <a:gd name="connsiteX72" fmla="*/ 5317950 w 6408310"/>
              <a:gd name="connsiteY72" fmla="*/ 4267325 h 6912725"/>
              <a:gd name="connsiteX73" fmla="*/ 5598270 w 6408310"/>
              <a:gd name="connsiteY73" fmla="*/ 4563876 h 6912725"/>
              <a:gd name="connsiteX74" fmla="*/ 5833068 w 6408310"/>
              <a:gd name="connsiteY74" fmla="*/ 5016605 h 6912725"/>
              <a:gd name="connsiteX75" fmla="*/ 6045916 w 6408310"/>
              <a:gd name="connsiteY75" fmla="*/ 5405287 h 6912725"/>
              <a:gd name="connsiteX76" fmla="*/ 6117737 w 6408310"/>
              <a:gd name="connsiteY76" fmla="*/ 5538137 h 6912725"/>
              <a:gd name="connsiteX77" fmla="*/ 6144230 w 6408310"/>
              <a:gd name="connsiteY77" fmla="*/ 5635151 h 6912725"/>
              <a:gd name="connsiteX78" fmla="*/ 6176742 w 6408310"/>
              <a:gd name="connsiteY78" fmla="*/ 5809044 h 6912725"/>
              <a:gd name="connsiteX79" fmla="*/ 6245199 w 6408310"/>
              <a:gd name="connsiteY79" fmla="*/ 6038018 h 6912725"/>
              <a:gd name="connsiteX80" fmla="*/ 6303931 w 6408310"/>
              <a:gd name="connsiteY80" fmla="*/ 6175618 h 6912725"/>
              <a:gd name="connsiteX81" fmla="*/ 6336313 w 6408310"/>
              <a:gd name="connsiteY81" fmla="*/ 6345837 h 6912725"/>
              <a:gd name="connsiteX82" fmla="*/ 6401195 w 6408310"/>
              <a:gd name="connsiteY82" fmla="*/ 6542084 h 6912725"/>
              <a:gd name="connsiteX83" fmla="*/ 6408310 w 6408310"/>
              <a:gd name="connsiteY83" fmla="*/ 6612865 h 6912725"/>
              <a:gd name="connsiteX84" fmla="*/ 1146484 w 6408310"/>
              <a:gd name="connsiteY84" fmla="*/ 6912725 h 6912725"/>
              <a:gd name="connsiteX85" fmla="*/ 1108438 w 6408310"/>
              <a:gd name="connsiteY85" fmla="*/ 6825083 h 6912725"/>
              <a:gd name="connsiteX86" fmla="*/ 997867 w 6408310"/>
              <a:gd name="connsiteY86" fmla="*/ 6378703 h 6912725"/>
              <a:gd name="connsiteX87" fmla="*/ 858750 w 6408310"/>
              <a:gd name="connsiteY87" fmla="*/ 5923784 h 6912725"/>
              <a:gd name="connsiteX88" fmla="*/ 860408 w 6408310"/>
              <a:gd name="connsiteY88" fmla="*/ 5860728 h 6912725"/>
              <a:gd name="connsiteX89" fmla="*/ 853644 w 6408310"/>
              <a:gd name="connsiteY89" fmla="*/ 5771381 h 6912725"/>
              <a:gd name="connsiteX90" fmla="*/ 852164 w 6408310"/>
              <a:gd name="connsiteY90" fmla="*/ 5615193 h 6912725"/>
              <a:gd name="connsiteX91" fmla="*/ 831986 w 6408310"/>
              <a:gd name="connsiteY91" fmla="*/ 5402745 h 6912725"/>
              <a:gd name="connsiteX92" fmla="*/ 759590 w 6408310"/>
              <a:gd name="connsiteY92" fmla="*/ 5239800 h 6912725"/>
              <a:gd name="connsiteX93" fmla="*/ 767251 w 6408310"/>
              <a:gd name="connsiteY93" fmla="*/ 5227414 h 6912725"/>
              <a:gd name="connsiteX94" fmla="*/ 745427 w 6408310"/>
              <a:gd name="connsiteY94" fmla="*/ 5118958 h 6912725"/>
              <a:gd name="connsiteX95" fmla="*/ 635950 w 6408310"/>
              <a:gd name="connsiteY95" fmla="*/ 4788294 h 6912725"/>
              <a:gd name="connsiteX96" fmla="*/ 558787 w 6408310"/>
              <a:gd name="connsiteY96" fmla="*/ 4518070 h 6912725"/>
              <a:gd name="connsiteX97" fmla="*/ 555530 w 6408310"/>
              <a:gd name="connsiteY97" fmla="*/ 4444433 h 6912725"/>
              <a:gd name="connsiteX98" fmla="*/ 549378 w 6408310"/>
              <a:gd name="connsiteY98" fmla="*/ 4320965 h 6912725"/>
              <a:gd name="connsiteX99" fmla="*/ 572361 w 6408310"/>
              <a:gd name="connsiteY99" fmla="*/ 4232369 h 6912725"/>
              <a:gd name="connsiteX100" fmla="*/ 556288 w 6408310"/>
              <a:gd name="connsiteY100" fmla="*/ 4127673 h 6912725"/>
              <a:gd name="connsiteX101" fmla="*/ 506660 w 6408310"/>
              <a:gd name="connsiteY101" fmla="*/ 3821119 h 6912725"/>
              <a:gd name="connsiteX102" fmla="*/ 494791 w 6408310"/>
              <a:gd name="connsiteY102" fmla="*/ 3723556 h 6912725"/>
              <a:gd name="connsiteX103" fmla="*/ 490230 w 6408310"/>
              <a:gd name="connsiteY103" fmla="*/ 3508893 h 6912725"/>
              <a:gd name="connsiteX104" fmla="*/ 484223 w 6408310"/>
              <a:gd name="connsiteY104" fmla="*/ 3233179 h 6912725"/>
              <a:gd name="connsiteX105" fmla="*/ 460329 w 6408310"/>
              <a:gd name="connsiteY105" fmla="*/ 3041244 h 6912725"/>
              <a:gd name="connsiteX106" fmla="*/ 407197 w 6408310"/>
              <a:gd name="connsiteY106" fmla="*/ 2812292 h 6912725"/>
              <a:gd name="connsiteX107" fmla="*/ 386122 w 6408310"/>
              <a:gd name="connsiteY107" fmla="*/ 2757841 h 6912725"/>
              <a:gd name="connsiteX108" fmla="*/ 363684 w 6408310"/>
              <a:gd name="connsiteY108" fmla="*/ 2714608 h 6912725"/>
              <a:gd name="connsiteX109" fmla="*/ 330746 w 6408310"/>
              <a:gd name="connsiteY109" fmla="*/ 2625146 h 6912725"/>
              <a:gd name="connsiteX110" fmla="*/ 299927 w 6408310"/>
              <a:gd name="connsiteY110" fmla="*/ 2566177 h 6912725"/>
              <a:gd name="connsiteX111" fmla="*/ 288272 w 6408310"/>
              <a:gd name="connsiteY111" fmla="*/ 2439923 h 6912725"/>
              <a:gd name="connsiteX112" fmla="*/ 233611 w 6408310"/>
              <a:gd name="connsiteY112" fmla="*/ 2326248 h 6912725"/>
              <a:gd name="connsiteX113" fmla="*/ 115057 w 6408310"/>
              <a:gd name="connsiteY113" fmla="*/ 2127916 h 691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6408310" h="6912725">
                <a:moveTo>
                  <a:pt x="0" y="108934"/>
                </a:moveTo>
                <a:lnTo>
                  <a:pt x="1911522" y="0"/>
                </a:lnTo>
                <a:lnTo>
                  <a:pt x="1916026" y="4704"/>
                </a:lnTo>
                <a:cubicBezTo>
                  <a:pt x="1916562" y="7914"/>
                  <a:pt x="1915147" y="12061"/>
                  <a:pt x="1911112" y="17418"/>
                </a:cubicBezTo>
                <a:cubicBezTo>
                  <a:pt x="1943271" y="27853"/>
                  <a:pt x="1947645" y="36373"/>
                  <a:pt x="1972871" y="72530"/>
                </a:cubicBezTo>
                <a:cubicBezTo>
                  <a:pt x="1980767" y="117667"/>
                  <a:pt x="2061296" y="115435"/>
                  <a:pt x="2069180" y="173199"/>
                </a:cubicBezTo>
                <a:cubicBezTo>
                  <a:pt x="2075196" y="191586"/>
                  <a:pt x="2112853" y="231006"/>
                  <a:pt x="2131569" y="227805"/>
                </a:cubicBezTo>
                <a:cubicBezTo>
                  <a:pt x="2141808" y="233828"/>
                  <a:pt x="2146631" y="247405"/>
                  <a:pt x="2162747" y="239714"/>
                </a:cubicBezTo>
                <a:cubicBezTo>
                  <a:pt x="2183739" y="232191"/>
                  <a:pt x="2206491" y="310465"/>
                  <a:pt x="2220499" y="289903"/>
                </a:cubicBezTo>
                <a:cubicBezTo>
                  <a:pt x="2257038" y="315132"/>
                  <a:pt x="2344409" y="362107"/>
                  <a:pt x="2381978" y="391093"/>
                </a:cubicBezTo>
                <a:cubicBezTo>
                  <a:pt x="2419547" y="420079"/>
                  <a:pt x="2445794" y="442621"/>
                  <a:pt x="2445910" y="463815"/>
                </a:cubicBezTo>
                <a:cubicBezTo>
                  <a:pt x="2462109" y="546053"/>
                  <a:pt x="2496860" y="553382"/>
                  <a:pt x="2531236" y="600817"/>
                </a:cubicBezTo>
                <a:cubicBezTo>
                  <a:pt x="2573647" y="650501"/>
                  <a:pt x="2589314" y="613369"/>
                  <a:pt x="2617149" y="703748"/>
                </a:cubicBezTo>
                <a:cubicBezTo>
                  <a:pt x="2635983" y="695546"/>
                  <a:pt x="2643943" y="702017"/>
                  <a:pt x="2650333" y="720900"/>
                </a:cubicBezTo>
                <a:cubicBezTo>
                  <a:pt x="2671881" y="743975"/>
                  <a:pt x="2701744" y="706344"/>
                  <a:pt x="2705541" y="750090"/>
                </a:cubicBezTo>
                <a:cubicBezTo>
                  <a:pt x="2730861" y="760850"/>
                  <a:pt x="2742856" y="778498"/>
                  <a:pt x="2757210" y="789489"/>
                </a:cubicBezTo>
                <a:cubicBezTo>
                  <a:pt x="2776836" y="801882"/>
                  <a:pt x="2774652" y="796949"/>
                  <a:pt x="2791660" y="816041"/>
                </a:cubicBezTo>
                <a:cubicBezTo>
                  <a:pt x="2815343" y="835699"/>
                  <a:pt x="2784183" y="871086"/>
                  <a:pt x="2840975" y="842225"/>
                </a:cubicBezTo>
                <a:cubicBezTo>
                  <a:pt x="2854681" y="875427"/>
                  <a:pt x="2877032" y="859395"/>
                  <a:pt x="2917970" y="879392"/>
                </a:cubicBezTo>
                <a:cubicBezTo>
                  <a:pt x="2921487" y="903353"/>
                  <a:pt x="2937122" y="907916"/>
                  <a:pt x="2957236" y="906835"/>
                </a:cubicBezTo>
                <a:lnTo>
                  <a:pt x="3117215" y="1073714"/>
                </a:lnTo>
                <a:cubicBezTo>
                  <a:pt x="3153906" y="1089285"/>
                  <a:pt x="3232612" y="1124062"/>
                  <a:pt x="3250958" y="1130397"/>
                </a:cubicBezTo>
                <a:cubicBezTo>
                  <a:pt x="3409574" y="1172733"/>
                  <a:pt x="3456045" y="1237431"/>
                  <a:pt x="3496717" y="1260412"/>
                </a:cubicBezTo>
                <a:lnTo>
                  <a:pt x="3494992" y="1268283"/>
                </a:lnTo>
                <a:cubicBezTo>
                  <a:pt x="3495362" y="1274688"/>
                  <a:pt x="3498760" y="1281160"/>
                  <a:pt x="3508993" y="1287737"/>
                </a:cubicBezTo>
                <a:lnTo>
                  <a:pt x="3512115" y="1288544"/>
                </a:lnTo>
                <a:lnTo>
                  <a:pt x="3548697" y="1363739"/>
                </a:lnTo>
                <a:cubicBezTo>
                  <a:pt x="3572773" y="1395571"/>
                  <a:pt x="3623148" y="1421050"/>
                  <a:pt x="3656567" y="1479533"/>
                </a:cubicBezTo>
                <a:lnTo>
                  <a:pt x="3661987" y="1491779"/>
                </a:lnTo>
                <a:lnTo>
                  <a:pt x="3667389" y="1495409"/>
                </a:lnTo>
                <a:lnTo>
                  <a:pt x="3800461" y="1696689"/>
                </a:lnTo>
                <a:cubicBezTo>
                  <a:pt x="3835546" y="1747791"/>
                  <a:pt x="3913146" y="1811386"/>
                  <a:pt x="3933737" y="1853325"/>
                </a:cubicBezTo>
                <a:lnTo>
                  <a:pt x="3946446" y="1903446"/>
                </a:lnTo>
                <a:lnTo>
                  <a:pt x="3960581" y="1913244"/>
                </a:lnTo>
                <a:cubicBezTo>
                  <a:pt x="3979608" y="1926434"/>
                  <a:pt x="3998210" y="1940240"/>
                  <a:pt x="4015111" y="1956512"/>
                </a:cubicBezTo>
                <a:cubicBezTo>
                  <a:pt x="4083226" y="1956238"/>
                  <a:pt x="4031943" y="1969929"/>
                  <a:pt x="4070740" y="1999693"/>
                </a:cubicBezTo>
                <a:cubicBezTo>
                  <a:pt x="4027554" y="2022282"/>
                  <a:pt x="4128681" y="2025600"/>
                  <a:pt x="4091495" y="2064313"/>
                </a:cubicBezTo>
                <a:cubicBezTo>
                  <a:pt x="4099733" y="2068504"/>
                  <a:pt x="4108887" y="2071343"/>
                  <a:pt x="4118353" y="2073901"/>
                </a:cubicBezTo>
                <a:lnTo>
                  <a:pt x="4123293" y="2075261"/>
                </a:lnTo>
                <a:lnTo>
                  <a:pt x="4166582" y="2120685"/>
                </a:lnTo>
                <a:lnTo>
                  <a:pt x="4213721" y="2168493"/>
                </a:lnTo>
                <a:lnTo>
                  <a:pt x="4250795" y="2261746"/>
                </a:lnTo>
                <a:lnTo>
                  <a:pt x="4295408" y="2340515"/>
                </a:lnTo>
                <a:cubicBezTo>
                  <a:pt x="4303294" y="2350172"/>
                  <a:pt x="4311232" y="2360551"/>
                  <a:pt x="4318976" y="2371504"/>
                </a:cubicBezTo>
                <a:lnTo>
                  <a:pt x="4323314" y="2378166"/>
                </a:lnTo>
                <a:cubicBezTo>
                  <a:pt x="4323288" y="2378269"/>
                  <a:pt x="4323261" y="2378372"/>
                  <a:pt x="4323235" y="2378475"/>
                </a:cubicBezTo>
                <a:cubicBezTo>
                  <a:pt x="4323820" y="2380303"/>
                  <a:pt x="4325112" y="2382633"/>
                  <a:pt x="4327479" y="2385858"/>
                </a:cubicBezTo>
                <a:lnTo>
                  <a:pt x="4331226" y="2390318"/>
                </a:lnTo>
                <a:lnTo>
                  <a:pt x="4339643" y="2403246"/>
                </a:lnTo>
                <a:lnTo>
                  <a:pt x="4341435" y="2408870"/>
                </a:lnTo>
                <a:lnTo>
                  <a:pt x="4340548" y="2412798"/>
                </a:lnTo>
                <a:lnTo>
                  <a:pt x="4351634" y="2443869"/>
                </a:lnTo>
                <a:cubicBezTo>
                  <a:pt x="4370557" y="2458176"/>
                  <a:pt x="4365119" y="2472379"/>
                  <a:pt x="4380688" y="2504819"/>
                </a:cubicBezTo>
                <a:cubicBezTo>
                  <a:pt x="4393528" y="2510493"/>
                  <a:pt x="4397884" y="2522485"/>
                  <a:pt x="4399892" y="2537002"/>
                </a:cubicBezTo>
                <a:cubicBezTo>
                  <a:pt x="4420218" y="2562143"/>
                  <a:pt x="4430910" y="2594831"/>
                  <a:pt x="4449690" y="2628144"/>
                </a:cubicBezTo>
                <a:cubicBezTo>
                  <a:pt x="4468446" y="2678770"/>
                  <a:pt x="4488860" y="2772681"/>
                  <a:pt x="4512427" y="2840755"/>
                </a:cubicBezTo>
                <a:lnTo>
                  <a:pt x="4591091" y="3036586"/>
                </a:lnTo>
                <a:cubicBezTo>
                  <a:pt x="4639934" y="3158078"/>
                  <a:pt x="4730818" y="3310586"/>
                  <a:pt x="4757297" y="3388741"/>
                </a:cubicBezTo>
                <a:cubicBezTo>
                  <a:pt x="4756620" y="3412898"/>
                  <a:pt x="4755942" y="3437054"/>
                  <a:pt x="4755264" y="3461211"/>
                </a:cubicBezTo>
                <a:cubicBezTo>
                  <a:pt x="4763881" y="3469559"/>
                  <a:pt x="4774382" y="3498341"/>
                  <a:pt x="4776842" y="3503606"/>
                </a:cubicBezTo>
                <a:cubicBezTo>
                  <a:pt x="4776789" y="3503947"/>
                  <a:pt x="4816006" y="3543555"/>
                  <a:pt x="4815953" y="3543897"/>
                </a:cubicBezTo>
                <a:lnTo>
                  <a:pt x="4826382" y="3589602"/>
                </a:lnTo>
                <a:cubicBezTo>
                  <a:pt x="4854724" y="3618181"/>
                  <a:pt x="4872282" y="3672884"/>
                  <a:pt x="4900664" y="3697326"/>
                </a:cubicBezTo>
                <a:cubicBezTo>
                  <a:pt x="4872593" y="3751610"/>
                  <a:pt x="4889332" y="3712092"/>
                  <a:pt x="4944717" y="3795461"/>
                </a:cubicBezTo>
                <a:cubicBezTo>
                  <a:pt x="4981269" y="3830092"/>
                  <a:pt x="4951776" y="3836266"/>
                  <a:pt x="4981260" y="3887734"/>
                </a:cubicBezTo>
                <a:cubicBezTo>
                  <a:pt x="4992187" y="3900180"/>
                  <a:pt x="5000945" y="3922491"/>
                  <a:pt x="5000423" y="3933089"/>
                </a:cubicBezTo>
                <a:lnTo>
                  <a:pt x="5033013" y="3937041"/>
                </a:lnTo>
                <a:lnTo>
                  <a:pt x="5081597" y="4013154"/>
                </a:lnTo>
                <a:lnTo>
                  <a:pt x="5088052" y="4027525"/>
                </a:lnTo>
                <a:lnTo>
                  <a:pt x="5189054" y="4098668"/>
                </a:lnTo>
                <a:lnTo>
                  <a:pt x="5228545" y="4146658"/>
                </a:lnTo>
                <a:lnTo>
                  <a:pt x="5268336" y="4194504"/>
                </a:lnTo>
                <a:cubicBezTo>
                  <a:pt x="5282676" y="4201217"/>
                  <a:pt x="5302948" y="4267012"/>
                  <a:pt x="5317950" y="4267325"/>
                </a:cubicBezTo>
                <a:cubicBezTo>
                  <a:pt x="5371561" y="4431932"/>
                  <a:pt x="5512417" y="4438996"/>
                  <a:pt x="5598270" y="4563876"/>
                </a:cubicBezTo>
                <a:cubicBezTo>
                  <a:pt x="5684123" y="4688756"/>
                  <a:pt x="5658748" y="4766617"/>
                  <a:pt x="5833068" y="5016605"/>
                </a:cubicBezTo>
                <a:cubicBezTo>
                  <a:pt x="5917959" y="5167124"/>
                  <a:pt x="6007541" y="5258633"/>
                  <a:pt x="6045916" y="5405287"/>
                </a:cubicBezTo>
                <a:cubicBezTo>
                  <a:pt x="6053001" y="5431110"/>
                  <a:pt x="6137180" y="5517469"/>
                  <a:pt x="6117737" y="5538137"/>
                </a:cubicBezTo>
                <a:cubicBezTo>
                  <a:pt x="6096856" y="5567956"/>
                  <a:pt x="6185855" y="5633330"/>
                  <a:pt x="6144230" y="5635151"/>
                </a:cubicBezTo>
                <a:cubicBezTo>
                  <a:pt x="6206267" y="5682015"/>
                  <a:pt x="6167034" y="5753331"/>
                  <a:pt x="6176742" y="5809044"/>
                </a:cubicBezTo>
                <a:cubicBezTo>
                  <a:pt x="6181644" y="5871497"/>
                  <a:pt x="6197878" y="5926431"/>
                  <a:pt x="6245199" y="6038018"/>
                </a:cubicBezTo>
                <a:cubicBezTo>
                  <a:pt x="6276717" y="6104340"/>
                  <a:pt x="6288745" y="6124315"/>
                  <a:pt x="6303931" y="6175618"/>
                </a:cubicBezTo>
                <a:cubicBezTo>
                  <a:pt x="6319117" y="6226921"/>
                  <a:pt x="6298592" y="6320971"/>
                  <a:pt x="6336313" y="6345837"/>
                </a:cubicBezTo>
                <a:cubicBezTo>
                  <a:pt x="6368454" y="6400251"/>
                  <a:pt x="6388884" y="6464262"/>
                  <a:pt x="6401195" y="6542084"/>
                </a:cubicBezTo>
                <a:lnTo>
                  <a:pt x="6408310" y="6612865"/>
                </a:lnTo>
                <a:lnTo>
                  <a:pt x="1146484" y="6912725"/>
                </a:lnTo>
                <a:lnTo>
                  <a:pt x="1108438" y="6825083"/>
                </a:lnTo>
                <a:cubicBezTo>
                  <a:pt x="1057133" y="6684904"/>
                  <a:pt x="1090669" y="6637010"/>
                  <a:pt x="997867" y="6378703"/>
                </a:cubicBezTo>
                <a:cubicBezTo>
                  <a:pt x="956253" y="6228487"/>
                  <a:pt x="874761" y="6010797"/>
                  <a:pt x="858750" y="5923784"/>
                </a:cubicBezTo>
                <a:cubicBezTo>
                  <a:pt x="856924" y="5899993"/>
                  <a:pt x="844018" y="5873122"/>
                  <a:pt x="860408" y="5860728"/>
                </a:cubicBezTo>
                <a:cubicBezTo>
                  <a:pt x="878957" y="5840950"/>
                  <a:pt x="823834" y="5761906"/>
                  <a:pt x="853644" y="5771381"/>
                </a:cubicBezTo>
                <a:cubicBezTo>
                  <a:pt x="815383" y="5715186"/>
                  <a:pt x="852133" y="5665047"/>
                  <a:pt x="852164" y="5615193"/>
                </a:cubicBezTo>
                <a:cubicBezTo>
                  <a:pt x="817076" y="5571334"/>
                  <a:pt x="851740" y="5509975"/>
                  <a:pt x="831986" y="5402745"/>
                </a:cubicBezTo>
                <a:cubicBezTo>
                  <a:pt x="792037" y="5354630"/>
                  <a:pt x="819063" y="5330513"/>
                  <a:pt x="759590" y="5239800"/>
                </a:cubicBezTo>
                <a:cubicBezTo>
                  <a:pt x="762665" y="5236543"/>
                  <a:pt x="765245" y="5232371"/>
                  <a:pt x="767251" y="5227414"/>
                </a:cubicBezTo>
                <a:cubicBezTo>
                  <a:pt x="778914" y="5198604"/>
                  <a:pt x="769142" y="5150045"/>
                  <a:pt x="745427" y="5118958"/>
                </a:cubicBezTo>
                <a:cubicBezTo>
                  <a:pt x="660991" y="4975263"/>
                  <a:pt x="672599" y="4907855"/>
                  <a:pt x="635950" y="4788294"/>
                </a:cubicBezTo>
                <a:cubicBezTo>
                  <a:pt x="600650" y="4653678"/>
                  <a:pt x="646752" y="4690694"/>
                  <a:pt x="558787" y="4518070"/>
                </a:cubicBezTo>
                <a:cubicBezTo>
                  <a:pt x="577057" y="4502442"/>
                  <a:pt x="573633" y="4481342"/>
                  <a:pt x="555530" y="4444433"/>
                </a:cubicBezTo>
                <a:cubicBezTo>
                  <a:pt x="540027" y="4379200"/>
                  <a:pt x="596616" y="4390343"/>
                  <a:pt x="549378" y="4320965"/>
                </a:cubicBezTo>
                <a:cubicBezTo>
                  <a:pt x="581692" y="4336040"/>
                  <a:pt x="535024" y="4198883"/>
                  <a:pt x="572361" y="4232369"/>
                </a:cubicBezTo>
                <a:cubicBezTo>
                  <a:pt x="590648" y="4193014"/>
                  <a:pt x="541489" y="4167113"/>
                  <a:pt x="556288" y="4127673"/>
                </a:cubicBezTo>
                <a:lnTo>
                  <a:pt x="506660" y="3821119"/>
                </a:lnTo>
                <a:cubicBezTo>
                  <a:pt x="481478" y="3781010"/>
                  <a:pt x="483894" y="3751446"/>
                  <a:pt x="494791" y="3723556"/>
                </a:cubicBezTo>
                <a:cubicBezTo>
                  <a:pt x="472516" y="3634460"/>
                  <a:pt x="499836" y="3607209"/>
                  <a:pt x="490230" y="3508893"/>
                </a:cubicBezTo>
                <a:cubicBezTo>
                  <a:pt x="525541" y="3397546"/>
                  <a:pt x="482951" y="3307116"/>
                  <a:pt x="484223" y="3233179"/>
                </a:cubicBezTo>
                <a:cubicBezTo>
                  <a:pt x="465844" y="3133672"/>
                  <a:pt x="460855" y="3219289"/>
                  <a:pt x="460329" y="3041244"/>
                </a:cubicBezTo>
                <a:lnTo>
                  <a:pt x="407197" y="2812292"/>
                </a:lnTo>
                <a:cubicBezTo>
                  <a:pt x="391019" y="2768219"/>
                  <a:pt x="344571" y="2745090"/>
                  <a:pt x="386122" y="2757841"/>
                </a:cubicBezTo>
                <a:cubicBezTo>
                  <a:pt x="381879" y="2743275"/>
                  <a:pt x="360306" y="2721346"/>
                  <a:pt x="363684" y="2714608"/>
                </a:cubicBezTo>
                <a:lnTo>
                  <a:pt x="330746" y="2625146"/>
                </a:lnTo>
                <a:lnTo>
                  <a:pt x="299927" y="2566177"/>
                </a:lnTo>
                <a:cubicBezTo>
                  <a:pt x="300505" y="2524092"/>
                  <a:pt x="287694" y="2482008"/>
                  <a:pt x="288272" y="2439923"/>
                </a:cubicBezTo>
                <a:cubicBezTo>
                  <a:pt x="243273" y="2349673"/>
                  <a:pt x="278610" y="2382839"/>
                  <a:pt x="233611" y="2326248"/>
                </a:cubicBezTo>
                <a:lnTo>
                  <a:pt x="115057" y="212791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1A5781D-2D43-974D-9E7F-856820AAC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684" y="3641651"/>
            <a:ext cx="4324653" cy="2612726"/>
          </a:xfrm>
        </p:spPr>
        <p:txBody>
          <a:bodyPr anchor="b">
            <a:normAutofit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Ejes de gobierno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9AD31B5-7406-3042-8FB5-2DA2C520E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609600"/>
            <a:ext cx="4835857" cy="57912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1.ESTADO DE DERECHO: UN GOBIERNO PRESENTE Y FUERTE.</a:t>
            </a: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2.SEGURIDAD CIUDADANA: COMPROMISO CON LA PROFESIOANALIZACION Y EFICACIA.</a:t>
            </a: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3.REACTIVACION ECONOMICA DE  PYMES</a:t>
            </a: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4.JUSTICIA SOCIAL : DESARROLLO HUMANO HACIA UN ESTADO DE BIENESTAR SOCIAL JUSTO </a:t>
            </a: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5.SALUD EN TODO EL TERRITORIO </a:t>
            </a: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7863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0A0D747-F38B-4A99-9985-62CE8C2476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3D1BF32B-6CA3-4695-8A0C-1AC789B58D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5277870" cy="6858000"/>
          </a:xfrm>
          <a:custGeom>
            <a:avLst/>
            <a:gdLst>
              <a:gd name="connsiteX0" fmla="*/ 643741 w 5434004"/>
              <a:gd name="connsiteY0" fmla="*/ 0 h 6858000"/>
              <a:gd name="connsiteX1" fmla="*/ 5434004 w 5434004"/>
              <a:gd name="connsiteY1" fmla="*/ 0 h 6858000"/>
              <a:gd name="connsiteX2" fmla="*/ 5434004 w 5434004"/>
              <a:gd name="connsiteY2" fmla="*/ 6858000 h 6858000"/>
              <a:gd name="connsiteX3" fmla="*/ 0 w 5434004"/>
              <a:gd name="connsiteY3" fmla="*/ 6858000 h 6858000"/>
              <a:gd name="connsiteX4" fmla="*/ 0 w 5434004"/>
              <a:gd name="connsiteY4" fmla="*/ 6857998 h 6858000"/>
              <a:gd name="connsiteX5" fmla="*/ 1049407 w 5434004"/>
              <a:gd name="connsiteY5" fmla="*/ 6857998 h 6858000"/>
              <a:gd name="connsiteX6" fmla="*/ 1033092 w 5434004"/>
              <a:gd name="connsiteY6" fmla="*/ 6843615 h 6858000"/>
              <a:gd name="connsiteX7" fmla="*/ 1004585 w 5434004"/>
              <a:gd name="connsiteY7" fmla="*/ 6800899 h 6858000"/>
              <a:gd name="connsiteX8" fmla="*/ 984086 w 5434004"/>
              <a:gd name="connsiteY8" fmla="*/ 6765441 h 6858000"/>
              <a:gd name="connsiteX9" fmla="*/ 955964 w 5434004"/>
              <a:gd name="connsiteY9" fmla="*/ 6739541 h 6858000"/>
              <a:gd name="connsiteX10" fmla="*/ 945820 w 5434004"/>
              <a:gd name="connsiteY10" fmla="*/ 6673829 h 6858000"/>
              <a:gd name="connsiteX11" fmla="*/ 921540 w 5434004"/>
              <a:gd name="connsiteY11" fmla="*/ 6620155 h 6858000"/>
              <a:gd name="connsiteX12" fmla="*/ 876436 w 5434004"/>
              <a:gd name="connsiteY12" fmla="*/ 6610437 h 6858000"/>
              <a:gd name="connsiteX13" fmla="*/ 876973 w 5434004"/>
              <a:gd name="connsiteY13" fmla="*/ 6596307 h 6858000"/>
              <a:gd name="connsiteX14" fmla="*/ 893782 w 5434004"/>
              <a:gd name="connsiteY14" fmla="*/ 6536039 h 6858000"/>
              <a:gd name="connsiteX15" fmla="*/ 830281 w 5434004"/>
              <a:gd name="connsiteY15" fmla="*/ 6239239 h 6858000"/>
              <a:gd name="connsiteX16" fmla="*/ 816373 w 5434004"/>
              <a:gd name="connsiteY16" fmla="*/ 6116986 h 6858000"/>
              <a:gd name="connsiteX17" fmla="*/ 788606 w 5434004"/>
              <a:gd name="connsiteY17" fmla="*/ 5895434 h 6858000"/>
              <a:gd name="connsiteX18" fmla="*/ 762315 w 5434004"/>
              <a:gd name="connsiteY18" fmla="*/ 5848019 h 6858000"/>
              <a:gd name="connsiteX19" fmla="*/ 714842 w 5434004"/>
              <a:gd name="connsiteY19" fmla="*/ 5722306 h 6858000"/>
              <a:gd name="connsiteX20" fmla="*/ 679500 w 5434004"/>
              <a:gd name="connsiteY20" fmla="*/ 5528085 h 6858000"/>
              <a:gd name="connsiteX21" fmla="*/ 660956 w 5434004"/>
              <a:gd name="connsiteY21" fmla="*/ 5506768 h 6858000"/>
              <a:gd name="connsiteX22" fmla="*/ 642957 w 5434004"/>
              <a:gd name="connsiteY22" fmla="*/ 5473318 h 6858000"/>
              <a:gd name="connsiteX23" fmla="*/ 602099 w 5434004"/>
              <a:gd name="connsiteY23" fmla="*/ 5418521 h 6858000"/>
              <a:gd name="connsiteX24" fmla="*/ 563009 w 5434004"/>
              <a:gd name="connsiteY24" fmla="*/ 5337536 h 6858000"/>
              <a:gd name="connsiteX25" fmla="*/ 584675 w 5434004"/>
              <a:gd name="connsiteY25" fmla="*/ 5255190 h 6858000"/>
              <a:gd name="connsiteX26" fmla="*/ 564878 w 5434004"/>
              <a:gd name="connsiteY26" fmla="*/ 5208171 h 6858000"/>
              <a:gd name="connsiteX27" fmla="*/ 540145 w 5434004"/>
              <a:gd name="connsiteY27" fmla="*/ 4993731 h 6858000"/>
              <a:gd name="connsiteX28" fmla="*/ 512099 w 5434004"/>
              <a:gd name="connsiteY28" fmla="*/ 4896399 h 6858000"/>
              <a:gd name="connsiteX29" fmla="*/ 482378 w 5434004"/>
              <a:gd name="connsiteY29" fmla="*/ 4838613 h 6858000"/>
              <a:gd name="connsiteX30" fmla="*/ 468676 w 5434004"/>
              <a:gd name="connsiteY30" fmla="*/ 4796522 h 6858000"/>
              <a:gd name="connsiteX31" fmla="*/ 430881 w 5434004"/>
              <a:gd name="connsiteY31" fmla="*/ 4672370 h 6858000"/>
              <a:gd name="connsiteX32" fmla="*/ 415292 w 5434004"/>
              <a:gd name="connsiteY32" fmla="*/ 4634253 h 6858000"/>
              <a:gd name="connsiteX33" fmla="*/ 348919 w 5434004"/>
              <a:gd name="connsiteY33" fmla="*/ 4549232 h 6858000"/>
              <a:gd name="connsiteX34" fmla="*/ 292438 w 5434004"/>
              <a:gd name="connsiteY34" fmla="*/ 4479912 h 6858000"/>
              <a:gd name="connsiteX35" fmla="*/ 283567 w 5434004"/>
              <a:gd name="connsiteY35" fmla="*/ 4376609 h 6858000"/>
              <a:gd name="connsiteX36" fmla="*/ 247018 w 5434004"/>
              <a:gd name="connsiteY36" fmla="*/ 4280257 h 6858000"/>
              <a:gd name="connsiteX37" fmla="*/ 243154 w 5434004"/>
              <a:gd name="connsiteY37" fmla="*/ 4208492 h 6858000"/>
              <a:gd name="connsiteX38" fmla="*/ 267243 w 5434004"/>
              <a:gd name="connsiteY38" fmla="*/ 4120636 h 6858000"/>
              <a:gd name="connsiteX39" fmla="*/ 274676 w 5434004"/>
              <a:gd name="connsiteY39" fmla="*/ 4116556 h 6858000"/>
              <a:gd name="connsiteX40" fmla="*/ 274016 w 5434004"/>
              <a:gd name="connsiteY40" fmla="*/ 4109625 h 6858000"/>
              <a:gd name="connsiteX41" fmla="*/ 266711 w 5434004"/>
              <a:gd name="connsiteY41" fmla="*/ 4105624 h 6858000"/>
              <a:gd name="connsiteX42" fmla="*/ 267360 w 5434004"/>
              <a:gd name="connsiteY42" fmla="*/ 4051441 h 6858000"/>
              <a:gd name="connsiteX43" fmla="*/ 280863 w 5434004"/>
              <a:gd name="connsiteY43" fmla="*/ 3988494 h 6858000"/>
              <a:gd name="connsiteX44" fmla="*/ 254473 w 5434004"/>
              <a:gd name="connsiteY44" fmla="*/ 3926485 h 6858000"/>
              <a:gd name="connsiteX45" fmla="*/ 238942 w 5434004"/>
              <a:gd name="connsiteY45" fmla="*/ 3857057 h 6858000"/>
              <a:gd name="connsiteX46" fmla="*/ 229388 w 5434004"/>
              <a:gd name="connsiteY46" fmla="*/ 3815650 h 6858000"/>
              <a:gd name="connsiteX47" fmla="*/ 224025 w 5434004"/>
              <a:gd name="connsiteY47" fmla="*/ 3696745 h 6858000"/>
              <a:gd name="connsiteX48" fmla="*/ 242028 w 5434004"/>
              <a:gd name="connsiteY48" fmla="*/ 3477814 h 6858000"/>
              <a:gd name="connsiteX49" fmla="*/ 239663 w 5434004"/>
              <a:gd name="connsiteY49" fmla="*/ 3375354 h 6858000"/>
              <a:gd name="connsiteX50" fmla="*/ 242939 w 5434004"/>
              <a:gd name="connsiteY50" fmla="*/ 3235494 h 6858000"/>
              <a:gd name="connsiteX51" fmla="*/ 235466 w 5434004"/>
              <a:gd name="connsiteY51" fmla="*/ 3111896 h 6858000"/>
              <a:gd name="connsiteX52" fmla="*/ 225859 w 5434004"/>
              <a:gd name="connsiteY52" fmla="*/ 3061665 h 6858000"/>
              <a:gd name="connsiteX53" fmla="*/ 214543 w 5434004"/>
              <a:gd name="connsiteY53" fmla="*/ 3026187 h 6858000"/>
              <a:gd name="connsiteX54" fmla="*/ 209002 w 5434004"/>
              <a:gd name="connsiteY54" fmla="*/ 2930097 h 6858000"/>
              <a:gd name="connsiteX55" fmla="*/ 209539 w 5434004"/>
              <a:gd name="connsiteY55" fmla="*/ 2768399 h 6858000"/>
              <a:gd name="connsiteX56" fmla="*/ 207490 w 5434004"/>
              <a:gd name="connsiteY56" fmla="*/ 2734615 h 6858000"/>
              <a:gd name="connsiteX57" fmla="*/ 197130 w 5434004"/>
              <a:gd name="connsiteY57" fmla="*/ 2708116 h 6858000"/>
              <a:gd name="connsiteX58" fmla="*/ 187231 w 5434004"/>
              <a:gd name="connsiteY58" fmla="*/ 2704185 h 6858000"/>
              <a:gd name="connsiteX59" fmla="*/ 184723 w 5434004"/>
              <a:gd name="connsiteY59" fmla="*/ 2686011 h 6858000"/>
              <a:gd name="connsiteX60" fmla="*/ 169929 w 5434004"/>
              <a:gd name="connsiteY60" fmla="*/ 2656504 h 6858000"/>
              <a:gd name="connsiteX61" fmla="*/ 188242 w 5434004"/>
              <a:gd name="connsiteY61" fmla="*/ 2589493 h 6858000"/>
              <a:gd name="connsiteX62" fmla="*/ 189125 w 5434004"/>
              <a:gd name="connsiteY62" fmla="*/ 2457617 h 6858000"/>
              <a:gd name="connsiteX63" fmla="*/ 195205 w 5434004"/>
              <a:gd name="connsiteY63" fmla="*/ 2210817 h 6858000"/>
              <a:gd name="connsiteX64" fmla="*/ 175797 w 5434004"/>
              <a:gd name="connsiteY64" fmla="*/ 1901521 h 6858000"/>
              <a:gd name="connsiteX65" fmla="*/ 156134 w 5434004"/>
              <a:gd name="connsiteY65" fmla="*/ 1700722 h 6858000"/>
              <a:gd name="connsiteX66" fmla="*/ 174157 w 5434004"/>
              <a:gd name="connsiteY66" fmla="*/ 1661610 h 6858000"/>
              <a:gd name="connsiteX67" fmla="*/ 180802 w 5434004"/>
              <a:gd name="connsiteY67" fmla="*/ 1640073 h 6858000"/>
              <a:gd name="connsiteX68" fmla="*/ 179221 w 5434004"/>
              <a:gd name="connsiteY68" fmla="*/ 1637398 h 6858000"/>
              <a:gd name="connsiteX69" fmla="*/ 179826 w 5434004"/>
              <a:gd name="connsiteY69" fmla="*/ 1612248 h 6858000"/>
              <a:gd name="connsiteX70" fmla="*/ 198048 w 5434004"/>
              <a:gd name="connsiteY70" fmla="*/ 1498097 h 6858000"/>
              <a:gd name="connsiteX71" fmla="*/ 196329 w 5434004"/>
              <a:gd name="connsiteY71" fmla="*/ 1497364 h 6858000"/>
              <a:gd name="connsiteX72" fmla="*/ 193204 w 5434004"/>
              <a:gd name="connsiteY72" fmla="*/ 1490042 h 6858000"/>
              <a:gd name="connsiteX73" fmla="*/ 211154 w 5434004"/>
              <a:gd name="connsiteY73" fmla="*/ 1451416 h 6858000"/>
              <a:gd name="connsiteX74" fmla="*/ 247750 w 5434004"/>
              <a:gd name="connsiteY74" fmla="*/ 1281781 h 6858000"/>
              <a:gd name="connsiteX75" fmla="*/ 323114 w 5434004"/>
              <a:gd name="connsiteY75" fmla="*/ 1074754 h 6858000"/>
              <a:gd name="connsiteX76" fmla="*/ 357209 w 5434004"/>
              <a:gd name="connsiteY76" fmla="*/ 1019094 h 6858000"/>
              <a:gd name="connsiteX77" fmla="*/ 393176 w 5434004"/>
              <a:gd name="connsiteY77" fmla="*/ 938921 h 6858000"/>
              <a:gd name="connsiteX78" fmla="*/ 451503 w 5434004"/>
              <a:gd name="connsiteY78" fmla="*/ 815814 h 6858000"/>
              <a:gd name="connsiteX79" fmla="*/ 567587 w 5434004"/>
              <a:gd name="connsiteY79" fmla="*/ 584070 h 6858000"/>
              <a:gd name="connsiteX80" fmla="*/ 592609 w 5434004"/>
              <a:gd name="connsiteY80" fmla="*/ 461805 h 6858000"/>
              <a:gd name="connsiteX81" fmla="*/ 624563 w 5434004"/>
              <a:gd name="connsiteY81" fmla="*/ 360945 h 6858000"/>
              <a:gd name="connsiteX82" fmla="*/ 627056 w 5434004"/>
              <a:gd name="connsiteY82" fmla="*/ 226335 h 6858000"/>
              <a:gd name="connsiteX83" fmla="*/ 655851 w 5434004"/>
              <a:gd name="connsiteY83" fmla="*/ 51690 h 6858000"/>
              <a:gd name="connsiteX84" fmla="*/ 653984 w 5434004"/>
              <a:gd name="connsiteY84" fmla="*/ 22133 h 6858000"/>
              <a:gd name="connsiteX85" fmla="*/ 643279 w 5434004"/>
              <a:gd name="connsiteY85" fmla="*/ 1037 h 6858000"/>
              <a:gd name="connsiteX0" fmla="*/ 643741 w 5434004"/>
              <a:gd name="connsiteY0" fmla="*/ 0 h 6858000"/>
              <a:gd name="connsiteX1" fmla="*/ 5434004 w 5434004"/>
              <a:gd name="connsiteY1" fmla="*/ 0 h 6858000"/>
              <a:gd name="connsiteX2" fmla="*/ 5434004 w 5434004"/>
              <a:gd name="connsiteY2" fmla="*/ 6858000 h 6858000"/>
              <a:gd name="connsiteX3" fmla="*/ 0 w 5434004"/>
              <a:gd name="connsiteY3" fmla="*/ 6858000 h 6858000"/>
              <a:gd name="connsiteX4" fmla="*/ 1049407 w 5434004"/>
              <a:gd name="connsiteY4" fmla="*/ 6857998 h 6858000"/>
              <a:gd name="connsiteX5" fmla="*/ 1033092 w 5434004"/>
              <a:gd name="connsiteY5" fmla="*/ 6843615 h 6858000"/>
              <a:gd name="connsiteX6" fmla="*/ 1004585 w 5434004"/>
              <a:gd name="connsiteY6" fmla="*/ 6800899 h 6858000"/>
              <a:gd name="connsiteX7" fmla="*/ 984086 w 5434004"/>
              <a:gd name="connsiteY7" fmla="*/ 6765441 h 6858000"/>
              <a:gd name="connsiteX8" fmla="*/ 955964 w 5434004"/>
              <a:gd name="connsiteY8" fmla="*/ 6739541 h 6858000"/>
              <a:gd name="connsiteX9" fmla="*/ 945820 w 5434004"/>
              <a:gd name="connsiteY9" fmla="*/ 6673829 h 6858000"/>
              <a:gd name="connsiteX10" fmla="*/ 921540 w 5434004"/>
              <a:gd name="connsiteY10" fmla="*/ 6620155 h 6858000"/>
              <a:gd name="connsiteX11" fmla="*/ 876436 w 5434004"/>
              <a:gd name="connsiteY11" fmla="*/ 6610437 h 6858000"/>
              <a:gd name="connsiteX12" fmla="*/ 876973 w 5434004"/>
              <a:gd name="connsiteY12" fmla="*/ 6596307 h 6858000"/>
              <a:gd name="connsiteX13" fmla="*/ 893782 w 5434004"/>
              <a:gd name="connsiteY13" fmla="*/ 6536039 h 6858000"/>
              <a:gd name="connsiteX14" fmla="*/ 830281 w 5434004"/>
              <a:gd name="connsiteY14" fmla="*/ 6239239 h 6858000"/>
              <a:gd name="connsiteX15" fmla="*/ 816373 w 5434004"/>
              <a:gd name="connsiteY15" fmla="*/ 6116986 h 6858000"/>
              <a:gd name="connsiteX16" fmla="*/ 788606 w 5434004"/>
              <a:gd name="connsiteY16" fmla="*/ 5895434 h 6858000"/>
              <a:gd name="connsiteX17" fmla="*/ 762315 w 5434004"/>
              <a:gd name="connsiteY17" fmla="*/ 5848019 h 6858000"/>
              <a:gd name="connsiteX18" fmla="*/ 714842 w 5434004"/>
              <a:gd name="connsiteY18" fmla="*/ 5722306 h 6858000"/>
              <a:gd name="connsiteX19" fmla="*/ 679500 w 5434004"/>
              <a:gd name="connsiteY19" fmla="*/ 5528085 h 6858000"/>
              <a:gd name="connsiteX20" fmla="*/ 660956 w 5434004"/>
              <a:gd name="connsiteY20" fmla="*/ 5506768 h 6858000"/>
              <a:gd name="connsiteX21" fmla="*/ 642957 w 5434004"/>
              <a:gd name="connsiteY21" fmla="*/ 5473318 h 6858000"/>
              <a:gd name="connsiteX22" fmla="*/ 602099 w 5434004"/>
              <a:gd name="connsiteY22" fmla="*/ 5418521 h 6858000"/>
              <a:gd name="connsiteX23" fmla="*/ 563009 w 5434004"/>
              <a:gd name="connsiteY23" fmla="*/ 5337536 h 6858000"/>
              <a:gd name="connsiteX24" fmla="*/ 584675 w 5434004"/>
              <a:gd name="connsiteY24" fmla="*/ 5255190 h 6858000"/>
              <a:gd name="connsiteX25" fmla="*/ 564878 w 5434004"/>
              <a:gd name="connsiteY25" fmla="*/ 5208171 h 6858000"/>
              <a:gd name="connsiteX26" fmla="*/ 540145 w 5434004"/>
              <a:gd name="connsiteY26" fmla="*/ 4993731 h 6858000"/>
              <a:gd name="connsiteX27" fmla="*/ 512099 w 5434004"/>
              <a:gd name="connsiteY27" fmla="*/ 4896399 h 6858000"/>
              <a:gd name="connsiteX28" fmla="*/ 482378 w 5434004"/>
              <a:gd name="connsiteY28" fmla="*/ 4838613 h 6858000"/>
              <a:gd name="connsiteX29" fmla="*/ 468676 w 5434004"/>
              <a:gd name="connsiteY29" fmla="*/ 4796522 h 6858000"/>
              <a:gd name="connsiteX30" fmla="*/ 430881 w 5434004"/>
              <a:gd name="connsiteY30" fmla="*/ 4672370 h 6858000"/>
              <a:gd name="connsiteX31" fmla="*/ 415292 w 5434004"/>
              <a:gd name="connsiteY31" fmla="*/ 4634253 h 6858000"/>
              <a:gd name="connsiteX32" fmla="*/ 348919 w 5434004"/>
              <a:gd name="connsiteY32" fmla="*/ 4549232 h 6858000"/>
              <a:gd name="connsiteX33" fmla="*/ 292438 w 5434004"/>
              <a:gd name="connsiteY33" fmla="*/ 4479912 h 6858000"/>
              <a:gd name="connsiteX34" fmla="*/ 283567 w 5434004"/>
              <a:gd name="connsiteY34" fmla="*/ 4376609 h 6858000"/>
              <a:gd name="connsiteX35" fmla="*/ 247018 w 5434004"/>
              <a:gd name="connsiteY35" fmla="*/ 4280257 h 6858000"/>
              <a:gd name="connsiteX36" fmla="*/ 243154 w 5434004"/>
              <a:gd name="connsiteY36" fmla="*/ 4208492 h 6858000"/>
              <a:gd name="connsiteX37" fmla="*/ 267243 w 5434004"/>
              <a:gd name="connsiteY37" fmla="*/ 4120636 h 6858000"/>
              <a:gd name="connsiteX38" fmla="*/ 274676 w 5434004"/>
              <a:gd name="connsiteY38" fmla="*/ 4116556 h 6858000"/>
              <a:gd name="connsiteX39" fmla="*/ 274016 w 5434004"/>
              <a:gd name="connsiteY39" fmla="*/ 4109625 h 6858000"/>
              <a:gd name="connsiteX40" fmla="*/ 266711 w 5434004"/>
              <a:gd name="connsiteY40" fmla="*/ 4105624 h 6858000"/>
              <a:gd name="connsiteX41" fmla="*/ 267360 w 5434004"/>
              <a:gd name="connsiteY41" fmla="*/ 4051441 h 6858000"/>
              <a:gd name="connsiteX42" fmla="*/ 280863 w 5434004"/>
              <a:gd name="connsiteY42" fmla="*/ 3988494 h 6858000"/>
              <a:gd name="connsiteX43" fmla="*/ 254473 w 5434004"/>
              <a:gd name="connsiteY43" fmla="*/ 3926485 h 6858000"/>
              <a:gd name="connsiteX44" fmla="*/ 238942 w 5434004"/>
              <a:gd name="connsiteY44" fmla="*/ 3857057 h 6858000"/>
              <a:gd name="connsiteX45" fmla="*/ 229388 w 5434004"/>
              <a:gd name="connsiteY45" fmla="*/ 3815650 h 6858000"/>
              <a:gd name="connsiteX46" fmla="*/ 224025 w 5434004"/>
              <a:gd name="connsiteY46" fmla="*/ 3696745 h 6858000"/>
              <a:gd name="connsiteX47" fmla="*/ 242028 w 5434004"/>
              <a:gd name="connsiteY47" fmla="*/ 3477814 h 6858000"/>
              <a:gd name="connsiteX48" fmla="*/ 239663 w 5434004"/>
              <a:gd name="connsiteY48" fmla="*/ 3375354 h 6858000"/>
              <a:gd name="connsiteX49" fmla="*/ 242939 w 5434004"/>
              <a:gd name="connsiteY49" fmla="*/ 3235494 h 6858000"/>
              <a:gd name="connsiteX50" fmla="*/ 235466 w 5434004"/>
              <a:gd name="connsiteY50" fmla="*/ 3111896 h 6858000"/>
              <a:gd name="connsiteX51" fmla="*/ 225859 w 5434004"/>
              <a:gd name="connsiteY51" fmla="*/ 3061665 h 6858000"/>
              <a:gd name="connsiteX52" fmla="*/ 214543 w 5434004"/>
              <a:gd name="connsiteY52" fmla="*/ 3026187 h 6858000"/>
              <a:gd name="connsiteX53" fmla="*/ 209002 w 5434004"/>
              <a:gd name="connsiteY53" fmla="*/ 2930097 h 6858000"/>
              <a:gd name="connsiteX54" fmla="*/ 209539 w 5434004"/>
              <a:gd name="connsiteY54" fmla="*/ 2768399 h 6858000"/>
              <a:gd name="connsiteX55" fmla="*/ 207490 w 5434004"/>
              <a:gd name="connsiteY55" fmla="*/ 2734615 h 6858000"/>
              <a:gd name="connsiteX56" fmla="*/ 197130 w 5434004"/>
              <a:gd name="connsiteY56" fmla="*/ 2708116 h 6858000"/>
              <a:gd name="connsiteX57" fmla="*/ 187231 w 5434004"/>
              <a:gd name="connsiteY57" fmla="*/ 2704185 h 6858000"/>
              <a:gd name="connsiteX58" fmla="*/ 184723 w 5434004"/>
              <a:gd name="connsiteY58" fmla="*/ 2686011 h 6858000"/>
              <a:gd name="connsiteX59" fmla="*/ 169929 w 5434004"/>
              <a:gd name="connsiteY59" fmla="*/ 2656504 h 6858000"/>
              <a:gd name="connsiteX60" fmla="*/ 188242 w 5434004"/>
              <a:gd name="connsiteY60" fmla="*/ 2589493 h 6858000"/>
              <a:gd name="connsiteX61" fmla="*/ 189125 w 5434004"/>
              <a:gd name="connsiteY61" fmla="*/ 2457617 h 6858000"/>
              <a:gd name="connsiteX62" fmla="*/ 195205 w 5434004"/>
              <a:gd name="connsiteY62" fmla="*/ 2210817 h 6858000"/>
              <a:gd name="connsiteX63" fmla="*/ 175797 w 5434004"/>
              <a:gd name="connsiteY63" fmla="*/ 1901521 h 6858000"/>
              <a:gd name="connsiteX64" fmla="*/ 156134 w 5434004"/>
              <a:gd name="connsiteY64" fmla="*/ 1700722 h 6858000"/>
              <a:gd name="connsiteX65" fmla="*/ 174157 w 5434004"/>
              <a:gd name="connsiteY65" fmla="*/ 1661610 h 6858000"/>
              <a:gd name="connsiteX66" fmla="*/ 180802 w 5434004"/>
              <a:gd name="connsiteY66" fmla="*/ 1640073 h 6858000"/>
              <a:gd name="connsiteX67" fmla="*/ 179221 w 5434004"/>
              <a:gd name="connsiteY67" fmla="*/ 1637398 h 6858000"/>
              <a:gd name="connsiteX68" fmla="*/ 179826 w 5434004"/>
              <a:gd name="connsiteY68" fmla="*/ 1612248 h 6858000"/>
              <a:gd name="connsiteX69" fmla="*/ 198048 w 5434004"/>
              <a:gd name="connsiteY69" fmla="*/ 1498097 h 6858000"/>
              <a:gd name="connsiteX70" fmla="*/ 196329 w 5434004"/>
              <a:gd name="connsiteY70" fmla="*/ 1497364 h 6858000"/>
              <a:gd name="connsiteX71" fmla="*/ 193204 w 5434004"/>
              <a:gd name="connsiteY71" fmla="*/ 1490042 h 6858000"/>
              <a:gd name="connsiteX72" fmla="*/ 211154 w 5434004"/>
              <a:gd name="connsiteY72" fmla="*/ 1451416 h 6858000"/>
              <a:gd name="connsiteX73" fmla="*/ 247750 w 5434004"/>
              <a:gd name="connsiteY73" fmla="*/ 1281781 h 6858000"/>
              <a:gd name="connsiteX74" fmla="*/ 323114 w 5434004"/>
              <a:gd name="connsiteY74" fmla="*/ 1074754 h 6858000"/>
              <a:gd name="connsiteX75" fmla="*/ 357209 w 5434004"/>
              <a:gd name="connsiteY75" fmla="*/ 1019094 h 6858000"/>
              <a:gd name="connsiteX76" fmla="*/ 393176 w 5434004"/>
              <a:gd name="connsiteY76" fmla="*/ 938921 h 6858000"/>
              <a:gd name="connsiteX77" fmla="*/ 451503 w 5434004"/>
              <a:gd name="connsiteY77" fmla="*/ 815814 h 6858000"/>
              <a:gd name="connsiteX78" fmla="*/ 567587 w 5434004"/>
              <a:gd name="connsiteY78" fmla="*/ 584070 h 6858000"/>
              <a:gd name="connsiteX79" fmla="*/ 592609 w 5434004"/>
              <a:gd name="connsiteY79" fmla="*/ 461805 h 6858000"/>
              <a:gd name="connsiteX80" fmla="*/ 624563 w 5434004"/>
              <a:gd name="connsiteY80" fmla="*/ 360945 h 6858000"/>
              <a:gd name="connsiteX81" fmla="*/ 627056 w 5434004"/>
              <a:gd name="connsiteY81" fmla="*/ 226335 h 6858000"/>
              <a:gd name="connsiteX82" fmla="*/ 655851 w 5434004"/>
              <a:gd name="connsiteY82" fmla="*/ 51690 h 6858000"/>
              <a:gd name="connsiteX83" fmla="*/ 653984 w 5434004"/>
              <a:gd name="connsiteY83" fmla="*/ 22133 h 6858000"/>
              <a:gd name="connsiteX84" fmla="*/ 643279 w 5434004"/>
              <a:gd name="connsiteY84" fmla="*/ 1037 h 6858000"/>
              <a:gd name="connsiteX85" fmla="*/ 643741 w 5434004"/>
              <a:gd name="connsiteY85" fmla="*/ 0 h 6858000"/>
              <a:gd name="connsiteX0" fmla="*/ 487607 w 5277870"/>
              <a:gd name="connsiteY0" fmla="*/ 0 h 6858000"/>
              <a:gd name="connsiteX1" fmla="*/ 5277870 w 5277870"/>
              <a:gd name="connsiteY1" fmla="*/ 0 h 6858000"/>
              <a:gd name="connsiteX2" fmla="*/ 5277870 w 5277870"/>
              <a:gd name="connsiteY2" fmla="*/ 6858000 h 6858000"/>
              <a:gd name="connsiteX3" fmla="*/ 893273 w 5277870"/>
              <a:gd name="connsiteY3" fmla="*/ 6857998 h 6858000"/>
              <a:gd name="connsiteX4" fmla="*/ 876958 w 5277870"/>
              <a:gd name="connsiteY4" fmla="*/ 6843615 h 6858000"/>
              <a:gd name="connsiteX5" fmla="*/ 848451 w 5277870"/>
              <a:gd name="connsiteY5" fmla="*/ 6800899 h 6858000"/>
              <a:gd name="connsiteX6" fmla="*/ 827952 w 5277870"/>
              <a:gd name="connsiteY6" fmla="*/ 6765441 h 6858000"/>
              <a:gd name="connsiteX7" fmla="*/ 799830 w 5277870"/>
              <a:gd name="connsiteY7" fmla="*/ 6739541 h 6858000"/>
              <a:gd name="connsiteX8" fmla="*/ 789686 w 5277870"/>
              <a:gd name="connsiteY8" fmla="*/ 6673829 h 6858000"/>
              <a:gd name="connsiteX9" fmla="*/ 765406 w 5277870"/>
              <a:gd name="connsiteY9" fmla="*/ 6620155 h 6858000"/>
              <a:gd name="connsiteX10" fmla="*/ 720302 w 5277870"/>
              <a:gd name="connsiteY10" fmla="*/ 6610437 h 6858000"/>
              <a:gd name="connsiteX11" fmla="*/ 720839 w 5277870"/>
              <a:gd name="connsiteY11" fmla="*/ 6596307 h 6858000"/>
              <a:gd name="connsiteX12" fmla="*/ 737648 w 5277870"/>
              <a:gd name="connsiteY12" fmla="*/ 6536039 h 6858000"/>
              <a:gd name="connsiteX13" fmla="*/ 674147 w 5277870"/>
              <a:gd name="connsiteY13" fmla="*/ 6239239 h 6858000"/>
              <a:gd name="connsiteX14" fmla="*/ 660239 w 5277870"/>
              <a:gd name="connsiteY14" fmla="*/ 6116986 h 6858000"/>
              <a:gd name="connsiteX15" fmla="*/ 632472 w 5277870"/>
              <a:gd name="connsiteY15" fmla="*/ 5895434 h 6858000"/>
              <a:gd name="connsiteX16" fmla="*/ 606181 w 5277870"/>
              <a:gd name="connsiteY16" fmla="*/ 5848019 h 6858000"/>
              <a:gd name="connsiteX17" fmla="*/ 558708 w 5277870"/>
              <a:gd name="connsiteY17" fmla="*/ 5722306 h 6858000"/>
              <a:gd name="connsiteX18" fmla="*/ 523366 w 5277870"/>
              <a:gd name="connsiteY18" fmla="*/ 5528085 h 6858000"/>
              <a:gd name="connsiteX19" fmla="*/ 504822 w 5277870"/>
              <a:gd name="connsiteY19" fmla="*/ 5506768 h 6858000"/>
              <a:gd name="connsiteX20" fmla="*/ 486823 w 5277870"/>
              <a:gd name="connsiteY20" fmla="*/ 5473318 h 6858000"/>
              <a:gd name="connsiteX21" fmla="*/ 445965 w 5277870"/>
              <a:gd name="connsiteY21" fmla="*/ 5418521 h 6858000"/>
              <a:gd name="connsiteX22" fmla="*/ 406875 w 5277870"/>
              <a:gd name="connsiteY22" fmla="*/ 5337536 h 6858000"/>
              <a:gd name="connsiteX23" fmla="*/ 428541 w 5277870"/>
              <a:gd name="connsiteY23" fmla="*/ 5255190 h 6858000"/>
              <a:gd name="connsiteX24" fmla="*/ 408744 w 5277870"/>
              <a:gd name="connsiteY24" fmla="*/ 5208171 h 6858000"/>
              <a:gd name="connsiteX25" fmla="*/ 384011 w 5277870"/>
              <a:gd name="connsiteY25" fmla="*/ 4993731 h 6858000"/>
              <a:gd name="connsiteX26" fmla="*/ 355965 w 5277870"/>
              <a:gd name="connsiteY26" fmla="*/ 4896399 h 6858000"/>
              <a:gd name="connsiteX27" fmla="*/ 326244 w 5277870"/>
              <a:gd name="connsiteY27" fmla="*/ 4838613 h 6858000"/>
              <a:gd name="connsiteX28" fmla="*/ 312542 w 5277870"/>
              <a:gd name="connsiteY28" fmla="*/ 4796522 h 6858000"/>
              <a:gd name="connsiteX29" fmla="*/ 274747 w 5277870"/>
              <a:gd name="connsiteY29" fmla="*/ 4672370 h 6858000"/>
              <a:gd name="connsiteX30" fmla="*/ 259158 w 5277870"/>
              <a:gd name="connsiteY30" fmla="*/ 4634253 h 6858000"/>
              <a:gd name="connsiteX31" fmla="*/ 192785 w 5277870"/>
              <a:gd name="connsiteY31" fmla="*/ 4549232 h 6858000"/>
              <a:gd name="connsiteX32" fmla="*/ 136304 w 5277870"/>
              <a:gd name="connsiteY32" fmla="*/ 4479912 h 6858000"/>
              <a:gd name="connsiteX33" fmla="*/ 127433 w 5277870"/>
              <a:gd name="connsiteY33" fmla="*/ 4376609 h 6858000"/>
              <a:gd name="connsiteX34" fmla="*/ 90884 w 5277870"/>
              <a:gd name="connsiteY34" fmla="*/ 4280257 h 6858000"/>
              <a:gd name="connsiteX35" fmla="*/ 87020 w 5277870"/>
              <a:gd name="connsiteY35" fmla="*/ 4208492 h 6858000"/>
              <a:gd name="connsiteX36" fmla="*/ 111109 w 5277870"/>
              <a:gd name="connsiteY36" fmla="*/ 4120636 h 6858000"/>
              <a:gd name="connsiteX37" fmla="*/ 118542 w 5277870"/>
              <a:gd name="connsiteY37" fmla="*/ 4116556 h 6858000"/>
              <a:gd name="connsiteX38" fmla="*/ 117882 w 5277870"/>
              <a:gd name="connsiteY38" fmla="*/ 4109625 h 6858000"/>
              <a:gd name="connsiteX39" fmla="*/ 110577 w 5277870"/>
              <a:gd name="connsiteY39" fmla="*/ 4105624 h 6858000"/>
              <a:gd name="connsiteX40" fmla="*/ 111226 w 5277870"/>
              <a:gd name="connsiteY40" fmla="*/ 4051441 h 6858000"/>
              <a:gd name="connsiteX41" fmla="*/ 124729 w 5277870"/>
              <a:gd name="connsiteY41" fmla="*/ 3988494 h 6858000"/>
              <a:gd name="connsiteX42" fmla="*/ 98339 w 5277870"/>
              <a:gd name="connsiteY42" fmla="*/ 3926485 h 6858000"/>
              <a:gd name="connsiteX43" fmla="*/ 82808 w 5277870"/>
              <a:gd name="connsiteY43" fmla="*/ 3857057 h 6858000"/>
              <a:gd name="connsiteX44" fmla="*/ 73254 w 5277870"/>
              <a:gd name="connsiteY44" fmla="*/ 3815650 h 6858000"/>
              <a:gd name="connsiteX45" fmla="*/ 67891 w 5277870"/>
              <a:gd name="connsiteY45" fmla="*/ 3696745 h 6858000"/>
              <a:gd name="connsiteX46" fmla="*/ 85894 w 5277870"/>
              <a:gd name="connsiteY46" fmla="*/ 3477814 h 6858000"/>
              <a:gd name="connsiteX47" fmla="*/ 83529 w 5277870"/>
              <a:gd name="connsiteY47" fmla="*/ 3375354 h 6858000"/>
              <a:gd name="connsiteX48" fmla="*/ 86805 w 5277870"/>
              <a:gd name="connsiteY48" fmla="*/ 3235494 h 6858000"/>
              <a:gd name="connsiteX49" fmla="*/ 79332 w 5277870"/>
              <a:gd name="connsiteY49" fmla="*/ 3111896 h 6858000"/>
              <a:gd name="connsiteX50" fmla="*/ 69725 w 5277870"/>
              <a:gd name="connsiteY50" fmla="*/ 3061665 h 6858000"/>
              <a:gd name="connsiteX51" fmla="*/ 58409 w 5277870"/>
              <a:gd name="connsiteY51" fmla="*/ 3026187 h 6858000"/>
              <a:gd name="connsiteX52" fmla="*/ 52868 w 5277870"/>
              <a:gd name="connsiteY52" fmla="*/ 2930097 h 6858000"/>
              <a:gd name="connsiteX53" fmla="*/ 53405 w 5277870"/>
              <a:gd name="connsiteY53" fmla="*/ 2768399 h 6858000"/>
              <a:gd name="connsiteX54" fmla="*/ 51356 w 5277870"/>
              <a:gd name="connsiteY54" fmla="*/ 2734615 h 6858000"/>
              <a:gd name="connsiteX55" fmla="*/ 40996 w 5277870"/>
              <a:gd name="connsiteY55" fmla="*/ 2708116 h 6858000"/>
              <a:gd name="connsiteX56" fmla="*/ 31097 w 5277870"/>
              <a:gd name="connsiteY56" fmla="*/ 2704185 h 6858000"/>
              <a:gd name="connsiteX57" fmla="*/ 28589 w 5277870"/>
              <a:gd name="connsiteY57" fmla="*/ 2686011 h 6858000"/>
              <a:gd name="connsiteX58" fmla="*/ 13795 w 5277870"/>
              <a:gd name="connsiteY58" fmla="*/ 2656504 h 6858000"/>
              <a:gd name="connsiteX59" fmla="*/ 32108 w 5277870"/>
              <a:gd name="connsiteY59" fmla="*/ 2589493 h 6858000"/>
              <a:gd name="connsiteX60" fmla="*/ 32991 w 5277870"/>
              <a:gd name="connsiteY60" fmla="*/ 2457617 h 6858000"/>
              <a:gd name="connsiteX61" fmla="*/ 39071 w 5277870"/>
              <a:gd name="connsiteY61" fmla="*/ 2210817 h 6858000"/>
              <a:gd name="connsiteX62" fmla="*/ 19663 w 5277870"/>
              <a:gd name="connsiteY62" fmla="*/ 1901521 h 6858000"/>
              <a:gd name="connsiteX63" fmla="*/ 0 w 5277870"/>
              <a:gd name="connsiteY63" fmla="*/ 1700722 h 6858000"/>
              <a:gd name="connsiteX64" fmla="*/ 18023 w 5277870"/>
              <a:gd name="connsiteY64" fmla="*/ 1661610 h 6858000"/>
              <a:gd name="connsiteX65" fmla="*/ 24668 w 5277870"/>
              <a:gd name="connsiteY65" fmla="*/ 1640073 h 6858000"/>
              <a:gd name="connsiteX66" fmla="*/ 23087 w 5277870"/>
              <a:gd name="connsiteY66" fmla="*/ 1637398 h 6858000"/>
              <a:gd name="connsiteX67" fmla="*/ 23692 w 5277870"/>
              <a:gd name="connsiteY67" fmla="*/ 1612248 h 6858000"/>
              <a:gd name="connsiteX68" fmla="*/ 41914 w 5277870"/>
              <a:gd name="connsiteY68" fmla="*/ 1498097 h 6858000"/>
              <a:gd name="connsiteX69" fmla="*/ 40195 w 5277870"/>
              <a:gd name="connsiteY69" fmla="*/ 1497364 h 6858000"/>
              <a:gd name="connsiteX70" fmla="*/ 37070 w 5277870"/>
              <a:gd name="connsiteY70" fmla="*/ 1490042 h 6858000"/>
              <a:gd name="connsiteX71" fmla="*/ 55020 w 5277870"/>
              <a:gd name="connsiteY71" fmla="*/ 1451416 h 6858000"/>
              <a:gd name="connsiteX72" fmla="*/ 91616 w 5277870"/>
              <a:gd name="connsiteY72" fmla="*/ 1281781 h 6858000"/>
              <a:gd name="connsiteX73" fmla="*/ 166980 w 5277870"/>
              <a:gd name="connsiteY73" fmla="*/ 1074754 h 6858000"/>
              <a:gd name="connsiteX74" fmla="*/ 201075 w 5277870"/>
              <a:gd name="connsiteY74" fmla="*/ 1019094 h 6858000"/>
              <a:gd name="connsiteX75" fmla="*/ 237042 w 5277870"/>
              <a:gd name="connsiteY75" fmla="*/ 938921 h 6858000"/>
              <a:gd name="connsiteX76" fmla="*/ 295369 w 5277870"/>
              <a:gd name="connsiteY76" fmla="*/ 815814 h 6858000"/>
              <a:gd name="connsiteX77" fmla="*/ 411453 w 5277870"/>
              <a:gd name="connsiteY77" fmla="*/ 584070 h 6858000"/>
              <a:gd name="connsiteX78" fmla="*/ 436475 w 5277870"/>
              <a:gd name="connsiteY78" fmla="*/ 461805 h 6858000"/>
              <a:gd name="connsiteX79" fmla="*/ 468429 w 5277870"/>
              <a:gd name="connsiteY79" fmla="*/ 360945 h 6858000"/>
              <a:gd name="connsiteX80" fmla="*/ 470922 w 5277870"/>
              <a:gd name="connsiteY80" fmla="*/ 226335 h 6858000"/>
              <a:gd name="connsiteX81" fmla="*/ 499717 w 5277870"/>
              <a:gd name="connsiteY81" fmla="*/ 51690 h 6858000"/>
              <a:gd name="connsiteX82" fmla="*/ 497850 w 5277870"/>
              <a:gd name="connsiteY82" fmla="*/ 22133 h 6858000"/>
              <a:gd name="connsiteX83" fmla="*/ 487145 w 5277870"/>
              <a:gd name="connsiteY83" fmla="*/ 1037 h 6858000"/>
              <a:gd name="connsiteX84" fmla="*/ 487607 w 5277870"/>
              <a:gd name="connsiteY8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5277870" h="6858000">
                <a:moveTo>
                  <a:pt x="487607" y="0"/>
                </a:moveTo>
                <a:lnTo>
                  <a:pt x="5277870" y="0"/>
                </a:lnTo>
                <a:lnTo>
                  <a:pt x="5277870" y="6858000"/>
                </a:lnTo>
                <a:lnTo>
                  <a:pt x="893273" y="6857998"/>
                </a:lnTo>
                <a:lnTo>
                  <a:pt x="876958" y="6843615"/>
                </a:lnTo>
                <a:lnTo>
                  <a:pt x="848451" y="6800899"/>
                </a:lnTo>
                <a:lnTo>
                  <a:pt x="827952" y="6765441"/>
                </a:lnTo>
                <a:cubicBezTo>
                  <a:pt x="827507" y="6750832"/>
                  <a:pt x="798355" y="6753978"/>
                  <a:pt x="799830" y="6739541"/>
                </a:cubicBezTo>
                <a:cubicBezTo>
                  <a:pt x="786503" y="6723280"/>
                  <a:pt x="803673" y="6682742"/>
                  <a:pt x="789686" y="6673829"/>
                </a:cubicBezTo>
                <a:cubicBezTo>
                  <a:pt x="776006" y="6657903"/>
                  <a:pt x="778015" y="6625745"/>
                  <a:pt x="765406" y="6620155"/>
                </a:cubicBezTo>
                <a:lnTo>
                  <a:pt x="720302" y="6610437"/>
                </a:lnTo>
                <a:lnTo>
                  <a:pt x="720839" y="6596307"/>
                </a:lnTo>
                <a:lnTo>
                  <a:pt x="737648" y="6536039"/>
                </a:lnTo>
                <a:cubicBezTo>
                  <a:pt x="731713" y="6378236"/>
                  <a:pt x="664893" y="6350780"/>
                  <a:pt x="674147" y="6239239"/>
                </a:cubicBezTo>
                <a:cubicBezTo>
                  <a:pt x="668193" y="6196030"/>
                  <a:pt x="677776" y="6168747"/>
                  <a:pt x="660239" y="6116986"/>
                </a:cubicBezTo>
                <a:cubicBezTo>
                  <a:pt x="693882" y="6035788"/>
                  <a:pt x="626477" y="5971885"/>
                  <a:pt x="632472" y="5895434"/>
                </a:cubicBezTo>
                <a:cubicBezTo>
                  <a:pt x="571936" y="5884249"/>
                  <a:pt x="624704" y="5880776"/>
                  <a:pt x="606181" y="5848019"/>
                </a:cubicBezTo>
                <a:cubicBezTo>
                  <a:pt x="593885" y="5819164"/>
                  <a:pt x="572509" y="5775628"/>
                  <a:pt x="558708" y="5722306"/>
                </a:cubicBezTo>
                <a:cubicBezTo>
                  <a:pt x="551746" y="5685812"/>
                  <a:pt x="532346" y="5564008"/>
                  <a:pt x="523366" y="5528085"/>
                </a:cubicBezTo>
                <a:cubicBezTo>
                  <a:pt x="518594" y="5519172"/>
                  <a:pt x="523045" y="5505250"/>
                  <a:pt x="504822" y="5506768"/>
                </a:cubicBezTo>
                <a:cubicBezTo>
                  <a:pt x="482648" y="5506487"/>
                  <a:pt x="511311" y="5459433"/>
                  <a:pt x="486823" y="5473318"/>
                </a:cubicBezTo>
                <a:cubicBezTo>
                  <a:pt x="506358" y="5440194"/>
                  <a:pt x="459463" y="5435836"/>
                  <a:pt x="445965" y="5418521"/>
                </a:cubicBezTo>
                <a:cubicBezTo>
                  <a:pt x="465954" y="5390815"/>
                  <a:pt x="417921" y="5381811"/>
                  <a:pt x="406875" y="5337536"/>
                </a:cubicBezTo>
                <a:cubicBezTo>
                  <a:pt x="430123" y="5306619"/>
                  <a:pt x="399081" y="5307846"/>
                  <a:pt x="428541" y="5255190"/>
                </a:cubicBezTo>
                <a:cubicBezTo>
                  <a:pt x="428852" y="5233629"/>
                  <a:pt x="407502" y="5247189"/>
                  <a:pt x="408744" y="5208171"/>
                </a:cubicBezTo>
                <a:cubicBezTo>
                  <a:pt x="406613" y="5154483"/>
                  <a:pt x="390295" y="5051554"/>
                  <a:pt x="384011" y="4993731"/>
                </a:cubicBezTo>
                <a:cubicBezTo>
                  <a:pt x="373186" y="4967089"/>
                  <a:pt x="370884" y="4912140"/>
                  <a:pt x="355965" y="4896399"/>
                </a:cubicBezTo>
                <a:cubicBezTo>
                  <a:pt x="355837" y="4852829"/>
                  <a:pt x="351078" y="4813709"/>
                  <a:pt x="326244" y="4838613"/>
                </a:cubicBezTo>
                <a:cubicBezTo>
                  <a:pt x="299018" y="4831439"/>
                  <a:pt x="336627" y="4804968"/>
                  <a:pt x="312542" y="4796522"/>
                </a:cubicBezTo>
                <a:lnTo>
                  <a:pt x="274747" y="4672370"/>
                </a:lnTo>
                <a:cubicBezTo>
                  <a:pt x="286762" y="4649487"/>
                  <a:pt x="276585" y="4640072"/>
                  <a:pt x="259158" y="4634253"/>
                </a:cubicBezTo>
                <a:cubicBezTo>
                  <a:pt x="255297" y="4595381"/>
                  <a:pt x="210632" y="4586807"/>
                  <a:pt x="192785" y="4549232"/>
                </a:cubicBezTo>
                <a:cubicBezTo>
                  <a:pt x="175514" y="4501329"/>
                  <a:pt x="155204" y="4520147"/>
                  <a:pt x="136304" y="4479912"/>
                </a:cubicBezTo>
                <a:lnTo>
                  <a:pt x="127433" y="4376609"/>
                </a:lnTo>
                <a:cubicBezTo>
                  <a:pt x="119863" y="4343333"/>
                  <a:pt x="97619" y="4308276"/>
                  <a:pt x="90884" y="4280257"/>
                </a:cubicBezTo>
                <a:cubicBezTo>
                  <a:pt x="94219" y="4220025"/>
                  <a:pt x="104684" y="4233011"/>
                  <a:pt x="87020" y="4208492"/>
                </a:cubicBezTo>
                <a:cubicBezTo>
                  <a:pt x="95065" y="4180444"/>
                  <a:pt x="129022" y="4152083"/>
                  <a:pt x="111109" y="4120636"/>
                </a:cubicBezTo>
                <a:cubicBezTo>
                  <a:pt x="115978" y="4121934"/>
                  <a:pt x="117998" y="4120145"/>
                  <a:pt x="118542" y="4116556"/>
                </a:cubicBezTo>
                <a:cubicBezTo>
                  <a:pt x="118321" y="4114246"/>
                  <a:pt x="118101" y="4111935"/>
                  <a:pt x="117882" y="4109625"/>
                </a:cubicBezTo>
                <a:lnTo>
                  <a:pt x="110577" y="4105624"/>
                </a:lnTo>
                <a:cubicBezTo>
                  <a:pt x="85114" y="4088878"/>
                  <a:pt x="113587" y="4082596"/>
                  <a:pt x="111226" y="4051441"/>
                </a:cubicBezTo>
                <a:cubicBezTo>
                  <a:pt x="111638" y="4036628"/>
                  <a:pt x="118512" y="3985548"/>
                  <a:pt x="124729" y="3988494"/>
                </a:cubicBezTo>
                <a:lnTo>
                  <a:pt x="98339" y="3926485"/>
                </a:lnTo>
                <a:cubicBezTo>
                  <a:pt x="120456" y="3887663"/>
                  <a:pt x="82381" y="3893685"/>
                  <a:pt x="82808" y="3857057"/>
                </a:cubicBezTo>
                <a:cubicBezTo>
                  <a:pt x="89625" y="3836374"/>
                  <a:pt x="88641" y="3824518"/>
                  <a:pt x="73254" y="3815650"/>
                </a:cubicBezTo>
                <a:cubicBezTo>
                  <a:pt x="107452" y="3718923"/>
                  <a:pt x="64680" y="3772318"/>
                  <a:pt x="67891" y="3696745"/>
                </a:cubicBezTo>
                <a:cubicBezTo>
                  <a:pt x="73347" y="3630391"/>
                  <a:pt x="83288" y="3531379"/>
                  <a:pt x="85894" y="3477814"/>
                </a:cubicBezTo>
                <a:cubicBezTo>
                  <a:pt x="88500" y="3424249"/>
                  <a:pt x="86217" y="3377198"/>
                  <a:pt x="83529" y="3375354"/>
                </a:cubicBezTo>
                <a:cubicBezTo>
                  <a:pt x="83101" y="3339059"/>
                  <a:pt x="90016" y="3285266"/>
                  <a:pt x="86805" y="3235494"/>
                </a:cubicBezTo>
                <a:cubicBezTo>
                  <a:pt x="78762" y="3207446"/>
                  <a:pt x="61419" y="3143345"/>
                  <a:pt x="79332" y="3111896"/>
                </a:cubicBezTo>
                <a:cubicBezTo>
                  <a:pt x="59856" y="3117096"/>
                  <a:pt x="85974" y="3072872"/>
                  <a:pt x="69725" y="3061665"/>
                </a:cubicBezTo>
                <a:cubicBezTo>
                  <a:pt x="56184" y="3054621"/>
                  <a:pt x="60953" y="3039562"/>
                  <a:pt x="58409" y="3026187"/>
                </a:cubicBezTo>
                <a:cubicBezTo>
                  <a:pt x="45869" y="3013333"/>
                  <a:pt x="46112" y="2950064"/>
                  <a:pt x="52868" y="2930097"/>
                </a:cubicBezTo>
                <a:cubicBezTo>
                  <a:pt x="80421" y="2876459"/>
                  <a:pt x="32874" y="2811741"/>
                  <a:pt x="53405" y="2768399"/>
                </a:cubicBezTo>
                <a:cubicBezTo>
                  <a:pt x="54801" y="2755814"/>
                  <a:pt x="53816" y="2744722"/>
                  <a:pt x="51356" y="2734615"/>
                </a:cubicBezTo>
                <a:lnTo>
                  <a:pt x="40996" y="2708116"/>
                </a:lnTo>
                <a:lnTo>
                  <a:pt x="31097" y="2704185"/>
                </a:lnTo>
                <a:lnTo>
                  <a:pt x="28589" y="2686011"/>
                </a:lnTo>
                <a:lnTo>
                  <a:pt x="13795" y="2656504"/>
                </a:lnTo>
                <a:cubicBezTo>
                  <a:pt x="56166" y="2648211"/>
                  <a:pt x="-6214" y="2580540"/>
                  <a:pt x="32108" y="2589493"/>
                </a:cubicBezTo>
                <a:cubicBezTo>
                  <a:pt x="22039" y="2539863"/>
                  <a:pt x="41060" y="2531259"/>
                  <a:pt x="32991" y="2457617"/>
                </a:cubicBezTo>
                <a:cubicBezTo>
                  <a:pt x="45635" y="2365891"/>
                  <a:pt x="40786" y="2284833"/>
                  <a:pt x="39071" y="2210817"/>
                </a:cubicBezTo>
                <a:cubicBezTo>
                  <a:pt x="39941" y="2106412"/>
                  <a:pt x="22396" y="1993081"/>
                  <a:pt x="19663" y="1901521"/>
                </a:cubicBezTo>
                <a:cubicBezTo>
                  <a:pt x="10670" y="1826286"/>
                  <a:pt x="4249" y="1796783"/>
                  <a:pt x="0" y="1700722"/>
                </a:cubicBezTo>
                <a:cubicBezTo>
                  <a:pt x="5587" y="1695223"/>
                  <a:pt x="14814" y="1668682"/>
                  <a:pt x="18023" y="1661610"/>
                </a:cubicBezTo>
                <a:lnTo>
                  <a:pt x="24668" y="1640073"/>
                </a:lnTo>
                <a:lnTo>
                  <a:pt x="23087" y="1637398"/>
                </a:lnTo>
                <a:cubicBezTo>
                  <a:pt x="19812" y="1625364"/>
                  <a:pt x="20811" y="1617807"/>
                  <a:pt x="23692" y="1612248"/>
                </a:cubicBezTo>
                <a:lnTo>
                  <a:pt x="41914" y="1498097"/>
                </a:lnTo>
                <a:lnTo>
                  <a:pt x="40195" y="1497364"/>
                </a:lnTo>
                <a:lnTo>
                  <a:pt x="37070" y="1490042"/>
                </a:lnTo>
                <a:lnTo>
                  <a:pt x="55020" y="1451416"/>
                </a:lnTo>
                <a:cubicBezTo>
                  <a:pt x="73102" y="1417430"/>
                  <a:pt x="80421" y="1313985"/>
                  <a:pt x="91616" y="1281781"/>
                </a:cubicBezTo>
                <a:cubicBezTo>
                  <a:pt x="137974" y="1171345"/>
                  <a:pt x="146547" y="1130634"/>
                  <a:pt x="166980" y="1074754"/>
                </a:cubicBezTo>
                <a:cubicBezTo>
                  <a:pt x="181651" y="1040817"/>
                  <a:pt x="190408" y="1034723"/>
                  <a:pt x="201075" y="1019094"/>
                </a:cubicBezTo>
                <a:cubicBezTo>
                  <a:pt x="207201" y="1005265"/>
                  <a:pt x="260932" y="958184"/>
                  <a:pt x="237042" y="938921"/>
                </a:cubicBezTo>
                <a:cubicBezTo>
                  <a:pt x="287348" y="869297"/>
                  <a:pt x="265291" y="876942"/>
                  <a:pt x="295369" y="815814"/>
                </a:cubicBezTo>
                <a:cubicBezTo>
                  <a:pt x="329951" y="751141"/>
                  <a:pt x="383834" y="609442"/>
                  <a:pt x="411453" y="584070"/>
                </a:cubicBezTo>
                <a:cubicBezTo>
                  <a:pt x="438653" y="530431"/>
                  <a:pt x="423178" y="516020"/>
                  <a:pt x="436475" y="461805"/>
                </a:cubicBezTo>
                <a:cubicBezTo>
                  <a:pt x="454281" y="438996"/>
                  <a:pt x="448264" y="386523"/>
                  <a:pt x="468429" y="360945"/>
                </a:cubicBezTo>
                <a:cubicBezTo>
                  <a:pt x="474686" y="267247"/>
                  <a:pt x="468220" y="285413"/>
                  <a:pt x="470922" y="226335"/>
                </a:cubicBezTo>
                <a:cubicBezTo>
                  <a:pt x="481883" y="180653"/>
                  <a:pt x="495229" y="85724"/>
                  <a:pt x="499717" y="51690"/>
                </a:cubicBezTo>
                <a:cubicBezTo>
                  <a:pt x="482601" y="39734"/>
                  <a:pt x="492651" y="34426"/>
                  <a:pt x="497850" y="22133"/>
                </a:cubicBezTo>
                <a:cubicBezTo>
                  <a:pt x="482148" y="14444"/>
                  <a:pt x="483752" y="7720"/>
                  <a:pt x="487145" y="1037"/>
                </a:cubicBezTo>
                <a:lnTo>
                  <a:pt x="487607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8E8CBF2-017F-8B45-8F7C-56B9749AA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4" y="1562100"/>
            <a:ext cx="3795642" cy="3733800"/>
          </a:xfrm>
        </p:spPr>
        <p:txBody>
          <a:bodyPr>
            <a:normAutofit/>
          </a:bodyPr>
          <a:lstStyle/>
          <a:p>
            <a:pPr algn="ctr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EJES DE GOBIERNO </a:t>
            </a: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F41DC75-F6AE-6541-A91D-2F4C099C9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9995" y="733425"/>
            <a:ext cx="4889480" cy="539115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6.PROMOCION DE DERECHOS HUMANOS Y LIBERTADES </a:t>
            </a: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7.CIUDADES CONECTADAS:  CONSTRUCCION INFRESTRUCTURA EFICIENTE Y EFICAZ </a:t>
            </a: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8. INSTITUTO ESTATAL DE GENERO</a:t>
            </a: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9.CONTRALORIA SOCIAL: ACCIONES ENERGICAS CONTRA LA CORRUPCION</a:t>
            </a: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10. IMPULSAR LA EDUCACION FORMAR E INFORMAL</a:t>
            </a: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922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160460-EA78-4C49-9134-DA477F88F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PALABRAS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533A3CB-981D-924B-A477-1D213D1BB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LOGRAR</a:t>
            </a:r>
          </a:p>
          <a:p>
            <a:r>
              <a:rPr lang="es-MX" dirty="0"/>
              <a:t>MEJORAR</a:t>
            </a:r>
          </a:p>
          <a:p>
            <a:r>
              <a:rPr lang="es-MX" dirty="0"/>
              <a:t>CAMBIAR</a:t>
            </a:r>
          </a:p>
          <a:p>
            <a:r>
              <a:rPr lang="es-MX" dirty="0"/>
              <a:t>TRANSFORMAR</a:t>
            </a:r>
          </a:p>
          <a:p>
            <a:r>
              <a:rPr lang="es-MX" dirty="0"/>
              <a:t>ESTUDIAR</a:t>
            </a:r>
          </a:p>
          <a:p>
            <a:r>
              <a:rPr lang="es-MX" dirty="0"/>
              <a:t>TU</a:t>
            </a:r>
          </a:p>
          <a:p>
            <a:r>
              <a:rPr lang="es-MX" dirty="0"/>
              <a:t>ACABAR CON LA CORRUPCION </a:t>
            </a:r>
          </a:p>
          <a:p>
            <a:r>
              <a:rPr lang="es-MX" dirty="0"/>
              <a:t>CAMINOS/CONECTIVIDADA</a:t>
            </a:r>
          </a:p>
          <a:p>
            <a:r>
              <a:rPr lang="es-MX" dirty="0"/>
              <a:t>PACTO</a:t>
            </a:r>
          </a:p>
          <a:p>
            <a:r>
              <a:rPr lang="es-MX" dirty="0"/>
              <a:t>UNIVERSIDAD DE LA POLICIA POTOSINA </a:t>
            </a:r>
          </a:p>
        </p:txBody>
      </p:sp>
    </p:spTree>
    <p:extLst>
      <p:ext uri="{BB962C8B-B14F-4D97-AF65-F5344CB8AC3E}">
        <p14:creationId xmlns:p14="http://schemas.microsoft.com/office/powerpoint/2010/main" val="1982679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25B8999-6226-EC41-987D-96B4FDCA7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1.ESTADO DE DERECHO: UN GOBIERNO PRESENTE Y FUERTE.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xmlns="" id="{1D4AF9DA-EEDF-412B-901C-1D54F903D53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879" y="1825624"/>
          <a:ext cx="9810604" cy="4428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5090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26374-76F5-4241-A963-38971CC8A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2.SEGURIDAD CIUDADANA: COMPROMISO CON LA PROFESIOANALIZACION Y EFICACIA.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xmlns="" id="{A1D58996-56DD-4CF1-90BF-B03988F48CE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879" y="1825624"/>
          <a:ext cx="9810604" cy="4428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6015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39C67E83-337B-430C-BB90-720E786C6A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980A1E75-270A-426D-84E3-9885196D99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1953" y="0"/>
            <a:ext cx="6107953" cy="6858000"/>
          </a:xfrm>
          <a:custGeom>
            <a:avLst/>
            <a:gdLst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730597 w 6223400"/>
              <a:gd name="connsiteY4" fmla="*/ 150389 h 6858000"/>
              <a:gd name="connsiteX5" fmla="*/ 4688068 w 6223400"/>
              <a:gd name="connsiteY5" fmla="*/ 223730 h 6858000"/>
              <a:gd name="connsiteX6" fmla="*/ 4698971 w 6223400"/>
              <a:gd name="connsiteY6" fmla="*/ 233841 h 6858000"/>
              <a:gd name="connsiteX7" fmla="*/ 4706561 w 6223400"/>
              <a:gd name="connsiteY7" fmla="*/ 246988 h 6858000"/>
              <a:gd name="connsiteX8" fmla="*/ 4706084 w 6223400"/>
              <a:gd name="connsiteY8" fmla="*/ 249129 h 6858000"/>
              <a:gd name="connsiteX9" fmla="*/ 4710729 w 6223400"/>
              <a:gd name="connsiteY9" fmla="*/ 265981 h 6858000"/>
              <a:gd name="connsiteX10" fmla="*/ 4714557 w 6223400"/>
              <a:gd name="connsiteY10" fmla="*/ 268616 h 6858000"/>
              <a:gd name="connsiteX11" fmla="*/ 4718625 w 6223400"/>
              <a:gd name="connsiteY11" fmla="*/ 279849 h 6858000"/>
              <a:gd name="connsiteX12" fmla="*/ 4740930 w 6223400"/>
              <a:gd name="connsiteY12" fmla="*/ 339224 h 6858000"/>
              <a:gd name="connsiteX13" fmla="*/ 4740041 w 6223400"/>
              <a:gd name="connsiteY13" fmla="*/ 340080 h 6858000"/>
              <a:gd name="connsiteX14" fmla="*/ 4738863 w 6223400"/>
              <a:gd name="connsiteY14" fmla="*/ 351201 h 6858000"/>
              <a:gd name="connsiteX15" fmla="*/ 4732241 w 6223400"/>
              <a:gd name="connsiteY15" fmla="*/ 351407 h 6858000"/>
              <a:gd name="connsiteX16" fmla="*/ 4732927 w 6223400"/>
              <a:gd name="connsiteY16" fmla="*/ 353369 h 6858000"/>
              <a:gd name="connsiteX17" fmla="*/ 4736091 w 6223400"/>
              <a:gd name="connsiteY17" fmla="*/ 365928 h 6858000"/>
              <a:gd name="connsiteX18" fmla="*/ 4739022 w 6223400"/>
              <a:gd name="connsiteY18" fmla="*/ 371555 h 6858000"/>
              <a:gd name="connsiteX19" fmla="*/ 4737700 w 6223400"/>
              <a:gd name="connsiteY19" fmla="*/ 372314 h 6858000"/>
              <a:gd name="connsiteX20" fmla="*/ 4766342 w 6223400"/>
              <a:gd name="connsiteY20" fmla="*/ 533311 h 6858000"/>
              <a:gd name="connsiteX21" fmla="*/ 4777327 w 6223400"/>
              <a:gd name="connsiteY21" fmla="*/ 543960 h 6858000"/>
              <a:gd name="connsiteX22" fmla="*/ 4785029 w 6223400"/>
              <a:gd name="connsiteY22" fmla="*/ 557747 h 6858000"/>
              <a:gd name="connsiteX23" fmla="*/ 4784573 w 6223400"/>
              <a:gd name="connsiteY23" fmla="*/ 559975 h 6858000"/>
              <a:gd name="connsiteX24" fmla="*/ 4789365 w 6223400"/>
              <a:gd name="connsiteY24" fmla="*/ 577604 h 6858000"/>
              <a:gd name="connsiteX25" fmla="*/ 4793212 w 6223400"/>
              <a:gd name="connsiteY25" fmla="*/ 580389 h 6858000"/>
              <a:gd name="connsiteX26" fmla="*/ 4820197 w 6223400"/>
              <a:gd name="connsiteY26" fmla="*/ 654308 h 6858000"/>
              <a:gd name="connsiteX27" fmla="*/ 4789004 w 6223400"/>
              <a:gd name="connsiteY27" fmla="*/ 709310 h 6858000"/>
              <a:gd name="connsiteX28" fmla="*/ 4809572 w 6223400"/>
              <a:gd name="connsiteY28" fmla="*/ 893538 h 6858000"/>
              <a:gd name="connsiteX29" fmla="*/ 4832997 w 6223400"/>
              <a:gd name="connsiteY29" fmla="*/ 1201806 h 6858000"/>
              <a:gd name="connsiteX30" fmla="*/ 4793622 w 6223400"/>
              <a:gd name="connsiteY30" fmla="*/ 1467065 h 6858000"/>
              <a:gd name="connsiteX31" fmla="*/ 4808087 w 6223400"/>
              <a:gd name="connsiteY31" fmla="*/ 1640574 h 6858000"/>
              <a:gd name="connsiteX32" fmla="*/ 4818290 w 6223400"/>
              <a:gd name="connsiteY32" fmla="*/ 1723113 h 6858000"/>
              <a:gd name="connsiteX33" fmla="*/ 4802030 w 6223400"/>
              <a:gd name="connsiteY33" fmla="*/ 1796477 h 6858000"/>
              <a:gd name="connsiteX34" fmla="*/ 4789394 w 6223400"/>
              <a:gd name="connsiteY34" fmla="*/ 1850084 h 6858000"/>
              <a:gd name="connsiteX35" fmla="*/ 4781341 w 6223400"/>
              <a:gd name="connsiteY35" fmla="*/ 1964880 h 6858000"/>
              <a:gd name="connsiteX36" fmla="*/ 4780876 w 6223400"/>
              <a:gd name="connsiteY36" fmla="*/ 2085740 h 6858000"/>
              <a:gd name="connsiteX37" fmla="*/ 4721183 w 6223400"/>
              <a:gd name="connsiteY37" fmla="*/ 2249323 h 6858000"/>
              <a:gd name="connsiteX38" fmla="*/ 4696718 w 6223400"/>
              <a:gd name="connsiteY38" fmla="*/ 2602688 h 6858000"/>
              <a:gd name="connsiteX39" fmla="*/ 4688423 w 6223400"/>
              <a:gd name="connsiteY39" fmla="*/ 2721695 h 6858000"/>
              <a:gd name="connsiteX40" fmla="*/ 4668388 w 6223400"/>
              <a:gd name="connsiteY40" fmla="*/ 2840426 h 6858000"/>
              <a:gd name="connsiteX41" fmla="*/ 4695734 w 6223400"/>
              <a:gd name="connsiteY41" fmla="*/ 2936681 h 6858000"/>
              <a:gd name="connsiteX42" fmla="*/ 4673957 w 6223400"/>
              <a:gd name="connsiteY42" fmla="*/ 3075786 h 6858000"/>
              <a:gd name="connsiteX43" fmla="*/ 4672057 w 6223400"/>
              <a:gd name="connsiteY43" fmla="*/ 3182899 h 6858000"/>
              <a:gd name="connsiteX44" fmla="*/ 4684836 w 6223400"/>
              <a:gd name="connsiteY44" fmla="*/ 3210263 h 6858000"/>
              <a:gd name="connsiteX45" fmla="*/ 4684277 w 6223400"/>
              <a:gd name="connsiteY45" fmla="*/ 3214819 h 6858000"/>
              <a:gd name="connsiteX46" fmla="*/ 4679724 w 6223400"/>
              <a:gd name="connsiteY46" fmla="*/ 3215542 h 6858000"/>
              <a:gd name="connsiteX47" fmla="*/ 4677577 w 6223400"/>
              <a:gd name="connsiteY47" fmla="*/ 3227568 h 6858000"/>
              <a:gd name="connsiteX48" fmla="*/ 4679121 w 6223400"/>
              <a:gd name="connsiteY48" fmla="*/ 3243956 h 6858000"/>
              <a:gd name="connsiteX49" fmla="*/ 4675886 w 6223400"/>
              <a:gd name="connsiteY49" fmla="*/ 3258102 h 6858000"/>
              <a:gd name="connsiteX50" fmla="*/ 4666132 w 6223400"/>
              <a:gd name="connsiteY50" fmla="*/ 3289864 h 6858000"/>
              <a:gd name="connsiteX51" fmla="*/ 4665929 w 6223400"/>
              <a:gd name="connsiteY51" fmla="*/ 3300587 h 6858000"/>
              <a:gd name="connsiteX52" fmla="*/ 4662937 w 6223400"/>
              <a:gd name="connsiteY52" fmla="*/ 3311027 h 6858000"/>
              <a:gd name="connsiteX53" fmla="*/ 4660497 w 6223400"/>
              <a:gd name="connsiteY53" fmla="*/ 3311675 h 6858000"/>
              <a:gd name="connsiteX54" fmla="*/ 4654307 w 6223400"/>
              <a:gd name="connsiteY54" fmla="*/ 3305257 h 6858000"/>
              <a:gd name="connsiteX55" fmla="*/ 4651183 w 6223400"/>
              <a:gd name="connsiteY55" fmla="*/ 3460438 h 6858000"/>
              <a:gd name="connsiteX56" fmla="*/ 4668869 w 6223400"/>
              <a:gd name="connsiteY56" fmla="*/ 3559504 h 6858000"/>
              <a:gd name="connsiteX57" fmla="*/ 4706367 w 6223400"/>
              <a:gd name="connsiteY57" fmla="*/ 3636089 h 6858000"/>
              <a:gd name="connsiteX58" fmla="*/ 4745680 w 6223400"/>
              <a:gd name="connsiteY58" fmla="*/ 3768627 h 6858000"/>
              <a:gd name="connsiteX59" fmla="*/ 4848872 w 6223400"/>
              <a:gd name="connsiteY59" fmla="*/ 3937574 h 6858000"/>
              <a:gd name="connsiteX60" fmla="*/ 4963133 w 6223400"/>
              <a:gd name="connsiteY60" fmla="*/ 4114322 h 6858000"/>
              <a:gd name="connsiteX61" fmla="*/ 5099436 w 6223400"/>
              <a:gd name="connsiteY61" fmla="*/ 4390012 h 6858000"/>
              <a:gd name="connsiteX62" fmla="*/ 5177436 w 6223400"/>
              <a:gd name="connsiteY62" fmla="*/ 4529367 h 6858000"/>
              <a:gd name="connsiteX63" fmla="*/ 5245650 w 6223400"/>
              <a:gd name="connsiteY63" fmla="*/ 4634370 h 6858000"/>
              <a:gd name="connsiteX64" fmla="*/ 5265662 w 6223400"/>
              <a:gd name="connsiteY64" fmla="*/ 4708824 h 6858000"/>
              <a:gd name="connsiteX65" fmla="*/ 5305482 w 6223400"/>
              <a:gd name="connsiteY65" fmla="*/ 4824943 h 6858000"/>
              <a:gd name="connsiteX66" fmla="*/ 5341722 w 6223400"/>
              <a:gd name="connsiteY66" fmla="*/ 4867341 h 6858000"/>
              <a:gd name="connsiteX67" fmla="*/ 5391860 w 6223400"/>
              <a:gd name="connsiteY67" fmla="*/ 4969482 h 6858000"/>
              <a:gd name="connsiteX68" fmla="*/ 5443823 w 6223400"/>
              <a:gd name="connsiteY68" fmla="*/ 5045764 h 6858000"/>
              <a:gd name="connsiteX69" fmla="*/ 5698884 w 6223400"/>
              <a:gd name="connsiteY69" fmla="*/ 5240135 h 6858000"/>
              <a:gd name="connsiteX70" fmla="*/ 5802745 w 6223400"/>
              <a:gd name="connsiteY70" fmla="*/ 5405525 h 6858000"/>
              <a:gd name="connsiteX71" fmla="*/ 5896576 w 6223400"/>
              <a:gd name="connsiteY71" fmla="*/ 5514876 h 6858000"/>
              <a:gd name="connsiteX72" fmla="*/ 5905131 w 6223400"/>
              <a:gd name="connsiteY72" fmla="*/ 5543895 h 6858000"/>
              <a:gd name="connsiteX73" fmla="*/ 5919711 w 6223400"/>
              <a:gd name="connsiteY73" fmla="*/ 5592311 h 6858000"/>
              <a:gd name="connsiteX74" fmla="*/ 5921028 w 6223400"/>
              <a:gd name="connsiteY74" fmla="*/ 5636484 h 6858000"/>
              <a:gd name="connsiteX75" fmla="*/ 5937013 w 6223400"/>
              <a:gd name="connsiteY75" fmla="*/ 5673804 h 6858000"/>
              <a:gd name="connsiteX76" fmla="*/ 5953116 w 6223400"/>
              <a:gd name="connsiteY76" fmla="*/ 5672149 h 6858000"/>
              <a:gd name="connsiteX77" fmla="*/ 5966195 w 6223400"/>
              <a:gd name="connsiteY77" fmla="*/ 5715424 h 6858000"/>
              <a:gd name="connsiteX78" fmla="*/ 5984676 w 6223400"/>
              <a:gd name="connsiteY78" fmla="*/ 5782202 h 6858000"/>
              <a:gd name="connsiteX79" fmla="*/ 5991226 w 6223400"/>
              <a:gd name="connsiteY79" fmla="*/ 5790528 h 6858000"/>
              <a:gd name="connsiteX80" fmla="*/ 5983278 w 6223400"/>
              <a:gd name="connsiteY80" fmla="*/ 5805716 h 6858000"/>
              <a:gd name="connsiteX81" fmla="*/ 5983618 w 6223400"/>
              <a:gd name="connsiteY81" fmla="*/ 5862441 h 6858000"/>
              <a:gd name="connsiteX82" fmla="*/ 6015245 w 6223400"/>
              <a:gd name="connsiteY82" fmla="*/ 5963982 h 6858000"/>
              <a:gd name="connsiteX83" fmla="*/ 6027586 w 6223400"/>
              <a:gd name="connsiteY83" fmla="*/ 5986436 h 6858000"/>
              <a:gd name="connsiteX84" fmla="*/ 6049361 w 6223400"/>
              <a:gd name="connsiteY84" fmla="*/ 6034848 h 6858000"/>
              <a:gd name="connsiteX85" fmla="*/ 6070025 w 6223400"/>
              <a:gd name="connsiteY85" fmla="*/ 6064390 h 6858000"/>
              <a:gd name="connsiteX86" fmla="*/ 6066083 w 6223400"/>
              <a:gd name="connsiteY86" fmla="*/ 6074622 h 6858000"/>
              <a:gd name="connsiteX87" fmla="*/ 6068582 w 6223400"/>
              <a:gd name="connsiteY87" fmla="*/ 6095625 h 6858000"/>
              <a:gd name="connsiteX88" fmla="*/ 6098779 w 6223400"/>
              <a:gd name="connsiteY88" fmla="*/ 6194890 h 6858000"/>
              <a:gd name="connsiteX89" fmla="*/ 6109139 w 6223400"/>
              <a:gd name="connsiteY89" fmla="*/ 6211062 h 6858000"/>
              <a:gd name="connsiteX90" fmla="*/ 6145119 w 6223400"/>
              <a:gd name="connsiteY90" fmla="*/ 6303997 h 6858000"/>
              <a:gd name="connsiteX91" fmla="*/ 6165032 w 6223400"/>
              <a:gd name="connsiteY91" fmla="*/ 6461800 h 6858000"/>
              <a:gd name="connsiteX92" fmla="*/ 6210435 w 6223400"/>
              <a:gd name="connsiteY92" fmla="*/ 6633111 h 6858000"/>
              <a:gd name="connsiteX93" fmla="*/ 6219899 w 6223400"/>
              <a:gd name="connsiteY93" fmla="*/ 6838923 h 6858000"/>
              <a:gd name="connsiteX94" fmla="*/ 6216288 w 6223400"/>
              <a:gd name="connsiteY94" fmla="*/ 6858000 h 6858000"/>
              <a:gd name="connsiteX95" fmla="*/ 0 w 6223400"/>
              <a:gd name="connsiteY95" fmla="*/ 685800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730597 w 6223400"/>
              <a:gd name="connsiteY4" fmla="*/ 150389 h 6858000"/>
              <a:gd name="connsiteX5" fmla="*/ 4688068 w 6223400"/>
              <a:gd name="connsiteY5" fmla="*/ 223730 h 6858000"/>
              <a:gd name="connsiteX6" fmla="*/ 4698971 w 6223400"/>
              <a:gd name="connsiteY6" fmla="*/ 233841 h 6858000"/>
              <a:gd name="connsiteX7" fmla="*/ 4706561 w 6223400"/>
              <a:gd name="connsiteY7" fmla="*/ 246988 h 6858000"/>
              <a:gd name="connsiteX8" fmla="*/ 4706084 w 6223400"/>
              <a:gd name="connsiteY8" fmla="*/ 249129 h 6858000"/>
              <a:gd name="connsiteX9" fmla="*/ 4710729 w 6223400"/>
              <a:gd name="connsiteY9" fmla="*/ 265981 h 6858000"/>
              <a:gd name="connsiteX10" fmla="*/ 4718625 w 6223400"/>
              <a:gd name="connsiteY10" fmla="*/ 279849 h 6858000"/>
              <a:gd name="connsiteX11" fmla="*/ 4740930 w 6223400"/>
              <a:gd name="connsiteY11" fmla="*/ 339224 h 6858000"/>
              <a:gd name="connsiteX12" fmla="*/ 4740041 w 6223400"/>
              <a:gd name="connsiteY12" fmla="*/ 340080 h 6858000"/>
              <a:gd name="connsiteX13" fmla="*/ 4738863 w 6223400"/>
              <a:gd name="connsiteY13" fmla="*/ 351201 h 6858000"/>
              <a:gd name="connsiteX14" fmla="*/ 4732241 w 6223400"/>
              <a:gd name="connsiteY14" fmla="*/ 351407 h 6858000"/>
              <a:gd name="connsiteX15" fmla="*/ 4732927 w 6223400"/>
              <a:gd name="connsiteY15" fmla="*/ 353369 h 6858000"/>
              <a:gd name="connsiteX16" fmla="*/ 4736091 w 6223400"/>
              <a:gd name="connsiteY16" fmla="*/ 365928 h 6858000"/>
              <a:gd name="connsiteX17" fmla="*/ 4739022 w 6223400"/>
              <a:gd name="connsiteY17" fmla="*/ 371555 h 6858000"/>
              <a:gd name="connsiteX18" fmla="*/ 4737700 w 6223400"/>
              <a:gd name="connsiteY18" fmla="*/ 372314 h 6858000"/>
              <a:gd name="connsiteX19" fmla="*/ 4766342 w 6223400"/>
              <a:gd name="connsiteY19" fmla="*/ 533311 h 6858000"/>
              <a:gd name="connsiteX20" fmla="*/ 4777327 w 6223400"/>
              <a:gd name="connsiteY20" fmla="*/ 543960 h 6858000"/>
              <a:gd name="connsiteX21" fmla="*/ 4785029 w 6223400"/>
              <a:gd name="connsiteY21" fmla="*/ 557747 h 6858000"/>
              <a:gd name="connsiteX22" fmla="*/ 4784573 w 6223400"/>
              <a:gd name="connsiteY22" fmla="*/ 559975 h 6858000"/>
              <a:gd name="connsiteX23" fmla="*/ 4789365 w 6223400"/>
              <a:gd name="connsiteY23" fmla="*/ 577604 h 6858000"/>
              <a:gd name="connsiteX24" fmla="*/ 4793212 w 6223400"/>
              <a:gd name="connsiteY24" fmla="*/ 580389 h 6858000"/>
              <a:gd name="connsiteX25" fmla="*/ 4820197 w 6223400"/>
              <a:gd name="connsiteY25" fmla="*/ 654308 h 6858000"/>
              <a:gd name="connsiteX26" fmla="*/ 4789004 w 6223400"/>
              <a:gd name="connsiteY26" fmla="*/ 709310 h 6858000"/>
              <a:gd name="connsiteX27" fmla="*/ 4809572 w 6223400"/>
              <a:gd name="connsiteY27" fmla="*/ 893538 h 6858000"/>
              <a:gd name="connsiteX28" fmla="*/ 4832997 w 6223400"/>
              <a:gd name="connsiteY28" fmla="*/ 1201806 h 6858000"/>
              <a:gd name="connsiteX29" fmla="*/ 4793622 w 6223400"/>
              <a:gd name="connsiteY29" fmla="*/ 1467065 h 6858000"/>
              <a:gd name="connsiteX30" fmla="*/ 4808087 w 6223400"/>
              <a:gd name="connsiteY30" fmla="*/ 1640574 h 6858000"/>
              <a:gd name="connsiteX31" fmla="*/ 4818290 w 6223400"/>
              <a:gd name="connsiteY31" fmla="*/ 1723113 h 6858000"/>
              <a:gd name="connsiteX32" fmla="*/ 4802030 w 6223400"/>
              <a:gd name="connsiteY32" fmla="*/ 1796477 h 6858000"/>
              <a:gd name="connsiteX33" fmla="*/ 4789394 w 6223400"/>
              <a:gd name="connsiteY33" fmla="*/ 1850084 h 6858000"/>
              <a:gd name="connsiteX34" fmla="*/ 4781341 w 6223400"/>
              <a:gd name="connsiteY34" fmla="*/ 1964880 h 6858000"/>
              <a:gd name="connsiteX35" fmla="*/ 4780876 w 6223400"/>
              <a:gd name="connsiteY35" fmla="*/ 2085740 h 6858000"/>
              <a:gd name="connsiteX36" fmla="*/ 4721183 w 6223400"/>
              <a:gd name="connsiteY36" fmla="*/ 2249323 h 6858000"/>
              <a:gd name="connsiteX37" fmla="*/ 4696718 w 6223400"/>
              <a:gd name="connsiteY37" fmla="*/ 2602688 h 6858000"/>
              <a:gd name="connsiteX38" fmla="*/ 4688423 w 6223400"/>
              <a:gd name="connsiteY38" fmla="*/ 2721695 h 6858000"/>
              <a:gd name="connsiteX39" fmla="*/ 4668388 w 6223400"/>
              <a:gd name="connsiteY39" fmla="*/ 2840426 h 6858000"/>
              <a:gd name="connsiteX40" fmla="*/ 4695734 w 6223400"/>
              <a:gd name="connsiteY40" fmla="*/ 2936681 h 6858000"/>
              <a:gd name="connsiteX41" fmla="*/ 4673957 w 6223400"/>
              <a:gd name="connsiteY41" fmla="*/ 3075786 h 6858000"/>
              <a:gd name="connsiteX42" fmla="*/ 4672057 w 6223400"/>
              <a:gd name="connsiteY42" fmla="*/ 3182899 h 6858000"/>
              <a:gd name="connsiteX43" fmla="*/ 4684836 w 6223400"/>
              <a:gd name="connsiteY43" fmla="*/ 3210263 h 6858000"/>
              <a:gd name="connsiteX44" fmla="*/ 4684277 w 6223400"/>
              <a:gd name="connsiteY44" fmla="*/ 3214819 h 6858000"/>
              <a:gd name="connsiteX45" fmla="*/ 4679724 w 6223400"/>
              <a:gd name="connsiteY45" fmla="*/ 3215542 h 6858000"/>
              <a:gd name="connsiteX46" fmla="*/ 4677577 w 6223400"/>
              <a:gd name="connsiteY46" fmla="*/ 3227568 h 6858000"/>
              <a:gd name="connsiteX47" fmla="*/ 4679121 w 6223400"/>
              <a:gd name="connsiteY47" fmla="*/ 3243956 h 6858000"/>
              <a:gd name="connsiteX48" fmla="*/ 4675886 w 6223400"/>
              <a:gd name="connsiteY48" fmla="*/ 3258102 h 6858000"/>
              <a:gd name="connsiteX49" fmla="*/ 4666132 w 6223400"/>
              <a:gd name="connsiteY49" fmla="*/ 3289864 h 6858000"/>
              <a:gd name="connsiteX50" fmla="*/ 4665929 w 6223400"/>
              <a:gd name="connsiteY50" fmla="*/ 3300587 h 6858000"/>
              <a:gd name="connsiteX51" fmla="*/ 4662937 w 6223400"/>
              <a:gd name="connsiteY51" fmla="*/ 3311027 h 6858000"/>
              <a:gd name="connsiteX52" fmla="*/ 4660497 w 6223400"/>
              <a:gd name="connsiteY52" fmla="*/ 3311675 h 6858000"/>
              <a:gd name="connsiteX53" fmla="*/ 4654307 w 6223400"/>
              <a:gd name="connsiteY53" fmla="*/ 3305257 h 6858000"/>
              <a:gd name="connsiteX54" fmla="*/ 4651183 w 6223400"/>
              <a:gd name="connsiteY54" fmla="*/ 3460438 h 6858000"/>
              <a:gd name="connsiteX55" fmla="*/ 4668869 w 6223400"/>
              <a:gd name="connsiteY55" fmla="*/ 3559504 h 6858000"/>
              <a:gd name="connsiteX56" fmla="*/ 4706367 w 6223400"/>
              <a:gd name="connsiteY56" fmla="*/ 3636089 h 6858000"/>
              <a:gd name="connsiteX57" fmla="*/ 4745680 w 6223400"/>
              <a:gd name="connsiteY57" fmla="*/ 3768627 h 6858000"/>
              <a:gd name="connsiteX58" fmla="*/ 4848872 w 6223400"/>
              <a:gd name="connsiteY58" fmla="*/ 3937574 h 6858000"/>
              <a:gd name="connsiteX59" fmla="*/ 4963133 w 6223400"/>
              <a:gd name="connsiteY59" fmla="*/ 4114322 h 6858000"/>
              <a:gd name="connsiteX60" fmla="*/ 5099436 w 6223400"/>
              <a:gd name="connsiteY60" fmla="*/ 4390012 h 6858000"/>
              <a:gd name="connsiteX61" fmla="*/ 5177436 w 6223400"/>
              <a:gd name="connsiteY61" fmla="*/ 4529367 h 6858000"/>
              <a:gd name="connsiteX62" fmla="*/ 5245650 w 6223400"/>
              <a:gd name="connsiteY62" fmla="*/ 4634370 h 6858000"/>
              <a:gd name="connsiteX63" fmla="*/ 5265662 w 6223400"/>
              <a:gd name="connsiteY63" fmla="*/ 4708824 h 6858000"/>
              <a:gd name="connsiteX64" fmla="*/ 5305482 w 6223400"/>
              <a:gd name="connsiteY64" fmla="*/ 4824943 h 6858000"/>
              <a:gd name="connsiteX65" fmla="*/ 5341722 w 6223400"/>
              <a:gd name="connsiteY65" fmla="*/ 4867341 h 6858000"/>
              <a:gd name="connsiteX66" fmla="*/ 5391860 w 6223400"/>
              <a:gd name="connsiteY66" fmla="*/ 4969482 h 6858000"/>
              <a:gd name="connsiteX67" fmla="*/ 5443823 w 6223400"/>
              <a:gd name="connsiteY67" fmla="*/ 5045764 h 6858000"/>
              <a:gd name="connsiteX68" fmla="*/ 5698884 w 6223400"/>
              <a:gd name="connsiteY68" fmla="*/ 5240135 h 6858000"/>
              <a:gd name="connsiteX69" fmla="*/ 5802745 w 6223400"/>
              <a:gd name="connsiteY69" fmla="*/ 5405525 h 6858000"/>
              <a:gd name="connsiteX70" fmla="*/ 5896576 w 6223400"/>
              <a:gd name="connsiteY70" fmla="*/ 5514876 h 6858000"/>
              <a:gd name="connsiteX71" fmla="*/ 5905131 w 6223400"/>
              <a:gd name="connsiteY71" fmla="*/ 5543895 h 6858000"/>
              <a:gd name="connsiteX72" fmla="*/ 5919711 w 6223400"/>
              <a:gd name="connsiteY72" fmla="*/ 5592311 h 6858000"/>
              <a:gd name="connsiteX73" fmla="*/ 5921028 w 6223400"/>
              <a:gd name="connsiteY73" fmla="*/ 5636484 h 6858000"/>
              <a:gd name="connsiteX74" fmla="*/ 5937013 w 6223400"/>
              <a:gd name="connsiteY74" fmla="*/ 5673804 h 6858000"/>
              <a:gd name="connsiteX75" fmla="*/ 5953116 w 6223400"/>
              <a:gd name="connsiteY75" fmla="*/ 5672149 h 6858000"/>
              <a:gd name="connsiteX76" fmla="*/ 5966195 w 6223400"/>
              <a:gd name="connsiteY76" fmla="*/ 5715424 h 6858000"/>
              <a:gd name="connsiteX77" fmla="*/ 5984676 w 6223400"/>
              <a:gd name="connsiteY77" fmla="*/ 5782202 h 6858000"/>
              <a:gd name="connsiteX78" fmla="*/ 5991226 w 6223400"/>
              <a:gd name="connsiteY78" fmla="*/ 5790528 h 6858000"/>
              <a:gd name="connsiteX79" fmla="*/ 5983278 w 6223400"/>
              <a:gd name="connsiteY79" fmla="*/ 5805716 h 6858000"/>
              <a:gd name="connsiteX80" fmla="*/ 5983618 w 6223400"/>
              <a:gd name="connsiteY80" fmla="*/ 5862441 h 6858000"/>
              <a:gd name="connsiteX81" fmla="*/ 6015245 w 6223400"/>
              <a:gd name="connsiteY81" fmla="*/ 5963982 h 6858000"/>
              <a:gd name="connsiteX82" fmla="*/ 6027586 w 6223400"/>
              <a:gd name="connsiteY82" fmla="*/ 5986436 h 6858000"/>
              <a:gd name="connsiteX83" fmla="*/ 6049361 w 6223400"/>
              <a:gd name="connsiteY83" fmla="*/ 6034848 h 6858000"/>
              <a:gd name="connsiteX84" fmla="*/ 6070025 w 6223400"/>
              <a:gd name="connsiteY84" fmla="*/ 6064390 h 6858000"/>
              <a:gd name="connsiteX85" fmla="*/ 6066083 w 6223400"/>
              <a:gd name="connsiteY85" fmla="*/ 6074622 h 6858000"/>
              <a:gd name="connsiteX86" fmla="*/ 6068582 w 6223400"/>
              <a:gd name="connsiteY86" fmla="*/ 6095625 h 6858000"/>
              <a:gd name="connsiteX87" fmla="*/ 6098779 w 6223400"/>
              <a:gd name="connsiteY87" fmla="*/ 6194890 h 6858000"/>
              <a:gd name="connsiteX88" fmla="*/ 6109139 w 6223400"/>
              <a:gd name="connsiteY88" fmla="*/ 6211062 h 6858000"/>
              <a:gd name="connsiteX89" fmla="*/ 6145119 w 6223400"/>
              <a:gd name="connsiteY89" fmla="*/ 6303997 h 6858000"/>
              <a:gd name="connsiteX90" fmla="*/ 6165032 w 6223400"/>
              <a:gd name="connsiteY90" fmla="*/ 6461800 h 6858000"/>
              <a:gd name="connsiteX91" fmla="*/ 6210435 w 6223400"/>
              <a:gd name="connsiteY91" fmla="*/ 6633111 h 6858000"/>
              <a:gd name="connsiteX92" fmla="*/ 6219899 w 6223400"/>
              <a:gd name="connsiteY92" fmla="*/ 6838923 h 6858000"/>
              <a:gd name="connsiteX93" fmla="*/ 6216288 w 6223400"/>
              <a:gd name="connsiteY93" fmla="*/ 6858000 h 6858000"/>
              <a:gd name="connsiteX94" fmla="*/ 0 w 6223400"/>
              <a:gd name="connsiteY94" fmla="*/ 6858000 h 6858000"/>
              <a:gd name="connsiteX95" fmla="*/ 0 w 6223400"/>
              <a:gd name="connsiteY95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688068 w 6223400"/>
              <a:gd name="connsiteY4" fmla="*/ 223730 h 6858000"/>
              <a:gd name="connsiteX5" fmla="*/ 4698971 w 6223400"/>
              <a:gd name="connsiteY5" fmla="*/ 233841 h 6858000"/>
              <a:gd name="connsiteX6" fmla="*/ 4706561 w 6223400"/>
              <a:gd name="connsiteY6" fmla="*/ 246988 h 6858000"/>
              <a:gd name="connsiteX7" fmla="*/ 4706084 w 6223400"/>
              <a:gd name="connsiteY7" fmla="*/ 249129 h 6858000"/>
              <a:gd name="connsiteX8" fmla="*/ 4710729 w 6223400"/>
              <a:gd name="connsiteY8" fmla="*/ 265981 h 6858000"/>
              <a:gd name="connsiteX9" fmla="*/ 4718625 w 6223400"/>
              <a:gd name="connsiteY9" fmla="*/ 279849 h 6858000"/>
              <a:gd name="connsiteX10" fmla="*/ 4740930 w 6223400"/>
              <a:gd name="connsiteY10" fmla="*/ 339224 h 6858000"/>
              <a:gd name="connsiteX11" fmla="*/ 4740041 w 6223400"/>
              <a:gd name="connsiteY11" fmla="*/ 340080 h 6858000"/>
              <a:gd name="connsiteX12" fmla="*/ 4738863 w 6223400"/>
              <a:gd name="connsiteY12" fmla="*/ 351201 h 6858000"/>
              <a:gd name="connsiteX13" fmla="*/ 4732241 w 6223400"/>
              <a:gd name="connsiteY13" fmla="*/ 351407 h 6858000"/>
              <a:gd name="connsiteX14" fmla="*/ 4732927 w 6223400"/>
              <a:gd name="connsiteY14" fmla="*/ 353369 h 6858000"/>
              <a:gd name="connsiteX15" fmla="*/ 4736091 w 6223400"/>
              <a:gd name="connsiteY15" fmla="*/ 365928 h 6858000"/>
              <a:gd name="connsiteX16" fmla="*/ 4739022 w 6223400"/>
              <a:gd name="connsiteY16" fmla="*/ 371555 h 6858000"/>
              <a:gd name="connsiteX17" fmla="*/ 4737700 w 6223400"/>
              <a:gd name="connsiteY17" fmla="*/ 372314 h 6858000"/>
              <a:gd name="connsiteX18" fmla="*/ 4766342 w 6223400"/>
              <a:gd name="connsiteY18" fmla="*/ 533311 h 6858000"/>
              <a:gd name="connsiteX19" fmla="*/ 4777327 w 6223400"/>
              <a:gd name="connsiteY19" fmla="*/ 543960 h 6858000"/>
              <a:gd name="connsiteX20" fmla="*/ 4785029 w 6223400"/>
              <a:gd name="connsiteY20" fmla="*/ 557747 h 6858000"/>
              <a:gd name="connsiteX21" fmla="*/ 4784573 w 6223400"/>
              <a:gd name="connsiteY21" fmla="*/ 559975 h 6858000"/>
              <a:gd name="connsiteX22" fmla="*/ 4789365 w 6223400"/>
              <a:gd name="connsiteY22" fmla="*/ 577604 h 6858000"/>
              <a:gd name="connsiteX23" fmla="*/ 4793212 w 6223400"/>
              <a:gd name="connsiteY23" fmla="*/ 580389 h 6858000"/>
              <a:gd name="connsiteX24" fmla="*/ 4820197 w 6223400"/>
              <a:gd name="connsiteY24" fmla="*/ 654308 h 6858000"/>
              <a:gd name="connsiteX25" fmla="*/ 4789004 w 6223400"/>
              <a:gd name="connsiteY25" fmla="*/ 709310 h 6858000"/>
              <a:gd name="connsiteX26" fmla="*/ 4809572 w 6223400"/>
              <a:gd name="connsiteY26" fmla="*/ 893538 h 6858000"/>
              <a:gd name="connsiteX27" fmla="*/ 4832997 w 6223400"/>
              <a:gd name="connsiteY27" fmla="*/ 1201806 h 6858000"/>
              <a:gd name="connsiteX28" fmla="*/ 4793622 w 6223400"/>
              <a:gd name="connsiteY28" fmla="*/ 1467065 h 6858000"/>
              <a:gd name="connsiteX29" fmla="*/ 4808087 w 6223400"/>
              <a:gd name="connsiteY29" fmla="*/ 1640574 h 6858000"/>
              <a:gd name="connsiteX30" fmla="*/ 4818290 w 6223400"/>
              <a:gd name="connsiteY30" fmla="*/ 1723113 h 6858000"/>
              <a:gd name="connsiteX31" fmla="*/ 4802030 w 6223400"/>
              <a:gd name="connsiteY31" fmla="*/ 1796477 h 6858000"/>
              <a:gd name="connsiteX32" fmla="*/ 4789394 w 6223400"/>
              <a:gd name="connsiteY32" fmla="*/ 1850084 h 6858000"/>
              <a:gd name="connsiteX33" fmla="*/ 4781341 w 6223400"/>
              <a:gd name="connsiteY33" fmla="*/ 1964880 h 6858000"/>
              <a:gd name="connsiteX34" fmla="*/ 4780876 w 6223400"/>
              <a:gd name="connsiteY34" fmla="*/ 2085740 h 6858000"/>
              <a:gd name="connsiteX35" fmla="*/ 4721183 w 6223400"/>
              <a:gd name="connsiteY35" fmla="*/ 2249323 h 6858000"/>
              <a:gd name="connsiteX36" fmla="*/ 4696718 w 6223400"/>
              <a:gd name="connsiteY36" fmla="*/ 2602688 h 6858000"/>
              <a:gd name="connsiteX37" fmla="*/ 4688423 w 6223400"/>
              <a:gd name="connsiteY37" fmla="*/ 2721695 h 6858000"/>
              <a:gd name="connsiteX38" fmla="*/ 4668388 w 6223400"/>
              <a:gd name="connsiteY38" fmla="*/ 2840426 h 6858000"/>
              <a:gd name="connsiteX39" fmla="*/ 4695734 w 6223400"/>
              <a:gd name="connsiteY39" fmla="*/ 2936681 h 6858000"/>
              <a:gd name="connsiteX40" fmla="*/ 4673957 w 6223400"/>
              <a:gd name="connsiteY40" fmla="*/ 3075786 h 6858000"/>
              <a:gd name="connsiteX41" fmla="*/ 4672057 w 6223400"/>
              <a:gd name="connsiteY41" fmla="*/ 3182899 h 6858000"/>
              <a:gd name="connsiteX42" fmla="*/ 4684836 w 6223400"/>
              <a:gd name="connsiteY42" fmla="*/ 3210263 h 6858000"/>
              <a:gd name="connsiteX43" fmla="*/ 4684277 w 6223400"/>
              <a:gd name="connsiteY43" fmla="*/ 3214819 h 6858000"/>
              <a:gd name="connsiteX44" fmla="*/ 4679724 w 6223400"/>
              <a:gd name="connsiteY44" fmla="*/ 3215542 h 6858000"/>
              <a:gd name="connsiteX45" fmla="*/ 4677577 w 6223400"/>
              <a:gd name="connsiteY45" fmla="*/ 3227568 h 6858000"/>
              <a:gd name="connsiteX46" fmla="*/ 4679121 w 6223400"/>
              <a:gd name="connsiteY46" fmla="*/ 3243956 h 6858000"/>
              <a:gd name="connsiteX47" fmla="*/ 4675886 w 6223400"/>
              <a:gd name="connsiteY47" fmla="*/ 3258102 h 6858000"/>
              <a:gd name="connsiteX48" fmla="*/ 4666132 w 6223400"/>
              <a:gd name="connsiteY48" fmla="*/ 3289864 h 6858000"/>
              <a:gd name="connsiteX49" fmla="*/ 4665929 w 6223400"/>
              <a:gd name="connsiteY49" fmla="*/ 3300587 h 6858000"/>
              <a:gd name="connsiteX50" fmla="*/ 4662937 w 6223400"/>
              <a:gd name="connsiteY50" fmla="*/ 3311027 h 6858000"/>
              <a:gd name="connsiteX51" fmla="*/ 4660497 w 6223400"/>
              <a:gd name="connsiteY51" fmla="*/ 3311675 h 6858000"/>
              <a:gd name="connsiteX52" fmla="*/ 4654307 w 6223400"/>
              <a:gd name="connsiteY52" fmla="*/ 3305257 h 6858000"/>
              <a:gd name="connsiteX53" fmla="*/ 4651183 w 6223400"/>
              <a:gd name="connsiteY53" fmla="*/ 3460438 h 6858000"/>
              <a:gd name="connsiteX54" fmla="*/ 4668869 w 6223400"/>
              <a:gd name="connsiteY54" fmla="*/ 3559504 h 6858000"/>
              <a:gd name="connsiteX55" fmla="*/ 4706367 w 6223400"/>
              <a:gd name="connsiteY55" fmla="*/ 3636089 h 6858000"/>
              <a:gd name="connsiteX56" fmla="*/ 4745680 w 6223400"/>
              <a:gd name="connsiteY56" fmla="*/ 3768627 h 6858000"/>
              <a:gd name="connsiteX57" fmla="*/ 4848872 w 6223400"/>
              <a:gd name="connsiteY57" fmla="*/ 3937574 h 6858000"/>
              <a:gd name="connsiteX58" fmla="*/ 4963133 w 6223400"/>
              <a:gd name="connsiteY58" fmla="*/ 4114322 h 6858000"/>
              <a:gd name="connsiteX59" fmla="*/ 5099436 w 6223400"/>
              <a:gd name="connsiteY59" fmla="*/ 4390012 h 6858000"/>
              <a:gd name="connsiteX60" fmla="*/ 5177436 w 6223400"/>
              <a:gd name="connsiteY60" fmla="*/ 4529367 h 6858000"/>
              <a:gd name="connsiteX61" fmla="*/ 5245650 w 6223400"/>
              <a:gd name="connsiteY61" fmla="*/ 4634370 h 6858000"/>
              <a:gd name="connsiteX62" fmla="*/ 5265662 w 6223400"/>
              <a:gd name="connsiteY62" fmla="*/ 4708824 h 6858000"/>
              <a:gd name="connsiteX63" fmla="*/ 5305482 w 6223400"/>
              <a:gd name="connsiteY63" fmla="*/ 4824943 h 6858000"/>
              <a:gd name="connsiteX64" fmla="*/ 5341722 w 6223400"/>
              <a:gd name="connsiteY64" fmla="*/ 4867341 h 6858000"/>
              <a:gd name="connsiteX65" fmla="*/ 5391860 w 6223400"/>
              <a:gd name="connsiteY65" fmla="*/ 4969482 h 6858000"/>
              <a:gd name="connsiteX66" fmla="*/ 5443823 w 6223400"/>
              <a:gd name="connsiteY66" fmla="*/ 5045764 h 6858000"/>
              <a:gd name="connsiteX67" fmla="*/ 5698884 w 6223400"/>
              <a:gd name="connsiteY67" fmla="*/ 5240135 h 6858000"/>
              <a:gd name="connsiteX68" fmla="*/ 5802745 w 6223400"/>
              <a:gd name="connsiteY68" fmla="*/ 5405525 h 6858000"/>
              <a:gd name="connsiteX69" fmla="*/ 5896576 w 6223400"/>
              <a:gd name="connsiteY69" fmla="*/ 5514876 h 6858000"/>
              <a:gd name="connsiteX70" fmla="*/ 5905131 w 6223400"/>
              <a:gd name="connsiteY70" fmla="*/ 5543895 h 6858000"/>
              <a:gd name="connsiteX71" fmla="*/ 5919711 w 6223400"/>
              <a:gd name="connsiteY71" fmla="*/ 5592311 h 6858000"/>
              <a:gd name="connsiteX72" fmla="*/ 5921028 w 6223400"/>
              <a:gd name="connsiteY72" fmla="*/ 5636484 h 6858000"/>
              <a:gd name="connsiteX73" fmla="*/ 5937013 w 6223400"/>
              <a:gd name="connsiteY73" fmla="*/ 5673804 h 6858000"/>
              <a:gd name="connsiteX74" fmla="*/ 5953116 w 6223400"/>
              <a:gd name="connsiteY74" fmla="*/ 5672149 h 6858000"/>
              <a:gd name="connsiteX75" fmla="*/ 5966195 w 6223400"/>
              <a:gd name="connsiteY75" fmla="*/ 5715424 h 6858000"/>
              <a:gd name="connsiteX76" fmla="*/ 5984676 w 6223400"/>
              <a:gd name="connsiteY76" fmla="*/ 5782202 h 6858000"/>
              <a:gd name="connsiteX77" fmla="*/ 5991226 w 6223400"/>
              <a:gd name="connsiteY77" fmla="*/ 5790528 h 6858000"/>
              <a:gd name="connsiteX78" fmla="*/ 5983278 w 6223400"/>
              <a:gd name="connsiteY78" fmla="*/ 5805716 h 6858000"/>
              <a:gd name="connsiteX79" fmla="*/ 5983618 w 6223400"/>
              <a:gd name="connsiteY79" fmla="*/ 5862441 h 6858000"/>
              <a:gd name="connsiteX80" fmla="*/ 6015245 w 6223400"/>
              <a:gd name="connsiteY80" fmla="*/ 5963982 h 6858000"/>
              <a:gd name="connsiteX81" fmla="*/ 6027586 w 6223400"/>
              <a:gd name="connsiteY81" fmla="*/ 5986436 h 6858000"/>
              <a:gd name="connsiteX82" fmla="*/ 6049361 w 6223400"/>
              <a:gd name="connsiteY82" fmla="*/ 6034848 h 6858000"/>
              <a:gd name="connsiteX83" fmla="*/ 6070025 w 6223400"/>
              <a:gd name="connsiteY83" fmla="*/ 6064390 h 6858000"/>
              <a:gd name="connsiteX84" fmla="*/ 6066083 w 6223400"/>
              <a:gd name="connsiteY84" fmla="*/ 6074622 h 6858000"/>
              <a:gd name="connsiteX85" fmla="*/ 6068582 w 6223400"/>
              <a:gd name="connsiteY85" fmla="*/ 6095625 h 6858000"/>
              <a:gd name="connsiteX86" fmla="*/ 6098779 w 6223400"/>
              <a:gd name="connsiteY86" fmla="*/ 6194890 h 6858000"/>
              <a:gd name="connsiteX87" fmla="*/ 6109139 w 6223400"/>
              <a:gd name="connsiteY87" fmla="*/ 6211062 h 6858000"/>
              <a:gd name="connsiteX88" fmla="*/ 6145119 w 6223400"/>
              <a:gd name="connsiteY88" fmla="*/ 6303997 h 6858000"/>
              <a:gd name="connsiteX89" fmla="*/ 6165032 w 6223400"/>
              <a:gd name="connsiteY89" fmla="*/ 6461800 h 6858000"/>
              <a:gd name="connsiteX90" fmla="*/ 6210435 w 6223400"/>
              <a:gd name="connsiteY90" fmla="*/ 6633111 h 6858000"/>
              <a:gd name="connsiteX91" fmla="*/ 6219899 w 6223400"/>
              <a:gd name="connsiteY91" fmla="*/ 6838923 h 6858000"/>
              <a:gd name="connsiteX92" fmla="*/ 6216288 w 6223400"/>
              <a:gd name="connsiteY92" fmla="*/ 6858000 h 6858000"/>
              <a:gd name="connsiteX93" fmla="*/ 0 w 6223400"/>
              <a:gd name="connsiteY93" fmla="*/ 6858000 h 6858000"/>
              <a:gd name="connsiteX94" fmla="*/ 0 w 6223400"/>
              <a:gd name="connsiteY94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688068 w 6223400"/>
              <a:gd name="connsiteY4" fmla="*/ 223730 h 6858000"/>
              <a:gd name="connsiteX5" fmla="*/ 4698971 w 6223400"/>
              <a:gd name="connsiteY5" fmla="*/ 233841 h 6858000"/>
              <a:gd name="connsiteX6" fmla="*/ 4706561 w 6223400"/>
              <a:gd name="connsiteY6" fmla="*/ 246988 h 6858000"/>
              <a:gd name="connsiteX7" fmla="*/ 4710729 w 6223400"/>
              <a:gd name="connsiteY7" fmla="*/ 265981 h 6858000"/>
              <a:gd name="connsiteX8" fmla="*/ 4718625 w 6223400"/>
              <a:gd name="connsiteY8" fmla="*/ 279849 h 6858000"/>
              <a:gd name="connsiteX9" fmla="*/ 4740930 w 6223400"/>
              <a:gd name="connsiteY9" fmla="*/ 339224 h 6858000"/>
              <a:gd name="connsiteX10" fmla="*/ 4740041 w 6223400"/>
              <a:gd name="connsiteY10" fmla="*/ 340080 h 6858000"/>
              <a:gd name="connsiteX11" fmla="*/ 4738863 w 6223400"/>
              <a:gd name="connsiteY11" fmla="*/ 351201 h 6858000"/>
              <a:gd name="connsiteX12" fmla="*/ 4732241 w 6223400"/>
              <a:gd name="connsiteY12" fmla="*/ 351407 h 6858000"/>
              <a:gd name="connsiteX13" fmla="*/ 4732927 w 6223400"/>
              <a:gd name="connsiteY13" fmla="*/ 353369 h 6858000"/>
              <a:gd name="connsiteX14" fmla="*/ 4736091 w 6223400"/>
              <a:gd name="connsiteY14" fmla="*/ 365928 h 6858000"/>
              <a:gd name="connsiteX15" fmla="*/ 4739022 w 6223400"/>
              <a:gd name="connsiteY15" fmla="*/ 371555 h 6858000"/>
              <a:gd name="connsiteX16" fmla="*/ 4737700 w 6223400"/>
              <a:gd name="connsiteY16" fmla="*/ 372314 h 6858000"/>
              <a:gd name="connsiteX17" fmla="*/ 4766342 w 6223400"/>
              <a:gd name="connsiteY17" fmla="*/ 533311 h 6858000"/>
              <a:gd name="connsiteX18" fmla="*/ 4777327 w 6223400"/>
              <a:gd name="connsiteY18" fmla="*/ 543960 h 6858000"/>
              <a:gd name="connsiteX19" fmla="*/ 4785029 w 6223400"/>
              <a:gd name="connsiteY19" fmla="*/ 557747 h 6858000"/>
              <a:gd name="connsiteX20" fmla="*/ 4784573 w 6223400"/>
              <a:gd name="connsiteY20" fmla="*/ 559975 h 6858000"/>
              <a:gd name="connsiteX21" fmla="*/ 4789365 w 6223400"/>
              <a:gd name="connsiteY21" fmla="*/ 577604 h 6858000"/>
              <a:gd name="connsiteX22" fmla="*/ 4793212 w 6223400"/>
              <a:gd name="connsiteY22" fmla="*/ 580389 h 6858000"/>
              <a:gd name="connsiteX23" fmla="*/ 4820197 w 6223400"/>
              <a:gd name="connsiteY23" fmla="*/ 654308 h 6858000"/>
              <a:gd name="connsiteX24" fmla="*/ 4789004 w 6223400"/>
              <a:gd name="connsiteY24" fmla="*/ 709310 h 6858000"/>
              <a:gd name="connsiteX25" fmla="*/ 4809572 w 6223400"/>
              <a:gd name="connsiteY25" fmla="*/ 893538 h 6858000"/>
              <a:gd name="connsiteX26" fmla="*/ 4832997 w 6223400"/>
              <a:gd name="connsiteY26" fmla="*/ 1201806 h 6858000"/>
              <a:gd name="connsiteX27" fmla="*/ 4793622 w 6223400"/>
              <a:gd name="connsiteY27" fmla="*/ 1467065 h 6858000"/>
              <a:gd name="connsiteX28" fmla="*/ 4808087 w 6223400"/>
              <a:gd name="connsiteY28" fmla="*/ 1640574 h 6858000"/>
              <a:gd name="connsiteX29" fmla="*/ 4818290 w 6223400"/>
              <a:gd name="connsiteY29" fmla="*/ 1723113 h 6858000"/>
              <a:gd name="connsiteX30" fmla="*/ 4802030 w 6223400"/>
              <a:gd name="connsiteY30" fmla="*/ 1796477 h 6858000"/>
              <a:gd name="connsiteX31" fmla="*/ 4789394 w 6223400"/>
              <a:gd name="connsiteY31" fmla="*/ 1850084 h 6858000"/>
              <a:gd name="connsiteX32" fmla="*/ 4781341 w 6223400"/>
              <a:gd name="connsiteY32" fmla="*/ 1964880 h 6858000"/>
              <a:gd name="connsiteX33" fmla="*/ 4780876 w 6223400"/>
              <a:gd name="connsiteY33" fmla="*/ 2085740 h 6858000"/>
              <a:gd name="connsiteX34" fmla="*/ 4721183 w 6223400"/>
              <a:gd name="connsiteY34" fmla="*/ 2249323 h 6858000"/>
              <a:gd name="connsiteX35" fmla="*/ 4696718 w 6223400"/>
              <a:gd name="connsiteY35" fmla="*/ 2602688 h 6858000"/>
              <a:gd name="connsiteX36" fmla="*/ 4688423 w 6223400"/>
              <a:gd name="connsiteY36" fmla="*/ 2721695 h 6858000"/>
              <a:gd name="connsiteX37" fmla="*/ 4668388 w 6223400"/>
              <a:gd name="connsiteY37" fmla="*/ 2840426 h 6858000"/>
              <a:gd name="connsiteX38" fmla="*/ 4695734 w 6223400"/>
              <a:gd name="connsiteY38" fmla="*/ 2936681 h 6858000"/>
              <a:gd name="connsiteX39" fmla="*/ 4673957 w 6223400"/>
              <a:gd name="connsiteY39" fmla="*/ 3075786 h 6858000"/>
              <a:gd name="connsiteX40" fmla="*/ 4672057 w 6223400"/>
              <a:gd name="connsiteY40" fmla="*/ 3182899 h 6858000"/>
              <a:gd name="connsiteX41" fmla="*/ 4684836 w 6223400"/>
              <a:gd name="connsiteY41" fmla="*/ 3210263 h 6858000"/>
              <a:gd name="connsiteX42" fmla="*/ 4684277 w 6223400"/>
              <a:gd name="connsiteY42" fmla="*/ 3214819 h 6858000"/>
              <a:gd name="connsiteX43" fmla="*/ 4679724 w 6223400"/>
              <a:gd name="connsiteY43" fmla="*/ 3215542 h 6858000"/>
              <a:gd name="connsiteX44" fmla="*/ 4677577 w 6223400"/>
              <a:gd name="connsiteY44" fmla="*/ 3227568 h 6858000"/>
              <a:gd name="connsiteX45" fmla="*/ 4679121 w 6223400"/>
              <a:gd name="connsiteY45" fmla="*/ 3243956 h 6858000"/>
              <a:gd name="connsiteX46" fmla="*/ 4675886 w 6223400"/>
              <a:gd name="connsiteY46" fmla="*/ 3258102 h 6858000"/>
              <a:gd name="connsiteX47" fmla="*/ 4666132 w 6223400"/>
              <a:gd name="connsiteY47" fmla="*/ 3289864 h 6858000"/>
              <a:gd name="connsiteX48" fmla="*/ 4665929 w 6223400"/>
              <a:gd name="connsiteY48" fmla="*/ 3300587 h 6858000"/>
              <a:gd name="connsiteX49" fmla="*/ 4662937 w 6223400"/>
              <a:gd name="connsiteY49" fmla="*/ 3311027 h 6858000"/>
              <a:gd name="connsiteX50" fmla="*/ 4660497 w 6223400"/>
              <a:gd name="connsiteY50" fmla="*/ 3311675 h 6858000"/>
              <a:gd name="connsiteX51" fmla="*/ 4654307 w 6223400"/>
              <a:gd name="connsiteY51" fmla="*/ 3305257 h 6858000"/>
              <a:gd name="connsiteX52" fmla="*/ 4651183 w 6223400"/>
              <a:gd name="connsiteY52" fmla="*/ 3460438 h 6858000"/>
              <a:gd name="connsiteX53" fmla="*/ 4668869 w 6223400"/>
              <a:gd name="connsiteY53" fmla="*/ 3559504 h 6858000"/>
              <a:gd name="connsiteX54" fmla="*/ 4706367 w 6223400"/>
              <a:gd name="connsiteY54" fmla="*/ 3636089 h 6858000"/>
              <a:gd name="connsiteX55" fmla="*/ 4745680 w 6223400"/>
              <a:gd name="connsiteY55" fmla="*/ 3768627 h 6858000"/>
              <a:gd name="connsiteX56" fmla="*/ 4848872 w 6223400"/>
              <a:gd name="connsiteY56" fmla="*/ 3937574 h 6858000"/>
              <a:gd name="connsiteX57" fmla="*/ 4963133 w 6223400"/>
              <a:gd name="connsiteY57" fmla="*/ 4114322 h 6858000"/>
              <a:gd name="connsiteX58" fmla="*/ 5099436 w 6223400"/>
              <a:gd name="connsiteY58" fmla="*/ 4390012 h 6858000"/>
              <a:gd name="connsiteX59" fmla="*/ 5177436 w 6223400"/>
              <a:gd name="connsiteY59" fmla="*/ 4529367 h 6858000"/>
              <a:gd name="connsiteX60" fmla="*/ 5245650 w 6223400"/>
              <a:gd name="connsiteY60" fmla="*/ 4634370 h 6858000"/>
              <a:gd name="connsiteX61" fmla="*/ 5265662 w 6223400"/>
              <a:gd name="connsiteY61" fmla="*/ 4708824 h 6858000"/>
              <a:gd name="connsiteX62" fmla="*/ 5305482 w 6223400"/>
              <a:gd name="connsiteY62" fmla="*/ 4824943 h 6858000"/>
              <a:gd name="connsiteX63" fmla="*/ 5341722 w 6223400"/>
              <a:gd name="connsiteY63" fmla="*/ 4867341 h 6858000"/>
              <a:gd name="connsiteX64" fmla="*/ 5391860 w 6223400"/>
              <a:gd name="connsiteY64" fmla="*/ 4969482 h 6858000"/>
              <a:gd name="connsiteX65" fmla="*/ 5443823 w 6223400"/>
              <a:gd name="connsiteY65" fmla="*/ 5045764 h 6858000"/>
              <a:gd name="connsiteX66" fmla="*/ 5698884 w 6223400"/>
              <a:gd name="connsiteY66" fmla="*/ 5240135 h 6858000"/>
              <a:gd name="connsiteX67" fmla="*/ 5802745 w 6223400"/>
              <a:gd name="connsiteY67" fmla="*/ 5405525 h 6858000"/>
              <a:gd name="connsiteX68" fmla="*/ 5896576 w 6223400"/>
              <a:gd name="connsiteY68" fmla="*/ 5514876 h 6858000"/>
              <a:gd name="connsiteX69" fmla="*/ 5905131 w 6223400"/>
              <a:gd name="connsiteY69" fmla="*/ 5543895 h 6858000"/>
              <a:gd name="connsiteX70" fmla="*/ 5919711 w 6223400"/>
              <a:gd name="connsiteY70" fmla="*/ 5592311 h 6858000"/>
              <a:gd name="connsiteX71" fmla="*/ 5921028 w 6223400"/>
              <a:gd name="connsiteY71" fmla="*/ 5636484 h 6858000"/>
              <a:gd name="connsiteX72" fmla="*/ 5937013 w 6223400"/>
              <a:gd name="connsiteY72" fmla="*/ 5673804 h 6858000"/>
              <a:gd name="connsiteX73" fmla="*/ 5953116 w 6223400"/>
              <a:gd name="connsiteY73" fmla="*/ 5672149 h 6858000"/>
              <a:gd name="connsiteX74" fmla="*/ 5966195 w 6223400"/>
              <a:gd name="connsiteY74" fmla="*/ 5715424 h 6858000"/>
              <a:gd name="connsiteX75" fmla="*/ 5984676 w 6223400"/>
              <a:gd name="connsiteY75" fmla="*/ 5782202 h 6858000"/>
              <a:gd name="connsiteX76" fmla="*/ 5991226 w 6223400"/>
              <a:gd name="connsiteY76" fmla="*/ 5790528 h 6858000"/>
              <a:gd name="connsiteX77" fmla="*/ 5983278 w 6223400"/>
              <a:gd name="connsiteY77" fmla="*/ 5805716 h 6858000"/>
              <a:gd name="connsiteX78" fmla="*/ 5983618 w 6223400"/>
              <a:gd name="connsiteY78" fmla="*/ 5862441 h 6858000"/>
              <a:gd name="connsiteX79" fmla="*/ 6015245 w 6223400"/>
              <a:gd name="connsiteY79" fmla="*/ 5963982 h 6858000"/>
              <a:gd name="connsiteX80" fmla="*/ 6027586 w 6223400"/>
              <a:gd name="connsiteY80" fmla="*/ 5986436 h 6858000"/>
              <a:gd name="connsiteX81" fmla="*/ 6049361 w 6223400"/>
              <a:gd name="connsiteY81" fmla="*/ 6034848 h 6858000"/>
              <a:gd name="connsiteX82" fmla="*/ 6070025 w 6223400"/>
              <a:gd name="connsiteY82" fmla="*/ 6064390 h 6858000"/>
              <a:gd name="connsiteX83" fmla="*/ 6066083 w 6223400"/>
              <a:gd name="connsiteY83" fmla="*/ 6074622 h 6858000"/>
              <a:gd name="connsiteX84" fmla="*/ 6068582 w 6223400"/>
              <a:gd name="connsiteY84" fmla="*/ 6095625 h 6858000"/>
              <a:gd name="connsiteX85" fmla="*/ 6098779 w 6223400"/>
              <a:gd name="connsiteY85" fmla="*/ 6194890 h 6858000"/>
              <a:gd name="connsiteX86" fmla="*/ 6109139 w 6223400"/>
              <a:gd name="connsiteY86" fmla="*/ 6211062 h 6858000"/>
              <a:gd name="connsiteX87" fmla="*/ 6145119 w 6223400"/>
              <a:gd name="connsiteY87" fmla="*/ 6303997 h 6858000"/>
              <a:gd name="connsiteX88" fmla="*/ 6165032 w 6223400"/>
              <a:gd name="connsiteY88" fmla="*/ 6461800 h 6858000"/>
              <a:gd name="connsiteX89" fmla="*/ 6210435 w 6223400"/>
              <a:gd name="connsiteY89" fmla="*/ 6633111 h 6858000"/>
              <a:gd name="connsiteX90" fmla="*/ 6219899 w 6223400"/>
              <a:gd name="connsiteY90" fmla="*/ 6838923 h 6858000"/>
              <a:gd name="connsiteX91" fmla="*/ 6216288 w 6223400"/>
              <a:gd name="connsiteY91" fmla="*/ 6858000 h 6858000"/>
              <a:gd name="connsiteX92" fmla="*/ 0 w 6223400"/>
              <a:gd name="connsiteY92" fmla="*/ 6858000 h 6858000"/>
              <a:gd name="connsiteX93" fmla="*/ 0 w 6223400"/>
              <a:gd name="connsiteY93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688068 w 6223400"/>
              <a:gd name="connsiteY4" fmla="*/ 223730 h 6858000"/>
              <a:gd name="connsiteX5" fmla="*/ 4698971 w 6223400"/>
              <a:gd name="connsiteY5" fmla="*/ 233841 h 6858000"/>
              <a:gd name="connsiteX6" fmla="*/ 4710729 w 6223400"/>
              <a:gd name="connsiteY6" fmla="*/ 265981 h 6858000"/>
              <a:gd name="connsiteX7" fmla="*/ 4718625 w 6223400"/>
              <a:gd name="connsiteY7" fmla="*/ 279849 h 6858000"/>
              <a:gd name="connsiteX8" fmla="*/ 4740930 w 6223400"/>
              <a:gd name="connsiteY8" fmla="*/ 339224 h 6858000"/>
              <a:gd name="connsiteX9" fmla="*/ 4740041 w 6223400"/>
              <a:gd name="connsiteY9" fmla="*/ 340080 h 6858000"/>
              <a:gd name="connsiteX10" fmla="*/ 4738863 w 6223400"/>
              <a:gd name="connsiteY10" fmla="*/ 351201 h 6858000"/>
              <a:gd name="connsiteX11" fmla="*/ 4732241 w 6223400"/>
              <a:gd name="connsiteY11" fmla="*/ 351407 h 6858000"/>
              <a:gd name="connsiteX12" fmla="*/ 4732927 w 6223400"/>
              <a:gd name="connsiteY12" fmla="*/ 353369 h 6858000"/>
              <a:gd name="connsiteX13" fmla="*/ 4736091 w 6223400"/>
              <a:gd name="connsiteY13" fmla="*/ 365928 h 6858000"/>
              <a:gd name="connsiteX14" fmla="*/ 4739022 w 6223400"/>
              <a:gd name="connsiteY14" fmla="*/ 371555 h 6858000"/>
              <a:gd name="connsiteX15" fmla="*/ 4737700 w 6223400"/>
              <a:gd name="connsiteY15" fmla="*/ 372314 h 6858000"/>
              <a:gd name="connsiteX16" fmla="*/ 4766342 w 6223400"/>
              <a:gd name="connsiteY16" fmla="*/ 533311 h 6858000"/>
              <a:gd name="connsiteX17" fmla="*/ 4777327 w 6223400"/>
              <a:gd name="connsiteY17" fmla="*/ 543960 h 6858000"/>
              <a:gd name="connsiteX18" fmla="*/ 4785029 w 6223400"/>
              <a:gd name="connsiteY18" fmla="*/ 557747 h 6858000"/>
              <a:gd name="connsiteX19" fmla="*/ 4784573 w 6223400"/>
              <a:gd name="connsiteY19" fmla="*/ 559975 h 6858000"/>
              <a:gd name="connsiteX20" fmla="*/ 4789365 w 6223400"/>
              <a:gd name="connsiteY20" fmla="*/ 577604 h 6858000"/>
              <a:gd name="connsiteX21" fmla="*/ 4793212 w 6223400"/>
              <a:gd name="connsiteY21" fmla="*/ 580389 h 6858000"/>
              <a:gd name="connsiteX22" fmla="*/ 4820197 w 6223400"/>
              <a:gd name="connsiteY22" fmla="*/ 654308 h 6858000"/>
              <a:gd name="connsiteX23" fmla="*/ 4789004 w 6223400"/>
              <a:gd name="connsiteY23" fmla="*/ 709310 h 6858000"/>
              <a:gd name="connsiteX24" fmla="*/ 4809572 w 6223400"/>
              <a:gd name="connsiteY24" fmla="*/ 893538 h 6858000"/>
              <a:gd name="connsiteX25" fmla="*/ 4832997 w 6223400"/>
              <a:gd name="connsiteY25" fmla="*/ 1201806 h 6858000"/>
              <a:gd name="connsiteX26" fmla="*/ 4793622 w 6223400"/>
              <a:gd name="connsiteY26" fmla="*/ 1467065 h 6858000"/>
              <a:gd name="connsiteX27" fmla="*/ 4808087 w 6223400"/>
              <a:gd name="connsiteY27" fmla="*/ 1640574 h 6858000"/>
              <a:gd name="connsiteX28" fmla="*/ 4818290 w 6223400"/>
              <a:gd name="connsiteY28" fmla="*/ 1723113 h 6858000"/>
              <a:gd name="connsiteX29" fmla="*/ 4802030 w 6223400"/>
              <a:gd name="connsiteY29" fmla="*/ 1796477 h 6858000"/>
              <a:gd name="connsiteX30" fmla="*/ 4789394 w 6223400"/>
              <a:gd name="connsiteY30" fmla="*/ 1850084 h 6858000"/>
              <a:gd name="connsiteX31" fmla="*/ 4781341 w 6223400"/>
              <a:gd name="connsiteY31" fmla="*/ 1964880 h 6858000"/>
              <a:gd name="connsiteX32" fmla="*/ 4780876 w 6223400"/>
              <a:gd name="connsiteY32" fmla="*/ 2085740 h 6858000"/>
              <a:gd name="connsiteX33" fmla="*/ 4721183 w 6223400"/>
              <a:gd name="connsiteY33" fmla="*/ 2249323 h 6858000"/>
              <a:gd name="connsiteX34" fmla="*/ 4696718 w 6223400"/>
              <a:gd name="connsiteY34" fmla="*/ 2602688 h 6858000"/>
              <a:gd name="connsiteX35" fmla="*/ 4688423 w 6223400"/>
              <a:gd name="connsiteY35" fmla="*/ 2721695 h 6858000"/>
              <a:gd name="connsiteX36" fmla="*/ 4668388 w 6223400"/>
              <a:gd name="connsiteY36" fmla="*/ 2840426 h 6858000"/>
              <a:gd name="connsiteX37" fmla="*/ 4695734 w 6223400"/>
              <a:gd name="connsiteY37" fmla="*/ 2936681 h 6858000"/>
              <a:gd name="connsiteX38" fmla="*/ 4673957 w 6223400"/>
              <a:gd name="connsiteY38" fmla="*/ 3075786 h 6858000"/>
              <a:gd name="connsiteX39" fmla="*/ 4672057 w 6223400"/>
              <a:gd name="connsiteY39" fmla="*/ 3182899 h 6858000"/>
              <a:gd name="connsiteX40" fmla="*/ 4684836 w 6223400"/>
              <a:gd name="connsiteY40" fmla="*/ 3210263 h 6858000"/>
              <a:gd name="connsiteX41" fmla="*/ 4684277 w 6223400"/>
              <a:gd name="connsiteY41" fmla="*/ 3214819 h 6858000"/>
              <a:gd name="connsiteX42" fmla="*/ 4679724 w 6223400"/>
              <a:gd name="connsiteY42" fmla="*/ 3215542 h 6858000"/>
              <a:gd name="connsiteX43" fmla="*/ 4677577 w 6223400"/>
              <a:gd name="connsiteY43" fmla="*/ 3227568 h 6858000"/>
              <a:gd name="connsiteX44" fmla="*/ 4679121 w 6223400"/>
              <a:gd name="connsiteY44" fmla="*/ 3243956 h 6858000"/>
              <a:gd name="connsiteX45" fmla="*/ 4675886 w 6223400"/>
              <a:gd name="connsiteY45" fmla="*/ 3258102 h 6858000"/>
              <a:gd name="connsiteX46" fmla="*/ 4666132 w 6223400"/>
              <a:gd name="connsiteY46" fmla="*/ 3289864 h 6858000"/>
              <a:gd name="connsiteX47" fmla="*/ 4665929 w 6223400"/>
              <a:gd name="connsiteY47" fmla="*/ 3300587 h 6858000"/>
              <a:gd name="connsiteX48" fmla="*/ 4662937 w 6223400"/>
              <a:gd name="connsiteY48" fmla="*/ 3311027 h 6858000"/>
              <a:gd name="connsiteX49" fmla="*/ 4660497 w 6223400"/>
              <a:gd name="connsiteY49" fmla="*/ 3311675 h 6858000"/>
              <a:gd name="connsiteX50" fmla="*/ 4654307 w 6223400"/>
              <a:gd name="connsiteY50" fmla="*/ 3305257 h 6858000"/>
              <a:gd name="connsiteX51" fmla="*/ 4651183 w 6223400"/>
              <a:gd name="connsiteY51" fmla="*/ 3460438 h 6858000"/>
              <a:gd name="connsiteX52" fmla="*/ 4668869 w 6223400"/>
              <a:gd name="connsiteY52" fmla="*/ 3559504 h 6858000"/>
              <a:gd name="connsiteX53" fmla="*/ 4706367 w 6223400"/>
              <a:gd name="connsiteY53" fmla="*/ 3636089 h 6858000"/>
              <a:gd name="connsiteX54" fmla="*/ 4745680 w 6223400"/>
              <a:gd name="connsiteY54" fmla="*/ 3768627 h 6858000"/>
              <a:gd name="connsiteX55" fmla="*/ 4848872 w 6223400"/>
              <a:gd name="connsiteY55" fmla="*/ 3937574 h 6858000"/>
              <a:gd name="connsiteX56" fmla="*/ 4963133 w 6223400"/>
              <a:gd name="connsiteY56" fmla="*/ 4114322 h 6858000"/>
              <a:gd name="connsiteX57" fmla="*/ 5099436 w 6223400"/>
              <a:gd name="connsiteY57" fmla="*/ 4390012 h 6858000"/>
              <a:gd name="connsiteX58" fmla="*/ 5177436 w 6223400"/>
              <a:gd name="connsiteY58" fmla="*/ 4529367 h 6858000"/>
              <a:gd name="connsiteX59" fmla="*/ 5245650 w 6223400"/>
              <a:gd name="connsiteY59" fmla="*/ 4634370 h 6858000"/>
              <a:gd name="connsiteX60" fmla="*/ 5265662 w 6223400"/>
              <a:gd name="connsiteY60" fmla="*/ 4708824 h 6858000"/>
              <a:gd name="connsiteX61" fmla="*/ 5305482 w 6223400"/>
              <a:gd name="connsiteY61" fmla="*/ 4824943 h 6858000"/>
              <a:gd name="connsiteX62" fmla="*/ 5341722 w 6223400"/>
              <a:gd name="connsiteY62" fmla="*/ 4867341 h 6858000"/>
              <a:gd name="connsiteX63" fmla="*/ 5391860 w 6223400"/>
              <a:gd name="connsiteY63" fmla="*/ 4969482 h 6858000"/>
              <a:gd name="connsiteX64" fmla="*/ 5443823 w 6223400"/>
              <a:gd name="connsiteY64" fmla="*/ 5045764 h 6858000"/>
              <a:gd name="connsiteX65" fmla="*/ 5698884 w 6223400"/>
              <a:gd name="connsiteY65" fmla="*/ 5240135 h 6858000"/>
              <a:gd name="connsiteX66" fmla="*/ 5802745 w 6223400"/>
              <a:gd name="connsiteY66" fmla="*/ 5405525 h 6858000"/>
              <a:gd name="connsiteX67" fmla="*/ 5896576 w 6223400"/>
              <a:gd name="connsiteY67" fmla="*/ 5514876 h 6858000"/>
              <a:gd name="connsiteX68" fmla="*/ 5905131 w 6223400"/>
              <a:gd name="connsiteY68" fmla="*/ 5543895 h 6858000"/>
              <a:gd name="connsiteX69" fmla="*/ 5919711 w 6223400"/>
              <a:gd name="connsiteY69" fmla="*/ 5592311 h 6858000"/>
              <a:gd name="connsiteX70" fmla="*/ 5921028 w 6223400"/>
              <a:gd name="connsiteY70" fmla="*/ 5636484 h 6858000"/>
              <a:gd name="connsiteX71" fmla="*/ 5937013 w 6223400"/>
              <a:gd name="connsiteY71" fmla="*/ 5673804 h 6858000"/>
              <a:gd name="connsiteX72" fmla="*/ 5953116 w 6223400"/>
              <a:gd name="connsiteY72" fmla="*/ 5672149 h 6858000"/>
              <a:gd name="connsiteX73" fmla="*/ 5966195 w 6223400"/>
              <a:gd name="connsiteY73" fmla="*/ 5715424 h 6858000"/>
              <a:gd name="connsiteX74" fmla="*/ 5984676 w 6223400"/>
              <a:gd name="connsiteY74" fmla="*/ 5782202 h 6858000"/>
              <a:gd name="connsiteX75" fmla="*/ 5991226 w 6223400"/>
              <a:gd name="connsiteY75" fmla="*/ 5790528 h 6858000"/>
              <a:gd name="connsiteX76" fmla="*/ 5983278 w 6223400"/>
              <a:gd name="connsiteY76" fmla="*/ 5805716 h 6858000"/>
              <a:gd name="connsiteX77" fmla="*/ 5983618 w 6223400"/>
              <a:gd name="connsiteY77" fmla="*/ 5862441 h 6858000"/>
              <a:gd name="connsiteX78" fmla="*/ 6015245 w 6223400"/>
              <a:gd name="connsiteY78" fmla="*/ 5963982 h 6858000"/>
              <a:gd name="connsiteX79" fmla="*/ 6027586 w 6223400"/>
              <a:gd name="connsiteY79" fmla="*/ 5986436 h 6858000"/>
              <a:gd name="connsiteX80" fmla="*/ 6049361 w 6223400"/>
              <a:gd name="connsiteY80" fmla="*/ 6034848 h 6858000"/>
              <a:gd name="connsiteX81" fmla="*/ 6070025 w 6223400"/>
              <a:gd name="connsiteY81" fmla="*/ 6064390 h 6858000"/>
              <a:gd name="connsiteX82" fmla="*/ 6066083 w 6223400"/>
              <a:gd name="connsiteY82" fmla="*/ 6074622 h 6858000"/>
              <a:gd name="connsiteX83" fmla="*/ 6068582 w 6223400"/>
              <a:gd name="connsiteY83" fmla="*/ 6095625 h 6858000"/>
              <a:gd name="connsiteX84" fmla="*/ 6098779 w 6223400"/>
              <a:gd name="connsiteY84" fmla="*/ 6194890 h 6858000"/>
              <a:gd name="connsiteX85" fmla="*/ 6109139 w 6223400"/>
              <a:gd name="connsiteY85" fmla="*/ 6211062 h 6858000"/>
              <a:gd name="connsiteX86" fmla="*/ 6145119 w 6223400"/>
              <a:gd name="connsiteY86" fmla="*/ 6303997 h 6858000"/>
              <a:gd name="connsiteX87" fmla="*/ 6165032 w 6223400"/>
              <a:gd name="connsiteY87" fmla="*/ 6461800 h 6858000"/>
              <a:gd name="connsiteX88" fmla="*/ 6210435 w 6223400"/>
              <a:gd name="connsiteY88" fmla="*/ 6633111 h 6858000"/>
              <a:gd name="connsiteX89" fmla="*/ 6219899 w 6223400"/>
              <a:gd name="connsiteY89" fmla="*/ 6838923 h 6858000"/>
              <a:gd name="connsiteX90" fmla="*/ 6216288 w 6223400"/>
              <a:gd name="connsiteY90" fmla="*/ 6858000 h 6858000"/>
              <a:gd name="connsiteX91" fmla="*/ 0 w 6223400"/>
              <a:gd name="connsiteY91" fmla="*/ 6858000 h 6858000"/>
              <a:gd name="connsiteX92" fmla="*/ 0 w 6223400"/>
              <a:gd name="connsiteY92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688068 w 6223400"/>
              <a:gd name="connsiteY4" fmla="*/ 223730 h 6858000"/>
              <a:gd name="connsiteX5" fmla="*/ 4698971 w 6223400"/>
              <a:gd name="connsiteY5" fmla="*/ 233841 h 6858000"/>
              <a:gd name="connsiteX6" fmla="*/ 4718625 w 6223400"/>
              <a:gd name="connsiteY6" fmla="*/ 279849 h 6858000"/>
              <a:gd name="connsiteX7" fmla="*/ 4740930 w 6223400"/>
              <a:gd name="connsiteY7" fmla="*/ 339224 h 6858000"/>
              <a:gd name="connsiteX8" fmla="*/ 4740041 w 6223400"/>
              <a:gd name="connsiteY8" fmla="*/ 340080 h 6858000"/>
              <a:gd name="connsiteX9" fmla="*/ 4738863 w 6223400"/>
              <a:gd name="connsiteY9" fmla="*/ 351201 h 6858000"/>
              <a:gd name="connsiteX10" fmla="*/ 4732241 w 6223400"/>
              <a:gd name="connsiteY10" fmla="*/ 351407 h 6858000"/>
              <a:gd name="connsiteX11" fmla="*/ 4732927 w 6223400"/>
              <a:gd name="connsiteY11" fmla="*/ 353369 h 6858000"/>
              <a:gd name="connsiteX12" fmla="*/ 4736091 w 6223400"/>
              <a:gd name="connsiteY12" fmla="*/ 365928 h 6858000"/>
              <a:gd name="connsiteX13" fmla="*/ 4739022 w 6223400"/>
              <a:gd name="connsiteY13" fmla="*/ 371555 h 6858000"/>
              <a:gd name="connsiteX14" fmla="*/ 4737700 w 6223400"/>
              <a:gd name="connsiteY14" fmla="*/ 372314 h 6858000"/>
              <a:gd name="connsiteX15" fmla="*/ 4766342 w 6223400"/>
              <a:gd name="connsiteY15" fmla="*/ 533311 h 6858000"/>
              <a:gd name="connsiteX16" fmla="*/ 4777327 w 6223400"/>
              <a:gd name="connsiteY16" fmla="*/ 543960 h 6858000"/>
              <a:gd name="connsiteX17" fmla="*/ 4785029 w 6223400"/>
              <a:gd name="connsiteY17" fmla="*/ 557747 h 6858000"/>
              <a:gd name="connsiteX18" fmla="*/ 4784573 w 6223400"/>
              <a:gd name="connsiteY18" fmla="*/ 559975 h 6858000"/>
              <a:gd name="connsiteX19" fmla="*/ 4789365 w 6223400"/>
              <a:gd name="connsiteY19" fmla="*/ 577604 h 6858000"/>
              <a:gd name="connsiteX20" fmla="*/ 4793212 w 6223400"/>
              <a:gd name="connsiteY20" fmla="*/ 580389 h 6858000"/>
              <a:gd name="connsiteX21" fmla="*/ 4820197 w 6223400"/>
              <a:gd name="connsiteY21" fmla="*/ 654308 h 6858000"/>
              <a:gd name="connsiteX22" fmla="*/ 4789004 w 6223400"/>
              <a:gd name="connsiteY22" fmla="*/ 709310 h 6858000"/>
              <a:gd name="connsiteX23" fmla="*/ 4809572 w 6223400"/>
              <a:gd name="connsiteY23" fmla="*/ 893538 h 6858000"/>
              <a:gd name="connsiteX24" fmla="*/ 4832997 w 6223400"/>
              <a:gd name="connsiteY24" fmla="*/ 1201806 h 6858000"/>
              <a:gd name="connsiteX25" fmla="*/ 4793622 w 6223400"/>
              <a:gd name="connsiteY25" fmla="*/ 1467065 h 6858000"/>
              <a:gd name="connsiteX26" fmla="*/ 4808087 w 6223400"/>
              <a:gd name="connsiteY26" fmla="*/ 1640574 h 6858000"/>
              <a:gd name="connsiteX27" fmla="*/ 4818290 w 6223400"/>
              <a:gd name="connsiteY27" fmla="*/ 1723113 h 6858000"/>
              <a:gd name="connsiteX28" fmla="*/ 4802030 w 6223400"/>
              <a:gd name="connsiteY28" fmla="*/ 1796477 h 6858000"/>
              <a:gd name="connsiteX29" fmla="*/ 4789394 w 6223400"/>
              <a:gd name="connsiteY29" fmla="*/ 1850084 h 6858000"/>
              <a:gd name="connsiteX30" fmla="*/ 4781341 w 6223400"/>
              <a:gd name="connsiteY30" fmla="*/ 1964880 h 6858000"/>
              <a:gd name="connsiteX31" fmla="*/ 4780876 w 6223400"/>
              <a:gd name="connsiteY31" fmla="*/ 2085740 h 6858000"/>
              <a:gd name="connsiteX32" fmla="*/ 4721183 w 6223400"/>
              <a:gd name="connsiteY32" fmla="*/ 2249323 h 6858000"/>
              <a:gd name="connsiteX33" fmla="*/ 4696718 w 6223400"/>
              <a:gd name="connsiteY33" fmla="*/ 2602688 h 6858000"/>
              <a:gd name="connsiteX34" fmla="*/ 4688423 w 6223400"/>
              <a:gd name="connsiteY34" fmla="*/ 2721695 h 6858000"/>
              <a:gd name="connsiteX35" fmla="*/ 4668388 w 6223400"/>
              <a:gd name="connsiteY35" fmla="*/ 2840426 h 6858000"/>
              <a:gd name="connsiteX36" fmla="*/ 4695734 w 6223400"/>
              <a:gd name="connsiteY36" fmla="*/ 2936681 h 6858000"/>
              <a:gd name="connsiteX37" fmla="*/ 4673957 w 6223400"/>
              <a:gd name="connsiteY37" fmla="*/ 3075786 h 6858000"/>
              <a:gd name="connsiteX38" fmla="*/ 4672057 w 6223400"/>
              <a:gd name="connsiteY38" fmla="*/ 3182899 h 6858000"/>
              <a:gd name="connsiteX39" fmla="*/ 4684836 w 6223400"/>
              <a:gd name="connsiteY39" fmla="*/ 3210263 h 6858000"/>
              <a:gd name="connsiteX40" fmla="*/ 4684277 w 6223400"/>
              <a:gd name="connsiteY40" fmla="*/ 3214819 h 6858000"/>
              <a:gd name="connsiteX41" fmla="*/ 4679724 w 6223400"/>
              <a:gd name="connsiteY41" fmla="*/ 3215542 h 6858000"/>
              <a:gd name="connsiteX42" fmla="*/ 4677577 w 6223400"/>
              <a:gd name="connsiteY42" fmla="*/ 3227568 h 6858000"/>
              <a:gd name="connsiteX43" fmla="*/ 4679121 w 6223400"/>
              <a:gd name="connsiteY43" fmla="*/ 3243956 h 6858000"/>
              <a:gd name="connsiteX44" fmla="*/ 4675886 w 6223400"/>
              <a:gd name="connsiteY44" fmla="*/ 3258102 h 6858000"/>
              <a:gd name="connsiteX45" fmla="*/ 4666132 w 6223400"/>
              <a:gd name="connsiteY45" fmla="*/ 3289864 h 6858000"/>
              <a:gd name="connsiteX46" fmla="*/ 4665929 w 6223400"/>
              <a:gd name="connsiteY46" fmla="*/ 3300587 h 6858000"/>
              <a:gd name="connsiteX47" fmla="*/ 4662937 w 6223400"/>
              <a:gd name="connsiteY47" fmla="*/ 3311027 h 6858000"/>
              <a:gd name="connsiteX48" fmla="*/ 4660497 w 6223400"/>
              <a:gd name="connsiteY48" fmla="*/ 3311675 h 6858000"/>
              <a:gd name="connsiteX49" fmla="*/ 4654307 w 6223400"/>
              <a:gd name="connsiteY49" fmla="*/ 3305257 h 6858000"/>
              <a:gd name="connsiteX50" fmla="*/ 4651183 w 6223400"/>
              <a:gd name="connsiteY50" fmla="*/ 3460438 h 6858000"/>
              <a:gd name="connsiteX51" fmla="*/ 4668869 w 6223400"/>
              <a:gd name="connsiteY51" fmla="*/ 3559504 h 6858000"/>
              <a:gd name="connsiteX52" fmla="*/ 4706367 w 6223400"/>
              <a:gd name="connsiteY52" fmla="*/ 3636089 h 6858000"/>
              <a:gd name="connsiteX53" fmla="*/ 4745680 w 6223400"/>
              <a:gd name="connsiteY53" fmla="*/ 3768627 h 6858000"/>
              <a:gd name="connsiteX54" fmla="*/ 4848872 w 6223400"/>
              <a:gd name="connsiteY54" fmla="*/ 3937574 h 6858000"/>
              <a:gd name="connsiteX55" fmla="*/ 4963133 w 6223400"/>
              <a:gd name="connsiteY55" fmla="*/ 4114322 h 6858000"/>
              <a:gd name="connsiteX56" fmla="*/ 5099436 w 6223400"/>
              <a:gd name="connsiteY56" fmla="*/ 4390012 h 6858000"/>
              <a:gd name="connsiteX57" fmla="*/ 5177436 w 6223400"/>
              <a:gd name="connsiteY57" fmla="*/ 4529367 h 6858000"/>
              <a:gd name="connsiteX58" fmla="*/ 5245650 w 6223400"/>
              <a:gd name="connsiteY58" fmla="*/ 4634370 h 6858000"/>
              <a:gd name="connsiteX59" fmla="*/ 5265662 w 6223400"/>
              <a:gd name="connsiteY59" fmla="*/ 4708824 h 6858000"/>
              <a:gd name="connsiteX60" fmla="*/ 5305482 w 6223400"/>
              <a:gd name="connsiteY60" fmla="*/ 4824943 h 6858000"/>
              <a:gd name="connsiteX61" fmla="*/ 5341722 w 6223400"/>
              <a:gd name="connsiteY61" fmla="*/ 4867341 h 6858000"/>
              <a:gd name="connsiteX62" fmla="*/ 5391860 w 6223400"/>
              <a:gd name="connsiteY62" fmla="*/ 4969482 h 6858000"/>
              <a:gd name="connsiteX63" fmla="*/ 5443823 w 6223400"/>
              <a:gd name="connsiteY63" fmla="*/ 5045764 h 6858000"/>
              <a:gd name="connsiteX64" fmla="*/ 5698884 w 6223400"/>
              <a:gd name="connsiteY64" fmla="*/ 5240135 h 6858000"/>
              <a:gd name="connsiteX65" fmla="*/ 5802745 w 6223400"/>
              <a:gd name="connsiteY65" fmla="*/ 5405525 h 6858000"/>
              <a:gd name="connsiteX66" fmla="*/ 5896576 w 6223400"/>
              <a:gd name="connsiteY66" fmla="*/ 5514876 h 6858000"/>
              <a:gd name="connsiteX67" fmla="*/ 5905131 w 6223400"/>
              <a:gd name="connsiteY67" fmla="*/ 5543895 h 6858000"/>
              <a:gd name="connsiteX68" fmla="*/ 5919711 w 6223400"/>
              <a:gd name="connsiteY68" fmla="*/ 5592311 h 6858000"/>
              <a:gd name="connsiteX69" fmla="*/ 5921028 w 6223400"/>
              <a:gd name="connsiteY69" fmla="*/ 5636484 h 6858000"/>
              <a:gd name="connsiteX70" fmla="*/ 5937013 w 6223400"/>
              <a:gd name="connsiteY70" fmla="*/ 5673804 h 6858000"/>
              <a:gd name="connsiteX71" fmla="*/ 5953116 w 6223400"/>
              <a:gd name="connsiteY71" fmla="*/ 5672149 h 6858000"/>
              <a:gd name="connsiteX72" fmla="*/ 5966195 w 6223400"/>
              <a:gd name="connsiteY72" fmla="*/ 5715424 h 6858000"/>
              <a:gd name="connsiteX73" fmla="*/ 5984676 w 6223400"/>
              <a:gd name="connsiteY73" fmla="*/ 5782202 h 6858000"/>
              <a:gd name="connsiteX74" fmla="*/ 5991226 w 6223400"/>
              <a:gd name="connsiteY74" fmla="*/ 5790528 h 6858000"/>
              <a:gd name="connsiteX75" fmla="*/ 5983278 w 6223400"/>
              <a:gd name="connsiteY75" fmla="*/ 5805716 h 6858000"/>
              <a:gd name="connsiteX76" fmla="*/ 5983618 w 6223400"/>
              <a:gd name="connsiteY76" fmla="*/ 5862441 h 6858000"/>
              <a:gd name="connsiteX77" fmla="*/ 6015245 w 6223400"/>
              <a:gd name="connsiteY77" fmla="*/ 5963982 h 6858000"/>
              <a:gd name="connsiteX78" fmla="*/ 6027586 w 6223400"/>
              <a:gd name="connsiteY78" fmla="*/ 5986436 h 6858000"/>
              <a:gd name="connsiteX79" fmla="*/ 6049361 w 6223400"/>
              <a:gd name="connsiteY79" fmla="*/ 6034848 h 6858000"/>
              <a:gd name="connsiteX80" fmla="*/ 6070025 w 6223400"/>
              <a:gd name="connsiteY80" fmla="*/ 6064390 h 6858000"/>
              <a:gd name="connsiteX81" fmla="*/ 6066083 w 6223400"/>
              <a:gd name="connsiteY81" fmla="*/ 6074622 h 6858000"/>
              <a:gd name="connsiteX82" fmla="*/ 6068582 w 6223400"/>
              <a:gd name="connsiteY82" fmla="*/ 6095625 h 6858000"/>
              <a:gd name="connsiteX83" fmla="*/ 6098779 w 6223400"/>
              <a:gd name="connsiteY83" fmla="*/ 6194890 h 6858000"/>
              <a:gd name="connsiteX84" fmla="*/ 6109139 w 6223400"/>
              <a:gd name="connsiteY84" fmla="*/ 6211062 h 6858000"/>
              <a:gd name="connsiteX85" fmla="*/ 6145119 w 6223400"/>
              <a:gd name="connsiteY85" fmla="*/ 6303997 h 6858000"/>
              <a:gd name="connsiteX86" fmla="*/ 6165032 w 6223400"/>
              <a:gd name="connsiteY86" fmla="*/ 6461800 h 6858000"/>
              <a:gd name="connsiteX87" fmla="*/ 6210435 w 6223400"/>
              <a:gd name="connsiteY87" fmla="*/ 6633111 h 6858000"/>
              <a:gd name="connsiteX88" fmla="*/ 6219899 w 6223400"/>
              <a:gd name="connsiteY88" fmla="*/ 6838923 h 6858000"/>
              <a:gd name="connsiteX89" fmla="*/ 6216288 w 6223400"/>
              <a:gd name="connsiteY89" fmla="*/ 6858000 h 6858000"/>
              <a:gd name="connsiteX90" fmla="*/ 0 w 6223400"/>
              <a:gd name="connsiteY90" fmla="*/ 6858000 h 6858000"/>
              <a:gd name="connsiteX91" fmla="*/ 0 w 6223400"/>
              <a:gd name="connsiteY91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688068 w 6223400"/>
              <a:gd name="connsiteY4" fmla="*/ 223730 h 6858000"/>
              <a:gd name="connsiteX5" fmla="*/ 4718625 w 6223400"/>
              <a:gd name="connsiteY5" fmla="*/ 279849 h 6858000"/>
              <a:gd name="connsiteX6" fmla="*/ 4740930 w 6223400"/>
              <a:gd name="connsiteY6" fmla="*/ 339224 h 6858000"/>
              <a:gd name="connsiteX7" fmla="*/ 4740041 w 6223400"/>
              <a:gd name="connsiteY7" fmla="*/ 340080 h 6858000"/>
              <a:gd name="connsiteX8" fmla="*/ 4738863 w 6223400"/>
              <a:gd name="connsiteY8" fmla="*/ 351201 h 6858000"/>
              <a:gd name="connsiteX9" fmla="*/ 4732241 w 6223400"/>
              <a:gd name="connsiteY9" fmla="*/ 351407 h 6858000"/>
              <a:gd name="connsiteX10" fmla="*/ 4732927 w 6223400"/>
              <a:gd name="connsiteY10" fmla="*/ 353369 h 6858000"/>
              <a:gd name="connsiteX11" fmla="*/ 4736091 w 6223400"/>
              <a:gd name="connsiteY11" fmla="*/ 365928 h 6858000"/>
              <a:gd name="connsiteX12" fmla="*/ 4739022 w 6223400"/>
              <a:gd name="connsiteY12" fmla="*/ 371555 h 6858000"/>
              <a:gd name="connsiteX13" fmla="*/ 4737700 w 6223400"/>
              <a:gd name="connsiteY13" fmla="*/ 372314 h 6858000"/>
              <a:gd name="connsiteX14" fmla="*/ 4766342 w 6223400"/>
              <a:gd name="connsiteY14" fmla="*/ 533311 h 6858000"/>
              <a:gd name="connsiteX15" fmla="*/ 4777327 w 6223400"/>
              <a:gd name="connsiteY15" fmla="*/ 543960 h 6858000"/>
              <a:gd name="connsiteX16" fmla="*/ 4785029 w 6223400"/>
              <a:gd name="connsiteY16" fmla="*/ 557747 h 6858000"/>
              <a:gd name="connsiteX17" fmla="*/ 4784573 w 6223400"/>
              <a:gd name="connsiteY17" fmla="*/ 559975 h 6858000"/>
              <a:gd name="connsiteX18" fmla="*/ 4789365 w 6223400"/>
              <a:gd name="connsiteY18" fmla="*/ 577604 h 6858000"/>
              <a:gd name="connsiteX19" fmla="*/ 4793212 w 6223400"/>
              <a:gd name="connsiteY19" fmla="*/ 580389 h 6858000"/>
              <a:gd name="connsiteX20" fmla="*/ 4820197 w 6223400"/>
              <a:gd name="connsiteY20" fmla="*/ 654308 h 6858000"/>
              <a:gd name="connsiteX21" fmla="*/ 4789004 w 6223400"/>
              <a:gd name="connsiteY21" fmla="*/ 709310 h 6858000"/>
              <a:gd name="connsiteX22" fmla="*/ 4809572 w 6223400"/>
              <a:gd name="connsiteY22" fmla="*/ 893538 h 6858000"/>
              <a:gd name="connsiteX23" fmla="*/ 4832997 w 6223400"/>
              <a:gd name="connsiteY23" fmla="*/ 1201806 h 6858000"/>
              <a:gd name="connsiteX24" fmla="*/ 4793622 w 6223400"/>
              <a:gd name="connsiteY24" fmla="*/ 1467065 h 6858000"/>
              <a:gd name="connsiteX25" fmla="*/ 4808087 w 6223400"/>
              <a:gd name="connsiteY25" fmla="*/ 1640574 h 6858000"/>
              <a:gd name="connsiteX26" fmla="*/ 4818290 w 6223400"/>
              <a:gd name="connsiteY26" fmla="*/ 1723113 h 6858000"/>
              <a:gd name="connsiteX27" fmla="*/ 4802030 w 6223400"/>
              <a:gd name="connsiteY27" fmla="*/ 1796477 h 6858000"/>
              <a:gd name="connsiteX28" fmla="*/ 4789394 w 6223400"/>
              <a:gd name="connsiteY28" fmla="*/ 1850084 h 6858000"/>
              <a:gd name="connsiteX29" fmla="*/ 4781341 w 6223400"/>
              <a:gd name="connsiteY29" fmla="*/ 1964880 h 6858000"/>
              <a:gd name="connsiteX30" fmla="*/ 4780876 w 6223400"/>
              <a:gd name="connsiteY30" fmla="*/ 2085740 h 6858000"/>
              <a:gd name="connsiteX31" fmla="*/ 4721183 w 6223400"/>
              <a:gd name="connsiteY31" fmla="*/ 2249323 h 6858000"/>
              <a:gd name="connsiteX32" fmla="*/ 4696718 w 6223400"/>
              <a:gd name="connsiteY32" fmla="*/ 2602688 h 6858000"/>
              <a:gd name="connsiteX33" fmla="*/ 4688423 w 6223400"/>
              <a:gd name="connsiteY33" fmla="*/ 2721695 h 6858000"/>
              <a:gd name="connsiteX34" fmla="*/ 4668388 w 6223400"/>
              <a:gd name="connsiteY34" fmla="*/ 2840426 h 6858000"/>
              <a:gd name="connsiteX35" fmla="*/ 4695734 w 6223400"/>
              <a:gd name="connsiteY35" fmla="*/ 2936681 h 6858000"/>
              <a:gd name="connsiteX36" fmla="*/ 4673957 w 6223400"/>
              <a:gd name="connsiteY36" fmla="*/ 3075786 h 6858000"/>
              <a:gd name="connsiteX37" fmla="*/ 4672057 w 6223400"/>
              <a:gd name="connsiteY37" fmla="*/ 3182899 h 6858000"/>
              <a:gd name="connsiteX38" fmla="*/ 4684836 w 6223400"/>
              <a:gd name="connsiteY38" fmla="*/ 3210263 h 6858000"/>
              <a:gd name="connsiteX39" fmla="*/ 4684277 w 6223400"/>
              <a:gd name="connsiteY39" fmla="*/ 3214819 h 6858000"/>
              <a:gd name="connsiteX40" fmla="*/ 4679724 w 6223400"/>
              <a:gd name="connsiteY40" fmla="*/ 3215542 h 6858000"/>
              <a:gd name="connsiteX41" fmla="*/ 4677577 w 6223400"/>
              <a:gd name="connsiteY41" fmla="*/ 3227568 h 6858000"/>
              <a:gd name="connsiteX42" fmla="*/ 4679121 w 6223400"/>
              <a:gd name="connsiteY42" fmla="*/ 3243956 h 6858000"/>
              <a:gd name="connsiteX43" fmla="*/ 4675886 w 6223400"/>
              <a:gd name="connsiteY43" fmla="*/ 3258102 h 6858000"/>
              <a:gd name="connsiteX44" fmla="*/ 4666132 w 6223400"/>
              <a:gd name="connsiteY44" fmla="*/ 3289864 h 6858000"/>
              <a:gd name="connsiteX45" fmla="*/ 4665929 w 6223400"/>
              <a:gd name="connsiteY45" fmla="*/ 3300587 h 6858000"/>
              <a:gd name="connsiteX46" fmla="*/ 4662937 w 6223400"/>
              <a:gd name="connsiteY46" fmla="*/ 3311027 h 6858000"/>
              <a:gd name="connsiteX47" fmla="*/ 4660497 w 6223400"/>
              <a:gd name="connsiteY47" fmla="*/ 3311675 h 6858000"/>
              <a:gd name="connsiteX48" fmla="*/ 4654307 w 6223400"/>
              <a:gd name="connsiteY48" fmla="*/ 3305257 h 6858000"/>
              <a:gd name="connsiteX49" fmla="*/ 4651183 w 6223400"/>
              <a:gd name="connsiteY49" fmla="*/ 3460438 h 6858000"/>
              <a:gd name="connsiteX50" fmla="*/ 4668869 w 6223400"/>
              <a:gd name="connsiteY50" fmla="*/ 3559504 h 6858000"/>
              <a:gd name="connsiteX51" fmla="*/ 4706367 w 6223400"/>
              <a:gd name="connsiteY51" fmla="*/ 3636089 h 6858000"/>
              <a:gd name="connsiteX52" fmla="*/ 4745680 w 6223400"/>
              <a:gd name="connsiteY52" fmla="*/ 3768627 h 6858000"/>
              <a:gd name="connsiteX53" fmla="*/ 4848872 w 6223400"/>
              <a:gd name="connsiteY53" fmla="*/ 3937574 h 6858000"/>
              <a:gd name="connsiteX54" fmla="*/ 4963133 w 6223400"/>
              <a:gd name="connsiteY54" fmla="*/ 4114322 h 6858000"/>
              <a:gd name="connsiteX55" fmla="*/ 5099436 w 6223400"/>
              <a:gd name="connsiteY55" fmla="*/ 4390012 h 6858000"/>
              <a:gd name="connsiteX56" fmla="*/ 5177436 w 6223400"/>
              <a:gd name="connsiteY56" fmla="*/ 4529367 h 6858000"/>
              <a:gd name="connsiteX57" fmla="*/ 5245650 w 6223400"/>
              <a:gd name="connsiteY57" fmla="*/ 4634370 h 6858000"/>
              <a:gd name="connsiteX58" fmla="*/ 5265662 w 6223400"/>
              <a:gd name="connsiteY58" fmla="*/ 4708824 h 6858000"/>
              <a:gd name="connsiteX59" fmla="*/ 5305482 w 6223400"/>
              <a:gd name="connsiteY59" fmla="*/ 4824943 h 6858000"/>
              <a:gd name="connsiteX60" fmla="*/ 5341722 w 6223400"/>
              <a:gd name="connsiteY60" fmla="*/ 4867341 h 6858000"/>
              <a:gd name="connsiteX61" fmla="*/ 5391860 w 6223400"/>
              <a:gd name="connsiteY61" fmla="*/ 4969482 h 6858000"/>
              <a:gd name="connsiteX62" fmla="*/ 5443823 w 6223400"/>
              <a:gd name="connsiteY62" fmla="*/ 5045764 h 6858000"/>
              <a:gd name="connsiteX63" fmla="*/ 5698884 w 6223400"/>
              <a:gd name="connsiteY63" fmla="*/ 5240135 h 6858000"/>
              <a:gd name="connsiteX64" fmla="*/ 5802745 w 6223400"/>
              <a:gd name="connsiteY64" fmla="*/ 5405525 h 6858000"/>
              <a:gd name="connsiteX65" fmla="*/ 5896576 w 6223400"/>
              <a:gd name="connsiteY65" fmla="*/ 5514876 h 6858000"/>
              <a:gd name="connsiteX66" fmla="*/ 5905131 w 6223400"/>
              <a:gd name="connsiteY66" fmla="*/ 5543895 h 6858000"/>
              <a:gd name="connsiteX67" fmla="*/ 5919711 w 6223400"/>
              <a:gd name="connsiteY67" fmla="*/ 5592311 h 6858000"/>
              <a:gd name="connsiteX68" fmla="*/ 5921028 w 6223400"/>
              <a:gd name="connsiteY68" fmla="*/ 5636484 h 6858000"/>
              <a:gd name="connsiteX69" fmla="*/ 5937013 w 6223400"/>
              <a:gd name="connsiteY69" fmla="*/ 5673804 h 6858000"/>
              <a:gd name="connsiteX70" fmla="*/ 5953116 w 6223400"/>
              <a:gd name="connsiteY70" fmla="*/ 5672149 h 6858000"/>
              <a:gd name="connsiteX71" fmla="*/ 5966195 w 6223400"/>
              <a:gd name="connsiteY71" fmla="*/ 5715424 h 6858000"/>
              <a:gd name="connsiteX72" fmla="*/ 5984676 w 6223400"/>
              <a:gd name="connsiteY72" fmla="*/ 5782202 h 6858000"/>
              <a:gd name="connsiteX73" fmla="*/ 5991226 w 6223400"/>
              <a:gd name="connsiteY73" fmla="*/ 5790528 h 6858000"/>
              <a:gd name="connsiteX74" fmla="*/ 5983278 w 6223400"/>
              <a:gd name="connsiteY74" fmla="*/ 5805716 h 6858000"/>
              <a:gd name="connsiteX75" fmla="*/ 5983618 w 6223400"/>
              <a:gd name="connsiteY75" fmla="*/ 5862441 h 6858000"/>
              <a:gd name="connsiteX76" fmla="*/ 6015245 w 6223400"/>
              <a:gd name="connsiteY76" fmla="*/ 5963982 h 6858000"/>
              <a:gd name="connsiteX77" fmla="*/ 6027586 w 6223400"/>
              <a:gd name="connsiteY77" fmla="*/ 5986436 h 6858000"/>
              <a:gd name="connsiteX78" fmla="*/ 6049361 w 6223400"/>
              <a:gd name="connsiteY78" fmla="*/ 6034848 h 6858000"/>
              <a:gd name="connsiteX79" fmla="*/ 6070025 w 6223400"/>
              <a:gd name="connsiteY79" fmla="*/ 6064390 h 6858000"/>
              <a:gd name="connsiteX80" fmla="*/ 6066083 w 6223400"/>
              <a:gd name="connsiteY80" fmla="*/ 6074622 h 6858000"/>
              <a:gd name="connsiteX81" fmla="*/ 6068582 w 6223400"/>
              <a:gd name="connsiteY81" fmla="*/ 6095625 h 6858000"/>
              <a:gd name="connsiteX82" fmla="*/ 6098779 w 6223400"/>
              <a:gd name="connsiteY82" fmla="*/ 6194890 h 6858000"/>
              <a:gd name="connsiteX83" fmla="*/ 6109139 w 6223400"/>
              <a:gd name="connsiteY83" fmla="*/ 6211062 h 6858000"/>
              <a:gd name="connsiteX84" fmla="*/ 6145119 w 6223400"/>
              <a:gd name="connsiteY84" fmla="*/ 6303997 h 6858000"/>
              <a:gd name="connsiteX85" fmla="*/ 6165032 w 6223400"/>
              <a:gd name="connsiteY85" fmla="*/ 6461800 h 6858000"/>
              <a:gd name="connsiteX86" fmla="*/ 6210435 w 6223400"/>
              <a:gd name="connsiteY86" fmla="*/ 6633111 h 6858000"/>
              <a:gd name="connsiteX87" fmla="*/ 6219899 w 6223400"/>
              <a:gd name="connsiteY87" fmla="*/ 6838923 h 6858000"/>
              <a:gd name="connsiteX88" fmla="*/ 6216288 w 6223400"/>
              <a:gd name="connsiteY88" fmla="*/ 6858000 h 6858000"/>
              <a:gd name="connsiteX89" fmla="*/ 0 w 6223400"/>
              <a:gd name="connsiteY89" fmla="*/ 6858000 h 6858000"/>
              <a:gd name="connsiteX90" fmla="*/ 0 w 6223400"/>
              <a:gd name="connsiteY90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742659 w 6223400"/>
              <a:gd name="connsiteY4" fmla="*/ 169139 h 6858000"/>
              <a:gd name="connsiteX5" fmla="*/ 4718625 w 6223400"/>
              <a:gd name="connsiteY5" fmla="*/ 279849 h 6858000"/>
              <a:gd name="connsiteX6" fmla="*/ 4740930 w 6223400"/>
              <a:gd name="connsiteY6" fmla="*/ 339224 h 6858000"/>
              <a:gd name="connsiteX7" fmla="*/ 4740041 w 6223400"/>
              <a:gd name="connsiteY7" fmla="*/ 340080 h 6858000"/>
              <a:gd name="connsiteX8" fmla="*/ 4738863 w 6223400"/>
              <a:gd name="connsiteY8" fmla="*/ 351201 h 6858000"/>
              <a:gd name="connsiteX9" fmla="*/ 4732241 w 6223400"/>
              <a:gd name="connsiteY9" fmla="*/ 351407 h 6858000"/>
              <a:gd name="connsiteX10" fmla="*/ 4732927 w 6223400"/>
              <a:gd name="connsiteY10" fmla="*/ 353369 h 6858000"/>
              <a:gd name="connsiteX11" fmla="*/ 4736091 w 6223400"/>
              <a:gd name="connsiteY11" fmla="*/ 365928 h 6858000"/>
              <a:gd name="connsiteX12" fmla="*/ 4739022 w 6223400"/>
              <a:gd name="connsiteY12" fmla="*/ 371555 h 6858000"/>
              <a:gd name="connsiteX13" fmla="*/ 4737700 w 6223400"/>
              <a:gd name="connsiteY13" fmla="*/ 372314 h 6858000"/>
              <a:gd name="connsiteX14" fmla="*/ 4766342 w 6223400"/>
              <a:gd name="connsiteY14" fmla="*/ 533311 h 6858000"/>
              <a:gd name="connsiteX15" fmla="*/ 4777327 w 6223400"/>
              <a:gd name="connsiteY15" fmla="*/ 543960 h 6858000"/>
              <a:gd name="connsiteX16" fmla="*/ 4785029 w 6223400"/>
              <a:gd name="connsiteY16" fmla="*/ 557747 h 6858000"/>
              <a:gd name="connsiteX17" fmla="*/ 4784573 w 6223400"/>
              <a:gd name="connsiteY17" fmla="*/ 559975 h 6858000"/>
              <a:gd name="connsiteX18" fmla="*/ 4789365 w 6223400"/>
              <a:gd name="connsiteY18" fmla="*/ 577604 h 6858000"/>
              <a:gd name="connsiteX19" fmla="*/ 4793212 w 6223400"/>
              <a:gd name="connsiteY19" fmla="*/ 580389 h 6858000"/>
              <a:gd name="connsiteX20" fmla="*/ 4820197 w 6223400"/>
              <a:gd name="connsiteY20" fmla="*/ 654308 h 6858000"/>
              <a:gd name="connsiteX21" fmla="*/ 4789004 w 6223400"/>
              <a:gd name="connsiteY21" fmla="*/ 709310 h 6858000"/>
              <a:gd name="connsiteX22" fmla="*/ 4809572 w 6223400"/>
              <a:gd name="connsiteY22" fmla="*/ 893538 h 6858000"/>
              <a:gd name="connsiteX23" fmla="*/ 4832997 w 6223400"/>
              <a:gd name="connsiteY23" fmla="*/ 1201806 h 6858000"/>
              <a:gd name="connsiteX24" fmla="*/ 4793622 w 6223400"/>
              <a:gd name="connsiteY24" fmla="*/ 1467065 h 6858000"/>
              <a:gd name="connsiteX25" fmla="*/ 4808087 w 6223400"/>
              <a:gd name="connsiteY25" fmla="*/ 1640574 h 6858000"/>
              <a:gd name="connsiteX26" fmla="*/ 4818290 w 6223400"/>
              <a:gd name="connsiteY26" fmla="*/ 1723113 h 6858000"/>
              <a:gd name="connsiteX27" fmla="*/ 4802030 w 6223400"/>
              <a:gd name="connsiteY27" fmla="*/ 1796477 h 6858000"/>
              <a:gd name="connsiteX28" fmla="*/ 4789394 w 6223400"/>
              <a:gd name="connsiteY28" fmla="*/ 1850084 h 6858000"/>
              <a:gd name="connsiteX29" fmla="*/ 4781341 w 6223400"/>
              <a:gd name="connsiteY29" fmla="*/ 1964880 h 6858000"/>
              <a:gd name="connsiteX30" fmla="*/ 4780876 w 6223400"/>
              <a:gd name="connsiteY30" fmla="*/ 2085740 h 6858000"/>
              <a:gd name="connsiteX31" fmla="*/ 4721183 w 6223400"/>
              <a:gd name="connsiteY31" fmla="*/ 2249323 h 6858000"/>
              <a:gd name="connsiteX32" fmla="*/ 4696718 w 6223400"/>
              <a:gd name="connsiteY32" fmla="*/ 2602688 h 6858000"/>
              <a:gd name="connsiteX33" fmla="*/ 4688423 w 6223400"/>
              <a:gd name="connsiteY33" fmla="*/ 2721695 h 6858000"/>
              <a:gd name="connsiteX34" fmla="*/ 4668388 w 6223400"/>
              <a:gd name="connsiteY34" fmla="*/ 2840426 h 6858000"/>
              <a:gd name="connsiteX35" fmla="*/ 4695734 w 6223400"/>
              <a:gd name="connsiteY35" fmla="*/ 2936681 h 6858000"/>
              <a:gd name="connsiteX36" fmla="*/ 4673957 w 6223400"/>
              <a:gd name="connsiteY36" fmla="*/ 3075786 h 6858000"/>
              <a:gd name="connsiteX37" fmla="*/ 4672057 w 6223400"/>
              <a:gd name="connsiteY37" fmla="*/ 3182899 h 6858000"/>
              <a:gd name="connsiteX38" fmla="*/ 4684836 w 6223400"/>
              <a:gd name="connsiteY38" fmla="*/ 3210263 h 6858000"/>
              <a:gd name="connsiteX39" fmla="*/ 4684277 w 6223400"/>
              <a:gd name="connsiteY39" fmla="*/ 3214819 h 6858000"/>
              <a:gd name="connsiteX40" fmla="*/ 4679724 w 6223400"/>
              <a:gd name="connsiteY40" fmla="*/ 3215542 h 6858000"/>
              <a:gd name="connsiteX41" fmla="*/ 4677577 w 6223400"/>
              <a:gd name="connsiteY41" fmla="*/ 3227568 h 6858000"/>
              <a:gd name="connsiteX42" fmla="*/ 4679121 w 6223400"/>
              <a:gd name="connsiteY42" fmla="*/ 3243956 h 6858000"/>
              <a:gd name="connsiteX43" fmla="*/ 4675886 w 6223400"/>
              <a:gd name="connsiteY43" fmla="*/ 3258102 h 6858000"/>
              <a:gd name="connsiteX44" fmla="*/ 4666132 w 6223400"/>
              <a:gd name="connsiteY44" fmla="*/ 3289864 h 6858000"/>
              <a:gd name="connsiteX45" fmla="*/ 4665929 w 6223400"/>
              <a:gd name="connsiteY45" fmla="*/ 3300587 h 6858000"/>
              <a:gd name="connsiteX46" fmla="*/ 4662937 w 6223400"/>
              <a:gd name="connsiteY46" fmla="*/ 3311027 h 6858000"/>
              <a:gd name="connsiteX47" fmla="*/ 4660497 w 6223400"/>
              <a:gd name="connsiteY47" fmla="*/ 3311675 h 6858000"/>
              <a:gd name="connsiteX48" fmla="*/ 4654307 w 6223400"/>
              <a:gd name="connsiteY48" fmla="*/ 3305257 h 6858000"/>
              <a:gd name="connsiteX49" fmla="*/ 4651183 w 6223400"/>
              <a:gd name="connsiteY49" fmla="*/ 3460438 h 6858000"/>
              <a:gd name="connsiteX50" fmla="*/ 4668869 w 6223400"/>
              <a:gd name="connsiteY50" fmla="*/ 3559504 h 6858000"/>
              <a:gd name="connsiteX51" fmla="*/ 4706367 w 6223400"/>
              <a:gd name="connsiteY51" fmla="*/ 3636089 h 6858000"/>
              <a:gd name="connsiteX52" fmla="*/ 4745680 w 6223400"/>
              <a:gd name="connsiteY52" fmla="*/ 3768627 h 6858000"/>
              <a:gd name="connsiteX53" fmla="*/ 4848872 w 6223400"/>
              <a:gd name="connsiteY53" fmla="*/ 3937574 h 6858000"/>
              <a:gd name="connsiteX54" fmla="*/ 4963133 w 6223400"/>
              <a:gd name="connsiteY54" fmla="*/ 4114322 h 6858000"/>
              <a:gd name="connsiteX55" fmla="*/ 5099436 w 6223400"/>
              <a:gd name="connsiteY55" fmla="*/ 4390012 h 6858000"/>
              <a:gd name="connsiteX56" fmla="*/ 5177436 w 6223400"/>
              <a:gd name="connsiteY56" fmla="*/ 4529367 h 6858000"/>
              <a:gd name="connsiteX57" fmla="*/ 5245650 w 6223400"/>
              <a:gd name="connsiteY57" fmla="*/ 4634370 h 6858000"/>
              <a:gd name="connsiteX58" fmla="*/ 5265662 w 6223400"/>
              <a:gd name="connsiteY58" fmla="*/ 4708824 h 6858000"/>
              <a:gd name="connsiteX59" fmla="*/ 5305482 w 6223400"/>
              <a:gd name="connsiteY59" fmla="*/ 4824943 h 6858000"/>
              <a:gd name="connsiteX60" fmla="*/ 5341722 w 6223400"/>
              <a:gd name="connsiteY60" fmla="*/ 4867341 h 6858000"/>
              <a:gd name="connsiteX61" fmla="*/ 5391860 w 6223400"/>
              <a:gd name="connsiteY61" fmla="*/ 4969482 h 6858000"/>
              <a:gd name="connsiteX62" fmla="*/ 5443823 w 6223400"/>
              <a:gd name="connsiteY62" fmla="*/ 5045764 h 6858000"/>
              <a:gd name="connsiteX63" fmla="*/ 5698884 w 6223400"/>
              <a:gd name="connsiteY63" fmla="*/ 5240135 h 6858000"/>
              <a:gd name="connsiteX64" fmla="*/ 5802745 w 6223400"/>
              <a:gd name="connsiteY64" fmla="*/ 5405525 h 6858000"/>
              <a:gd name="connsiteX65" fmla="*/ 5896576 w 6223400"/>
              <a:gd name="connsiteY65" fmla="*/ 5514876 h 6858000"/>
              <a:gd name="connsiteX66" fmla="*/ 5905131 w 6223400"/>
              <a:gd name="connsiteY66" fmla="*/ 5543895 h 6858000"/>
              <a:gd name="connsiteX67" fmla="*/ 5919711 w 6223400"/>
              <a:gd name="connsiteY67" fmla="*/ 5592311 h 6858000"/>
              <a:gd name="connsiteX68" fmla="*/ 5921028 w 6223400"/>
              <a:gd name="connsiteY68" fmla="*/ 5636484 h 6858000"/>
              <a:gd name="connsiteX69" fmla="*/ 5937013 w 6223400"/>
              <a:gd name="connsiteY69" fmla="*/ 5673804 h 6858000"/>
              <a:gd name="connsiteX70" fmla="*/ 5953116 w 6223400"/>
              <a:gd name="connsiteY70" fmla="*/ 5672149 h 6858000"/>
              <a:gd name="connsiteX71" fmla="*/ 5966195 w 6223400"/>
              <a:gd name="connsiteY71" fmla="*/ 5715424 h 6858000"/>
              <a:gd name="connsiteX72" fmla="*/ 5984676 w 6223400"/>
              <a:gd name="connsiteY72" fmla="*/ 5782202 h 6858000"/>
              <a:gd name="connsiteX73" fmla="*/ 5991226 w 6223400"/>
              <a:gd name="connsiteY73" fmla="*/ 5790528 h 6858000"/>
              <a:gd name="connsiteX74" fmla="*/ 5983278 w 6223400"/>
              <a:gd name="connsiteY74" fmla="*/ 5805716 h 6858000"/>
              <a:gd name="connsiteX75" fmla="*/ 5983618 w 6223400"/>
              <a:gd name="connsiteY75" fmla="*/ 5862441 h 6858000"/>
              <a:gd name="connsiteX76" fmla="*/ 6015245 w 6223400"/>
              <a:gd name="connsiteY76" fmla="*/ 5963982 h 6858000"/>
              <a:gd name="connsiteX77" fmla="*/ 6027586 w 6223400"/>
              <a:gd name="connsiteY77" fmla="*/ 5986436 h 6858000"/>
              <a:gd name="connsiteX78" fmla="*/ 6049361 w 6223400"/>
              <a:gd name="connsiteY78" fmla="*/ 6034848 h 6858000"/>
              <a:gd name="connsiteX79" fmla="*/ 6070025 w 6223400"/>
              <a:gd name="connsiteY79" fmla="*/ 6064390 h 6858000"/>
              <a:gd name="connsiteX80" fmla="*/ 6066083 w 6223400"/>
              <a:gd name="connsiteY80" fmla="*/ 6074622 h 6858000"/>
              <a:gd name="connsiteX81" fmla="*/ 6068582 w 6223400"/>
              <a:gd name="connsiteY81" fmla="*/ 6095625 h 6858000"/>
              <a:gd name="connsiteX82" fmla="*/ 6098779 w 6223400"/>
              <a:gd name="connsiteY82" fmla="*/ 6194890 h 6858000"/>
              <a:gd name="connsiteX83" fmla="*/ 6109139 w 6223400"/>
              <a:gd name="connsiteY83" fmla="*/ 6211062 h 6858000"/>
              <a:gd name="connsiteX84" fmla="*/ 6145119 w 6223400"/>
              <a:gd name="connsiteY84" fmla="*/ 6303997 h 6858000"/>
              <a:gd name="connsiteX85" fmla="*/ 6165032 w 6223400"/>
              <a:gd name="connsiteY85" fmla="*/ 6461800 h 6858000"/>
              <a:gd name="connsiteX86" fmla="*/ 6210435 w 6223400"/>
              <a:gd name="connsiteY86" fmla="*/ 6633111 h 6858000"/>
              <a:gd name="connsiteX87" fmla="*/ 6219899 w 6223400"/>
              <a:gd name="connsiteY87" fmla="*/ 6838923 h 6858000"/>
              <a:gd name="connsiteX88" fmla="*/ 6216288 w 6223400"/>
              <a:gd name="connsiteY88" fmla="*/ 6858000 h 6858000"/>
              <a:gd name="connsiteX89" fmla="*/ 0 w 6223400"/>
              <a:gd name="connsiteY89" fmla="*/ 6858000 h 6858000"/>
              <a:gd name="connsiteX90" fmla="*/ 0 w 6223400"/>
              <a:gd name="connsiteY90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742659 w 6223400"/>
              <a:gd name="connsiteY4" fmla="*/ 169139 h 6858000"/>
              <a:gd name="connsiteX5" fmla="*/ 4740930 w 6223400"/>
              <a:gd name="connsiteY5" fmla="*/ 339224 h 6858000"/>
              <a:gd name="connsiteX6" fmla="*/ 4740041 w 6223400"/>
              <a:gd name="connsiteY6" fmla="*/ 340080 h 6858000"/>
              <a:gd name="connsiteX7" fmla="*/ 4738863 w 6223400"/>
              <a:gd name="connsiteY7" fmla="*/ 351201 h 6858000"/>
              <a:gd name="connsiteX8" fmla="*/ 4732241 w 6223400"/>
              <a:gd name="connsiteY8" fmla="*/ 351407 h 6858000"/>
              <a:gd name="connsiteX9" fmla="*/ 4732927 w 6223400"/>
              <a:gd name="connsiteY9" fmla="*/ 353369 h 6858000"/>
              <a:gd name="connsiteX10" fmla="*/ 4736091 w 6223400"/>
              <a:gd name="connsiteY10" fmla="*/ 365928 h 6858000"/>
              <a:gd name="connsiteX11" fmla="*/ 4739022 w 6223400"/>
              <a:gd name="connsiteY11" fmla="*/ 371555 h 6858000"/>
              <a:gd name="connsiteX12" fmla="*/ 4737700 w 6223400"/>
              <a:gd name="connsiteY12" fmla="*/ 372314 h 6858000"/>
              <a:gd name="connsiteX13" fmla="*/ 4766342 w 6223400"/>
              <a:gd name="connsiteY13" fmla="*/ 533311 h 6858000"/>
              <a:gd name="connsiteX14" fmla="*/ 4777327 w 6223400"/>
              <a:gd name="connsiteY14" fmla="*/ 543960 h 6858000"/>
              <a:gd name="connsiteX15" fmla="*/ 4785029 w 6223400"/>
              <a:gd name="connsiteY15" fmla="*/ 557747 h 6858000"/>
              <a:gd name="connsiteX16" fmla="*/ 4784573 w 6223400"/>
              <a:gd name="connsiteY16" fmla="*/ 559975 h 6858000"/>
              <a:gd name="connsiteX17" fmla="*/ 4789365 w 6223400"/>
              <a:gd name="connsiteY17" fmla="*/ 577604 h 6858000"/>
              <a:gd name="connsiteX18" fmla="*/ 4793212 w 6223400"/>
              <a:gd name="connsiteY18" fmla="*/ 580389 h 6858000"/>
              <a:gd name="connsiteX19" fmla="*/ 4820197 w 6223400"/>
              <a:gd name="connsiteY19" fmla="*/ 654308 h 6858000"/>
              <a:gd name="connsiteX20" fmla="*/ 4789004 w 6223400"/>
              <a:gd name="connsiteY20" fmla="*/ 709310 h 6858000"/>
              <a:gd name="connsiteX21" fmla="*/ 4809572 w 6223400"/>
              <a:gd name="connsiteY21" fmla="*/ 893538 h 6858000"/>
              <a:gd name="connsiteX22" fmla="*/ 4832997 w 6223400"/>
              <a:gd name="connsiteY22" fmla="*/ 1201806 h 6858000"/>
              <a:gd name="connsiteX23" fmla="*/ 4793622 w 6223400"/>
              <a:gd name="connsiteY23" fmla="*/ 1467065 h 6858000"/>
              <a:gd name="connsiteX24" fmla="*/ 4808087 w 6223400"/>
              <a:gd name="connsiteY24" fmla="*/ 1640574 h 6858000"/>
              <a:gd name="connsiteX25" fmla="*/ 4818290 w 6223400"/>
              <a:gd name="connsiteY25" fmla="*/ 1723113 h 6858000"/>
              <a:gd name="connsiteX26" fmla="*/ 4802030 w 6223400"/>
              <a:gd name="connsiteY26" fmla="*/ 1796477 h 6858000"/>
              <a:gd name="connsiteX27" fmla="*/ 4789394 w 6223400"/>
              <a:gd name="connsiteY27" fmla="*/ 1850084 h 6858000"/>
              <a:gd name="connsiteX28" fmla="*/ 4781341 w 6223400"/>
              <a:gd name="connsiteY28" fmla="*/ 1964880 h 6858000"/>
              <a:gd name="connsiteX29" fmla="*/ 4780876 w 6223400"/>
              <a:gd name="connsiteY29" fmla="*/ 2085740 h 6858000"/>
              <a:gd name="connsiteX30" fmla="*/ 4721183 w 6223400"/>
              <a:gd name="connsiteY30" fmla="*/ 2249323 h 6858000"/>
              <a:gd name="connsiteX31" fmla="*/ 4696718 w 6223400"/>
              <a:gd name="connsiteY31" fmla="*/ 2602688 h 6858000"/>
              <a:gd name="connsiteX32" fmla="*/ 4688423 w 6223400"/>
              <a:gd name="connsiteY32" fmla="*/ 2721695 h 6858000"/>
              <a:gd name="connsiteX33" fmla="*/ 4668388 w 6223400"/>
              <a:gd name="connsiteY33" fmla="*/ 2840426 h 6858000"/>
              <a:gd name="connsiteX34" fmla="*/ 4695734 w 6223400"/>
              <a:gd name="connsiteY34" fmla="*/ 2936681 h 6858000"/>
              <a:gd name="connsiteX35" fmla="*/ 4673957 w 6223400"/>
              <a:gd name="connsiteY35" fmla="*/ 3075786 h 6858000"/>
              <a:gd name="connsiteX36" fmla="*/ 4672057 w 6223400"/>
              <a:gd name="connsiteY36" fmla="*/ 3182899 h 6858000"/>
              <a:gd name="connsiteX37" fmla="*/ 4684836 w 6223400"/>
              <a:gd name="connsiteY37" fmla="*/ 3210263 h 6858000"/>
              <a:gd name="connsiteX38" fmla="*/ 4684277 w 6223400"/>
              <a:gd name="connsiteY38" fmla="*/ 3214819 h 6858000"/>
              <a:gd name="connsiteX39" fmla="*/ 4679724 w 6223400"/>
              <a:gd name="connsiteY39" fmla="*/ 3215542 h 6858000"/>
              <a:gd name="connsiteX40" fmla="*/ 4677577 w 6223400"/>
              <a:gd name="connsiteY40" fmla="*/ 3227568 h 6858000"/>
              <a:gd name="connsiteX41" fmla="*/ 4679121 w 6223400"/>
              <a:gd name="connsiteY41" fmla="*/ 3243956 h 6858000"/>
              <a:gd name="connsiteX42" fmla="*/ 4675886 w 6223400"/>
              <a:gd name="connsiteY42" fmla="*/ 3258102 h 6858000"/>
              <a:gd name="connsiteX43" fmla="*/ 4666132 w 6223400"/>
              <a:gd name="connsiteY43" fmla="*/ 3289864 h 6858000"/>
              <a:gd name="connsiteX44" fmla="*/ 4665929 w 6223400"/>
              <a:gd name="connsiteY44" fmla="*/ 3300587 h 6858000"/>
              <a:gd name="connsiteX45" fmla="*/ 4662937 w 6223400"/>
              <a:gd name="connsiteY45" fmla="*/ 3311027 h 6858000"/>
              <a:gd name="connsiteX46" fmla="*/ 4660497 w 6223400"/>
              <a:gd name="connsiteY46" fmla="*/ 3311675 h 6858000"/>
              <a:gd name="connsiteX47" fmla="*/ 4654307 w 6223400"/>
              <a:gd name="connsiteY47" fmla="*/ 3305257 h 6858000"/>
              <a:gd name="connsiteX48" fmla="*/ 4651183 w 6223400"/>
              <a:gd name="connsiteY48" fmla="*/ 3460438 h 6858000"/>
              <a:gd name="connsiteX49" fmla="*/ 4668869 w 6223400"/>
              <a:gd name="connsiteY49" fmla="*/ 3559504 h 6858000"/>
              <a:gd name="connsiteX50" fmla="*/ 4706367 w 6223400"/>
              <a:gd name="connsiteY50" fmla="*/ 3636089 h 6858000"/>
              <a:gd name="connsiteX51" fmla="*/ 4745680 w 6223400"/>
              <a:gd name="connsiteY51" fmla="*/ 3768627 h 6858000"/>
              <a:gd name="connsiteX52" fmla="*/ 4848872 w 6223400"/>
              <a:gd name="connsiteY52" fmla="*/ 3937574 h 6858000"/>
              <a:gd name="connsiteX53" fmla="*/ 4963133 w 6223400"/>
              <a:gd name="connsiteY53" fmla="*/ 4114322 h 6858000"/>
              <a:gd name="connsiteX54" fmla="*/ 5099436 w 6223400"/>
              <a:gd name="connsiteY54" fmla="*/ 4390012 h 6858000"/>
              <a:gd name="connsiteX55" fmla="*/ 5177436 w 6223400"/>
              <a:gd name="connsiteY55" fmla="*/ 4529367 h 6858000"/>
              <a:gd name="connsiteX56" fmla="*/ 5245650 w 6223400"/>
              <a:gd name="connsiteY56" fmla="*/ 4634370 h 6858000"/>
              <a:gd name="connsiteX57" fmla="*/ 5265662 w 6223400"/>
              <a:gd name="connsiteY57" fmla="*/ 4708824 h 6858000"/>
              <a:gd name="connsiteX58" fmla="*/ 5305482 w 6223400"/>
              <a:gd name="connsiteY58" fmla="*/ 4824943 h 6858000"/>
              <a:gd name="connsiteX59" fmla="*/ 5341722 w 6223400"/>
              <a:gd name="connsiteY59" fmla="*/ 4867341 h 6858000"/>
              <a:gd name="connsiteX60" fmla="*/ 5391860 w 6223400"/>
              <a:gd name="connsiteY60" fmla="*/ 4969482 h 6858000"/>
              <a:gd name="connsiteX61" fmla="*/ 5443823 w 6223400"/>
              <a:gd name="connsiteY61" fmla="*/ 5045764 h 6858000"/>
              <a:gd name="connsiteX62" fmla="*/ 5698884 w 6223400"/>
              <a:gd name="connsiteY62" fmla="*/ 5240135 h 6858000"/>
              <a:gd name="connsiteX63" fmla="*/ 5802745 w 6223400"/>
              <a:gd name="connsiteY63" fmla="*/ 5405525 h 6858000"/>
              <a:gd name="connsiteX64" fmla="*/ 5896576 w 6223400"/>
              <a:gd name="connsiteY64" fmla="*/ 5514876 h 6858000"/>
              <a:gd name="connsiteX65" fmla="*/ 5905131 w 6223400"/>
              <a:gd name="connsiteY65" fmla="*/ 5543895 h 6858000"/>
              <a:gd name="connsiteX66" fmla="*/ 5919711 w 6223400"/>
              <a:gd name="connsiteY66" fmla="*/ 5592311 h 6858000"/>
              <a:gd name="connsiteX67" fmla="*/ 5921028 w 6223400"/>
              <a:gd name="connsiteY67" fmla="*/ 5636484 h 6858000"/>
              <a:gd name="connsiteX68" fmla="*/ 5937013 w 6223400"/>
              <a:gd name="connsiteY68" fmla="*/ 5673804 h 6858000"/>
              <a:gd name="connsiteX69" fmla="*/ 5953116 w 6223400"/>
              <a:gd name="connsiteY69" fmla="*/ 5672149 h 6858000"/>
              <a:gd name="connsiteX70" fmla="*/ 5966195 w 6223400"/>
              <a:gd name="connsiteY70" fmla="*/ 5715424 h 6858000"/>
              <a:gd name="connsiteX71" fmla="*/ 5984676 w 6223400"/>
              <a:gd name="connsiteY71" fmla="*/ 5782202 h 6858000"/>
              <a:gd name="connsiteX72" fmla="*/ 5991226 w 6223400"/>
              <a:gd name="connsiteY72" fmla="*/ 5790528 h 6858000"/>
              <a:gd name="connsiteX73" fmla="*/ 5983278 w 6223400"/>
              <a:gd name="connsiteY73" fmla="*/ 5805716 h 6858000"/>
              <a:gd name="connsiteX74" fmla="*/ 5983618 w 6223400"/>
              <a:gd name="connsiteY74" fmla="*/ 5862441 h 6858000"/>
              <a:gd name="connsiteX75" fmla="*/ 6015245 w 6223400"/>
              <a:gd name="connsiteY75" fmla="*/ 5963982 h 6858000"/>
              <a:gd name="connsiteX76" fmla="*/ 6027586 w 6223400"/>
              <a:gd name="connsiteY76" fmla="*/ 5986436 h 6858000"/>
              <a:gd name="connsiteX77" fmla="*/ 6049361 w 6223400"/>
              <a:gd name="connsiteY77" fmla="*/ 6034848 h 6858000"/>
              <a:gd name="connsiteX78" fmla="*/ 6070025 w 6223400"/>
              <a:gd name="connsiteY78" fmla="*/ 6064390 h 6858000"/>
              <a:gd name="connsiteX79" fmla="*/ 6066083 w 6223400"/>
              <a:gd name="connsiteY79" fmla="*/ 6074622 h 6858000"/>
              <a:gd name="connsiteX80" fmla="*/ 6068582 w 6223400"/>
              <a:gd name="connsiteY80" fmla="*/ 6095625 h 6858000"/>
              <a:gd name="connsiteX81" fmla="*/ 6098779 w 6223400"/>
              <a:gd name="connsiteY81" fmla="*/ 6194890 h 6858000"/>
              <a:gd name="connsiteX82" fmla="*/ 6109139 w 6223400"/>
              <a:gd name="connsiteY82" fmla="*/ 6211062 h 6858000"/>
              <a:gd name="connsiteX83" fmla="*/ 6145119 w 6223400"/>
              <a:gd name="connsiteY83" fmla="*/ 6303997 h 6858000"/>
              <a:gd name="connsiteX84" fmla="*/ 6165032 w 6223400"/>
              <a:gd name="connsiteY84" fmla="*/ 6461800 h 6858000"/>
              <a:gd name="connsiteX85" fmla="*/ 6210435 w 6223400"/>
              <a:gd name="connsiteY85" fmla="*/ 6633111 h 6858000"/>
              <a:gd name="connsiteX86" fmla="*/ 6219899 w 6223400"/>
              <a:gd name="connsiteY86" fmla="*/ 6838923 h 6858000"/>
              <a:gd name="connsiteX87" fmla="*/ 6216288 w 6223400"/>
              <a:gd name="connsiteY87" fmla="*/ 6858000 h 6858000"/>
              <a:gd name="connsiteX88" fmla="*/ 0 w 6223400"/>
              <a:gd name="connsiteY88" fmla="*/ 6858000 h 6858000"/>
              <a:gd name="connsiteX89" fmla="*/ 0 w 6223400"/>
              <a:gd name="connsiteY89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742659 w 6223400"/>
              <a:gd name="connsiteY4" fmla="*/ 169139 h 6858000"/>
              <a:gd name="connsiteX5" fmla="*/ 4740930 w 6223400"/>
              <a:gd name="connsiteY5" fmla="*/ 339224 h 6858000"/>
              <a:gd name="connsiteX6" fmla="*/ 4740041 w 6223400"/>
              <a:gd name="connsiteY6" fmla="*/ 340080 h 6858000"/>
              <a:gd name="connsiteX7" fmla="*/ 4738863 w 6223400"/>
              <a:gd name="connsiteY7" fmla="*/ 351201 h 6858000"/>
              <a:gd name="connsiteX8" fmla="*/ 4732241 w 6223400"/>
              <a:gd name="connsiteY8" fmla="*/ 351407 h 6858000"/>
              <a:gd name="connsiteX9" fmla="*/ 4732927 w 6223400"/>
              <a:gd name="connsiteY9" fmla="*/ 353369 h 6858000"/>
              <a:gd name="connsiteX10" fmla="*/ 4736091 w 6223400"/>
              <a:gd name="connsiteY10" fmla="*/ 365928 h 6858000"/>
              <a:gd name="connsiteX11" fmla="*/ 4739022 w 6223400"/>
              <a:gd name="connsiteY11" fmla="*/ 371555 h 6858000"/>
              <a:gd name="connsiteX12" fmla="*/ 4737700 w 6223400"/>
              <a:gd name="connsiteY12" fmla="*/ 372314 h 6858000"/>
              <a:gd name="connsiteX13" fmla="*/ 4766342 w 6223400"/>
              <a:gd name="connsiteY13" fmla="*/ 533311 h 6858000"/>
              <a:gd name="connsiteX14" fmla="*/ 4777327 w 6223400"/>
              <a:gd name="connsiteY14" fmla="*/ 543960 h 6858000"/>
              <a:gd name="connsiteX15" fmla="*/ 4785029 w 6223400"/>
              <a:gd name="connsiteY15" fmla="*/ 557747 h 6858000"/>
              <a:gd name="connsiteX16" fmla="*/ 4784573 w 6223400"/>
              <a:gd name="connsiteY16" fmla="*/ 559975 h 6858000"/>
              <a:gd name="connsiteX17" fmla="*/ 4789365 w 6223400"/>
              <a:gd name="connsiteY17" fmla="*/ 577604 h 6858000"/>
              <a:gd name="connsiteX18" fmla="*/ 4793212 w 6223400"/>
              <a:gd name="connsiteY18" fmla="*/ 580389 h 6858000"/>
              <a:gd name="connsiteX19" fmla="*/ 4789004 w 6223400"/>
              <a:gd name="connsiteY19" fmla="*/ 709310 h 6858000"/>
              <a:gd name="connsiteX20" fmla="*/ 4809572 w 6223400"/>
              <a:gd name="connsiteY20" fmla="*/ 893538 h 6858000"/>
              <a:gd name="connsiteX21" fmla="*/ 4832997 w 6223400"/>
              <a:gd name="connsiteY21" fmla="*/ 1201806 h 6858000"/>
              <a:gd name="connsiteX22" fmla="*/ 4793622 w 6223400"/>
              <a:gd name="connsiteY22" fmla="*/ 1467065 h 6858000"/>
              <a:gd name="connsiteX23" fmla="*/ 4808087 w 6223400"/>
              <a:gd name="connsiteY23" fmla="*/ 1640574 h 6858000"/>
              <a:gd name="connsiteX24" fmla="*/ 4818290 w 6223400"/>
              <a:gd name="connsiteY24" fmla="*/ 1723113 h 6858000"/>
              <a:gd name="connsiteX25" fmla="*/ 4802030 w 6223400"/>
              <a:gd name="connsiteY25" fmla="*/ 1796477 h 6858000"/>
              <a:gd name="connsiteX26" fmla="*/ 4789394 w 6223400"/>
              <a:gd name="connsiteY26" fmla="*/ 1850084 h 6858000"/>
              <a:gd name="connsiteX27" fmla="*/ 4781341 w 6223400"/>
              <a:gd name="connsiteY27" fmla="*/ 1964880 h 6858000"/>
              <a:gd name="connsiteX28" fmla="*/ 4780876 w 6223400"/>
              <a:gd name="connsiteY28" fmla="*/ 2085740 h 6858000"/>
              <a:gd name="connsiteX29" fmla="*/ 4721183 w 6223400"/>
              <a:gd name="connsiteY29" fmla="*/ 2249323 h 6858000"/>
              <a:gd name="connsiteX30" fmla="*/ 4696718 w 6223400"/>
              <a:gd name="connsiteY30" fmla="*/ 2602688 h 6858000"/>
              <a:gd name="connsiteX31" fmla="*/ 4688423 w 6223400"/>
              <a:gd name="connsiteY31" fmla="*/ 2721695 h 6858000"/>
              <a:gd name="connsiteX32" fmla="*/ 4668388 w 6223400"/>
              <a:gd name="connsiteY32" fmla="*/ 2840426 h 6858000"/>
              <a:gd name="connsiteX33" fmla="*/ 4695734 w 6223400"/>
              <a:gd name="connsiteY33" fmla="*/ 2936681 h 6858000"/>
              <a:gd name="connsiteX34" fmla="*/ 4673957 w 6223400"/>
              <a:gd name="connsiteY34" fmla="*/ 3075786 h 6858000"/>
              <a:gd name="connsiteX35" fmla="*/ 4672057 w 6223400"/>
              <a:gd name="connsiteY35" fmla="*/ 3182899 h 6858000"/>
              <a:gd name="connsiteX36" fmla="*/ 4684836 w 6223400"/>
              <a:gd name="connsiteY36" fmla="*/ 3210263 h 6858000"/>
              <a:gd name="connsiteX37" fmla="*/ 4684277 w 6223400"/>
              <a:gd name="connsiteY37" fmla="*/ 3214819 h 6858000"/>
              <a:gd name="connsiteX38" fmla="*/ 4679724 w 6223400"/>
              <a:gd name="connsiteY38" fmla="*/ 3215542 h 6858000"/>
              <a:gd name="connsiteX39" fmla="*/ 4677577 w 6223400"/>
              <a:gd name="connsiteY39" fmla="*/ 3227568 h 6858000"/>
              <a:gd name="connsiteX40" fmla="*/ 4679121 w 6223400"/>
              <a:gd name="connsiteY40" fmla="*/ 3243956 h 6858000"/>
              <a:gd name="connsiteX41" fmla="*/ 4675886 w 6223400"/>
              <a:gd name="connsiteY41" fmla="*/ 3258102 h 6858000"/>
              <a:gd name="connsiteX42" fmla="*/ 4666132 w 6223400"/>
              <a:gd name="connsiteY42" fmla="*/ 3289864 h 6858000"/>
              <a:gd name="connsiteX43" fmla="*/ 4665929 w 6223400"/>
              <a:gd name="connsiteY43" fmla="*/ 3300587 h 6858000"/>
              <a:gd name="connsiteX44" fmla="*/ 4662937 w 6223400"/>
              <a:gd name="connsiteY44" fmla="*/ 3311027 h 6858000"/>
              <a:gd name="connsiteX45" fmla="*/ 4660497 w 6223400"/>
              <a:gd name="connsiteY45" fmla="*/ 3311675 h 6858000"/>
              <a:gd name="connsiteX46" fmla="*/ 4654307 w 6223400"/>
              <a:gd name="connsiteY46" fmla="*/ 3305257 h 6858000"/>
              <a:gd name="connsiteX47" fmla="*/ 4651183 w 6223400"/>
              <a:gd name="connsiteY47" fmla="*/ 3460438 h 6858000"/>
              <a:gd name="connsiteX48" fmla="*/ 4668869 w 6223400"/>
              <a:gd name="connsiteY48" fmla="*/ 3559504 h 6858000"/>
              <a:gd name="connsiteX49" fmla="*/ 4706367 w 6223400"/>
              <a:gd name="connsiteY49" fmla="*/ 3636089 h 6858000"/>
              <a:gd name="connsiteX50" fmla="*/ 4745680 w 6223400"/>
              <a:gd name="connsiteY50" fmla="*/ 3768627 h 6858000"/>
              <a:gd name="connsiteX51" fmla="*/ 4848872 w 6223400"/>
              <a:gd name="connsiteY51" fmla="*/ 3937574 h 6858000"/>
              <a:gd name="connsiteX52" fmla="*/ 4963133 w 6223400"/>
              <a:gd name="connsiteY52" fmla="*/ 4114322 h 6858000"/>
              <a:gd name="connsiteX53" fmla="*/ 5099436 w 6223400"/>
              <a:gd name="connsiteY53" fmla="*/ 4390012 h 6858000"/>
              <a:gd name="connsiteX54" fmla="*/ 5177436 w 6223400"/>
              <a:gd name="connsiteY54" fmla="*/ 4529367 h 6858000"/>
              <a:gd name="connsiteX55" fmla="*/ 5245650 w 6223400"/>
              <a:gd name="connsiteY55" fmla="*/ 4634370 h 6858000"/>
              <a:gd name="connsiteX56" fmla="*/ 5265662 w 6223400"/>
              <a:gd name="connsiteY56" fmla="*/ 4708824 h 6858000"/>
              <a:gd name="connsiteX57" fmla="*/ 5305482 w 6223400"/>
              <a:gd name="connsiteY57" fmla="*/ 4824943 h 6858000"/>
              <a:gd name="connsiteX58" fmla="*/ 5341722 w 6223400"/>
              <a:gd name="connsiteY58" fmla="*/ 4867341 h 6858000"/>
              <a:gd name="connsiteX59" fmla="*/ 5391860 w 6223400"/>
              <a:gd name="connsiteY59" fmla="*/ 4969482 h 6858000"/>
              <a:gd name="connsiteX60" fmla="*/ 5443823 w 6223400"/>
              <a:gd name="connsiteY60" fmla="*/ 5045764 h 6858000"/>
              <a:gd name="connsiteX61" fmla="*/ 5698884 w 6223400"/>
              <a:gd name="connsiteY61" fmla="*/ 5240135 h 6858000"/>
              <a:gd name="connsiteX62" fmla="*/ 5802745 w 6223400"/>
              <a:gd name="connsiteY62" fmla="*/ 5405525 h 6858000"/>
              <a:gd name="connsiteX63" fmla="*/ 5896576 w 6223400"/>
              <a:gd name="connsiteY63" fmla="*/ 5514876 h 6858000"/>
              <a:gd name="connsiteX64" fmla="*/ 5905131 w 6223400"/>
              <a:gd name="connsiteY64" fmla="*/ 5543895 h 6858000"/>
              <a:gd name="connsiteX65" fmla="*/ 5919711 w 6223400"/>
              <a:gd name="connsiteY65" fmla="*/ 5592311 h 6858000"/>
              <a:gd name="connsiteX66" fmla="*/ 5921028 w 6223400"/>
              <a:gd name="connsiteY66" fmla="*/ 5636484 h 6858000"/>
              <a:gd name="connsiteX67" fmla="*/ 5937013 w 6223400"/>
              <a:gd name="connsiteY67" fmla="*/ 5673804 h 6858000"/>
              <a:gd name="connsiteX68" fmla="*/ 5953116 w 6223400"/>
              <a:gd name="connsiteY68" fmla="*/ 5672149 h 6858000"/>
              <a:gd name="connsiteX69" fmla="*/ 5966195 w 6223400"/>
              <a:gd name="connsiteY69" fmla="*/ 5715424 h 6858000"/>
              <a:gd name="connsiteX70" fmla="*/ 5984676 w 6223400"/>
              <a:gd name="connsiteY70" fmla="*/ 5782202 h 6858000"/>
              <a:gd name="connsiteX71" fmla="*/ 5991226 w 6223400"/>
              <a:gd name="connsiteY71" fmla="*/ 5790528 h 6858000"/>
              <a:gd name="connsiteX72" fmla="*/ 5983278 w 6223400"/>
              <a:gd name="connsiteY72" fmla="*/ 5805716 h 6858000"/>
              <a:gd name="connsiteX73" fmla="*/ 5983618 w 6223400"/>
              <a:gd name="connsiteY73" fmla="*/ 5862441 h 6858000"/>
              <a:gd name="connsiteX74" fmla="*/ 6015245 w 6223400"/>
              <a:gd name="connsiteY74" fmla="*/ 5963982 h 6858000"/>
              <a:gd name="connsiteX75" fmla="*/ 6027586 w 6223400"/>
              <a:gd name="connsiteY75" fmla="*/ 5986436 h 6858000"/>
              <a:gd name="connsiteX76" fmla="*/ 6049361 w 6223400"/>
              <a:gd name="connsiteY76" fmla="*/ 6034848 h 6858000"/>
              <a:gd name="connsiteX77" fmla="*/ 6070025 w 6223400"/>
              <a:gd name="connsiteY77" fmla="*/ 6064390 h 6858000"/>
              <a:gd name="connsiteX78" fmla="*/ 6066083 w 6223400"/>
              <a:gd name="connsiteY78" fmla="*/ 6074622 h 6858000"/>
              <a:gd name="connsiteX79" fmla="*/ 6068582 w 6223400"/>
              <a:gd name="connsiteY79" fmla="*/ 6095625 h 6858000"/>
              <a:gd name="connsiteX80" fmla="*/ 6098779 w 6223400"/>
              <a:gd name="connsiteY80" fmla="*/ 6194890 h 6858000"/>
              <a:gd name="connsiteX81" fmla="*/ 6109139 w 6223400"/>
              <a:gd name="connsiteY81" fmla="*/ 6211062 h 6858000"/>
              <a:gd name="connsiteX82" fmla="*/ 6145119 w 6223400"/>
              <a:gd name="connsiteY82" fmla="*/ 6303997 h 6858000"/>
              <a:gd name="connsiteX83" fmla="*/ 6165032 w 6223400"/>
              <a:gd name="connsiteY83" fmla="*/ 6461800 h 6858000"/>
              <a:gd name="connsiteX84" fmla="*/ 6210435 w 6223400"/>
              <a:gd name="connsiteY84" fmla="*/ 6633111 h 6858000"/>
              <a:gd name="connsiteX85" fmla="*/ 6219899 w 6223400"/>
              <a:gd name="connsiteY85" fmla="*/ 6838923 h 6858000"/>
              <a:gd name="connsiteX86" fmla="*/ 6216288 w 6223400"/>
              <a:gd name="connsiteY86" fmla="*/ 6858000 h 6858000"/>
              <a:gd name="connsiteX87" fmla="*/ 0 w 6223400"/>
              <a:gd name="connsiteY87" fmla="*/ 6858000 h 6858000"/>
              <a:gd name="connsiteX88" fmla="*/ 0 w 6223400"/>
              <a:gd name="connsiteY88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742659 w 6223400"/>
              <a:gd name="connsiteY4" fmla="*/ 169139 h 6858000"/>
              <a:gd name="connsiteX5" fmla="*/ 4740930 w 6223400"/>
              <a:gd name="connsiteY5" fmla="*/ 339224 h 6858000"/>
              <a:gd name="connsiteX6" fmla="*/ 4740041 w 6223400"/>
              <a:gd name="connsiteY6" fmla="*/ 340080 h 6858000"/>
              <a:gd name="connsiteX7" fmla="*/ 4738863 w 6223400"/>
              <a:gd name="connsiteY7" fmla="*/ 351201 h 6858000"/>
              <a:gd name="connsiteX8" fmla="*/ 4732241 w 6223400"/>
              <a:gd name="connsiteY8" fmla="*/ 351407 h 6858000"/>
              <a:gd name="connsiteX9" fmla="*/ 4732927 w 6223400"/>
              <a:gd name="connsiteY9" fmla="*/ 353369 h 6858000"/>
              <a:gd name="connsiteX10" fmla="*/ 4736091 w 6223400"/>
              <a:gd name="connsiteY10" fmla="*/ 365928 h 6858000"/>
              <a:gd name="connsiteX11" fmla="*/ 4739022 w 6223400"/>
              <a:gd name="connsiteY11" fmla="*/ 371555 h 6858000"/>
              <a:gd name="connsiteX12" fmla="*/ 4737700 w 6223400"/>
              <a:gd name="connsiteY12" fmla="*/ 372314 h 6858000"/>
              <a:gd name="connsiteX13" fmla="*/ 4766342 w 6223400"/>
              <a:gd name="connsiteY13" fmla="*/ 533311 h 6858000"/>
              <a:gd name="connsiteX14" fmla="*/ 4777327 w 6223400"/>
              <a:gd name="connsiteY14" fmla="*/ 543960 h 6858000"/>
              <a:gd name="connsiteX15" fmla="*/ 4785029 w 6223400"/>
              <a:gd name="connsiteY15" fmla="*/ 557747 h 6858000"/>
              <a:gd name="connsiteX16" fmla="*/ 4784573 w 6223400"/>
              <a:gd name="connsiteY16" fmla="*/ 559975 h 6858000"/>
              <a:gd name="connsiteX17" fmla="*/ 4789365 w 6223400"/>
              <a:gd name="connsiteY17" fmla="*/ 577604 h 6858000"/>
              <a:gd name="connsiteX18" fmla="*/ 4793212 w 6223400"/>
              <a:gd name="connsiteY18" fmla="*/ 580389 h 6858000"/>
              <a:gd name="connsiteX19" fmla="*/ 4789004 w 6223400"/>
              <a:gd name="connsiteY19" fmla="*/ 709310 h 6858000"/>
              <a:gd name="connsiteX20" fmla="*/ 4809572 w 6223400"/>
              <a:gd name="connsiteY20" fmla="*/ 893538 h 6858000"/>
              <a:gd name="connsiteX21" fmla="*/ 4832997 w 6223400"/>
              <a:gd name="connsiteY21" fmla="*/ 1201806 h 6858000"/>
              <a:gd name="connsiteX22" fmla="*/ 4793622 w 6223400"/>
              <a:gd name="connsiteY22" fmla="*/ 1467065 h 6858000"/>
              <a:gd name="connsiteX23" fmla="*/ 4808087 w 6223400"/>
              <a:gd name="connsiteY23" fmla="*/ 1640574 h 6858000"/>
              <a:gd name="connsiteX24" fmla="*/ 4818290 w 6223400"/>
              <a:gd name="connsiteY24" fmla="*/ 1723113 h 6858000"/>
              <a:gd name="connsiteX25" fmla="*/ 4802030 w 6223400"/>
              <a:gd name="connsiteY25" fmla="*/ 1796477 h 6858000"/>
              <a:gd name="connsiteX26" fmla="*/ 4789394 w 6223400"/>
              <a:gd name="connsiteY26" fmla="*/ 1850084 h 6858000"/>
              <a:gd name="connsiteX27" fmla="*/ 4781341 w 6223400"/>
              <a:gd name="connsiteY27" fmla="*/ 1964880 h 6858000"/>
              <a:gd name="connsiteX28" fmla="*/ 4780876 w 6223400"/>
              <a:gd name="connsiteY28" fmla="*/ 2085740 h 6858000"/>
              <a:gd name="connsiteX29" fmla="*/ 4721183 w 6223400"/>
              <a:gd name="connsiteY29" fmla="*/ 2249323 h 6858000"/>
              <a:gd name="connsiteX30" fmla="*/ 4696718 w 6223400"/>
              <a:gd name="connsiteY30" fmla="*/ 2602688 h 6858000"/>
              <a:gd name="connsiteX31" fmla="*/ 4688423 w 6223400"/>
              <a:gd name="connsiteY31" fmla="*/ 2721695 h 6858000"/>
              <a:gd name="connsiteX32" fmla="*/ 4668388 w 6223400"/>
              <a:gd name="connsiteY32" fmla="*/ 2840426 h 6858000"/>
              <a:gd name="connsiteX33" fmla="*/ 4695734 w 6223400"/>
              <a:gd name="connsiteY33" fmla="*/ 2936681 h 6858000"/>
              <a:gd name="connsiteX34" fmla="*/ 4673957 w 6223400"/>
              <a:gd name="connsiteY34" fmla="*/ 3075786 h 6858000"/>
              <a:gd name="connsiteX35" fmla="*/ 4672057 w 6223400"/>
              <a:gd name="connsiteY35" fmla="*/ 3182899 h 6858000"/>
              <a:gd name="connsiteX36" fmla="*/ 4684836 w 6223400"/>
              <a:gd name="connsiteY36" fmla="*/ 3210263 h 6858000"/>
              <a:gd name="connsiteX37" fmla="*/ 4684277 w 6223400"/>
              <a:gd name="connsiteY37" fmla="*/ 3214819 h 6858000"/>
              <a:gd name="connsiteX38" fmla="*/ 4679724 w 6223400"/>
              <a:gd name="connsiteY38" fmla="*/ 3215542 h 6858000"/>
              <a:gd name="connsiteX39" fmla="*/ 4677577 w 6223400"/>
              <a:gd name="connsiteY39" fmla="*/ 3227568 h 6858000"/>
              <a:gd name="connsiteX40" fmla="*/ 4679121 w 6223400"/>
              <a:gd name="connsiteY40" fmla="*/ 3243956 h 6858000"/>
              <a:gd name="connsiteX41" fmla="*/ 4675886 w 6223400"/>
              <a:gd name="connsiteY41" fmla="*/ 3258102 h 6858000"/>
              <a:gd name="connsiteX42" fmla="*/ 4666132 w 6223400"/>
              <a:gd name="connsiteY42" fmla="*/ 3289864 h 6858000"/>
              <a:gd name="connsiteX43" fmla="*/ 4665929 w 6223400"/>
              <a:gd name="connsiteY43" fmla="*/ 3300587 h 6858000"/>
              <a:gd name="connsiteX44" fmla="*/ 4662937 w 6223400"/>
              <a:gd name="connsiteY44" fmla="*/ 3311027 h 6858000"/>
              <a:gd name="connsiteX45" fmla="*/ 4660497 w 6223400"/>
              <a:gd name="connsiteY45" fmla="*/ 3311675 h 6858000"/>
              <a:gd name="connsiteX46" fmla="*/ 4654307 w 6223400"/>
              <a:gd name="connsiteY46" fmla="*/ 3305257 h 6858000"/>
              <a:gd name="connsiteX47" fmla="*/ 4651183 w 6223400"/>
              <a:gd name="connsiteY47" fmla="*/ 3460438 h 6858000"/>
              <a:gd name="connsiteX48" fmla="*/ 4668869 w 6223400"/>
              <a:gd name="connsiteY48" fmla="*/ 3559504 h 6858000"/>
              <a:gd name="connsiteX49" fmla="*/ 4706367 w 6223400"/>
              <a:gd name="connsiteY49" fmla="*/ 3636089 h 6858000"/>
              <a:gd name="connsiteX50" fmla="*/ 4745680 w 6223400"/>
              <a:gd name="connsiteY50" fmla="*/ 3768627 h 6858000"/>
              <a:gd name="connsiteX51" fmla="*/ 4848872 w 6223400"/>
              <a:gd name="connsiteY51" fmla="*/ 3937574 h 6858000"/>
              <a:gd name="connsiteX52" fmla="*/ 5099436 w 6223400"/>
              <a:gd name="connsiteY52" fmla="*/ 4390012 h 6858000"/>
              <a:gd name="connsiteX53" fmla="*/ 5177436 w 6223400"/>
              <a:gd name="connsiteY53" fmla="*/ 4529367 h 6858000"/>
              <a:gd name="connsiteX54" fmla="*/ 5245650 w 6223400"/>
              <a:gd name="connsiteY54" fmla="*/ 4634370 h 6858000"/>
              <a:gd name="connsiteX55" fmla="*/ 5265662 w 6223400"/>
              <a:gd name="connsiteY55" fmla="*/ 4708824 h 6858000"/>
              <a:gd name="connsiteX56" fmla="*/ 5305482 w 6223400"/>
              <a:gd name="connsiteY56" fmla="*/ 4824943 h 6858000"/>
              <a:gd name="connsiteX57" fmla="*/ 5341722 w 6223400"/>
              <a:gd name="connsiteY57" fmla="*/ 4867341 h 6858000"/>
              <a:gd name="connsiteX58" fmla="*/ 5391860 w 6223400"/>
              <a:gd name="connsiteY58" fmla="*/ 4969482 h 6858000"/>
              <a:gd name="connsiteX59" fmla="*/ 5443823 w 6223400"/>
              <a:gd name="connsiteY59" fmla="*/ 5045764 h 6858000"/>
              <a:gd name="connsiteX60" fmla="*/ 5698884 w 6223400"/>
              <a:gd name="connsiteY60" fmla="*/ 5240135 h 6858000"/>
              <a:gd name="connsiteX61" fmla="*/ 5802745 w 6223400"/>
              <a:gd name="connsiteY61" fmla="*/ 5405525 h 6858000"/>
              <a:gd name="connsiteX62" fmla="*/ 5896576 w 6223400"/>
              <a:gd name="connsiteY62" fmla="*/ 5514876 h 6858000"/>
              <a:gd name="connsiteX63" fmla="*/ 5905131 w 6223400"/>
              <a:gd name="connsiteY63" fmla="*/ 5543895 h 6858000"/>
              <a:gd name="connsiteX64" fmla="*/ 5919711 w 6223400"/>
              <a:gd name="connsiteY64" fmla="*/ 5592311 h 6858000"/>
              <a:gd name="connsiteX65" fmla="*/ 5921028 w 6223400"/>
              <a:gd name="connsiteY65" fmla="*/ 5636484 h 6858000"/>
              <a:gd name="connsiteX66" fmla="*/ 5937013 w 6223400"/>
              <a:gd name="connsiteY66" fmla="*/ 5673804 h 6858000"/>
              <a:gd name="connsiteX67" fmla="*/ 5953116 w 6223400"/>
              <a:gd name="connsiteY67" fmla="*/ 5672149 h 6858000"/>
              <a:gd name="connsiteX68" fmla="*/ 5966195 w 6223400"/>
              <a:gd name="connsiteY68" fmla="*/ 5715424 h 6858000"/>
              <a:gd name="connsiteX69" fmla="*/ 5984676 w 6223400"/>
              <a:gd name="connsiteY69" fmla="*/ 5782202 h 6858000"/>
              <a:gd name="connsiteX70" fmla="*/ 5991226 w 6223400"/>
              <a:gd name="connsiteY70" fmla="*/ 5790528 h 6858000"/>
              <a:gd name="connsiteX71" fmla="*/ 5983278 w 6223400"/>
              <a:gd name="connsiteY71" fmla="*/ 5805716 h 6858000"/>
              <a:gd name="connsiteX72" fmla="*/ 5983618 w 6223400"/>
              <a:gd name="connsiteY72" fmla="*/ 5862441 h 6858000"/>
              <a:gd name="connsiteX73" fmla="*/ 6015245 w 6223400"/>
              <a:gd name="connsiteY73" fmla="*/ 5963982 h 6858000"/>
              <a:gd name="connsiteX74" fmla="*/ 6027586 w 6223400"/>
              <a:gd name="connsiteY74" fmla="*/ 5986436 h 6858000"/>
              <a:gd name="connsiteX75" fmla="*/ 6049361 w 6223400"/>
              <a:gd name="connsiteY75" fmla="*/ 6034848 h 6858000"/>
              <a:gd name="connsiteX76" fmla="*/ 6070025 w 6223400"/>
              <a:gd name="connsiteY76" fmla="*/ 6064390 h 6858000"/>
              <a:gd name="connsiteX77" fmla="*/ 6066083 w 6223400"/>
              <a:gd name="connsiteY77" fmla="*/ 6074622 h 6858000"/>
              <a:gd name="connsiteX78" fmla="*/ 6068582 w 6223400"/>
              <a:gd name="connsiteY78" fmla="*/ 6095625 h 6858000"/>
              <a:gd name="connsiteX79" fmla="*/ 6098779 w 6223400"/>
              <a:gd name="connsiteY79" fmla="*/ 6194890 h 6858000"/>
              <a:gd name="connsiteX80" fmla="*/ 6109139 w 6223400"/>
              <a:gd name="connsiteY80" fmla="*/ 6211062 h 6858000"/>
              <a:gd name="connsiteX81" fmla="*/ 6145119 w 6223400"/>
              <a:gd name="connsiteY81" fmla="*/ 6303997 h 6858000"/>
              <a:gd name="connsiteX82" fmla="*/ 6165032 w 6223400"/>
              <a:gd name="connsiteY82" fmla="*/ 6461800 h 6858000"/>
              <a:gd name="connsiteX83" fmla="*/ 6210435 w 6223400"/>
              <a:gd name="connsiteY83" fmla="*/ 6633111 h 6858000"/>
              <a:gd name="connsiteX84" fmla="*/ 6219899 w 6223400"/>
              <a:gd name="connsiteY84" fmla="*/ 6838923 h 6858000"/>
              <a:gd name="connsiteX85" fmla="*/ 6216288 w 6223400"/>
              <a:gd name="connsiteY85" fmla="*/ 6858000 h 6858000"/>
              <a:gd name="connsiteX86" fmla="*/ 0 w 6223400"/>
              <a:gd name="connsiteY86" fmla="*/ 6858000 h 6858000"/>
              <a:gd name="connsiteX87" fmla="*/ 0 w 6223400"/>
              <a:gd name="connsiteY87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742659 w 6223400"/>
              <a:gd name="connsiteY4" fmla="*/ 169139 h 6858000"/>
              <a:gd name="connsiteX5" fmla="*/ 4740930 w 6223400"/>
              <a:gd name="connsiteY5" fmla="*/ 339224 h 6858000"/>
              <a:gd name="connsiteX6" fmla="*/ 4740041 w 6223400"/>
              <a:gd name="connsiteY6" fmla="*/ 340080 h 6858000"/>
              <a:gd name="connsiteX7" fmla="*/ 4738863 w 6223400"/>
              <a:gd name="connsiteY7" fmla="*/ 351201 h 6858000"/>
              <a:gd name="connsiteX8" fmla="*/ 4732241 w 6223400"/>
              <a:gd name="connsiteY8" fmla="*/ 351407 h 6858000"/>
              <a:gd name="connsiteX9" fmla="*/ 4732927 w 6223400"/>
              <a:gd name="connsiteY9" fmla="*/ 353369 h 6858000"/>
              <a:gd name="connsiteX10" fmla="*/ 4736091 w 6223400"/>
              <a:gd name="connsiteY10" fmla="*/ 365928 h 6858000"/>
              <a:gd name="connsiteX11" fmla="*/ 4739022 w 6223400"/>
              <a:gd name="connsiteY11" fmla="*/ 371555 h 6858000"/>
              <a:gd name="connsiteX12" fmla="*/ 4737700 w 6223400"/>
              <a:gd name="connsiteY12" fmla="*/ 372314 h 6858000"/>
              <a:gd name="connsiteX13" fmla="*/ 4766342 w 6223400"/>
              <a:gd name="connsiteY13" fmla="*/ 533311 h 6858000"/>
              <a:gd name="connsiteX14" fmla="*/ 4777327 w 6223400"/>
              <a:gd name="connsiteY14" fmla="*/ 543960 h 6858000"/>
              <a:gd name="connsiteX15" fmla="*/ 4785029 w 6223400"/>
              <a:gd name="connsiteY15" fmla="*/ 557747 h 6858000"/>
              <a:gd name="connsiteX16" fmla="*/ 4784573 w 6223400"/>
              <a:gd name="connsiteY16" fmla="*/ 559975 h 6858000"/>
              <a:gd name="connsiteX17" fmla="*/ 4789365 w 6223400"/>
              <a:gd name="connsiteY17" fmla="*/ 577604 h 6858000"/>
              <a:gd name="connsiteX18" fmla="*/ 4793212 w 6223400"/>
              <a:gd name="connsiteY18" fmla="*/ 580389 h 6858000"/>
              <a:gd name="connsiteX19" fmla="*/ 4789004 w 6223400"/>
              <a:gd name="connsiteY19" fmla="*/ 709310 h 6858000"/>
              <a:gd name="connsiteX20" fmla="*/ 4809572 w 6223400"/>
              <a:gd name="connsiteY20" fmla="*/ 893538 h 6858000"/>
              <a:gd name="connsiteX21" fmla="*/ 4832997 w 6223400"/>
              <a:gd name="connsiteY21" fmla="*/ 1201806 h 6858000"/>
              <a:gd name="connsiteX22" fmla="*/ 4793622 w 6223400"/>
              <a:gd name="connsiteY22" fmla="*/ 1467065 h 6858000"/>
              <a:gd name="connsiteX23" fmla="*/ 4808087 w 6223400"/>
              <a:gd name="connsiteY23" fmla="*/ 1640574 h 6858000"/>
              <a:gd name="connsiteX24" fmla="*/ 4818290 w 6223400"/>
              <a:gd name="connsiteY24" fmla="*/ 1723113 h 6858000"/>
              <a:gd name="connsiteX25" fmla="*/ 4802030 w 6223400"/>
              <a:gd name="connsiteY25" fmla="*/ 1796477 h 6858000"/>
              <a:gd name="connsiteX26" fmla="*/ 4789394 w 6223400"/>
              <a:gd name="connsiteY26" fmla="*/ 1850084 h 6858000"/>
              <a:gd name="connsiteX27" fmla="*/ 4781341 w 6223400"/>
              <a:gd name="connsiteY27" fmla="*/ 1964880 h 6858000"/>
              <a:gd name="connsiteX28" fmla="*/ 4780876 w 6223400"/>
              <a:gd name="connsiteY28" fmla="*/ 2085740 h 6858000"/>
              <a:gd name="connsiteX29" fmla="*/ 4721183 w 6223400"/>
              <a:gd name="connsiteY29" fmla="*/ 2249323 h 6858000"/>
              <a:gd name="connsiteX30" fmla="*/ 4696718 w 6223400"/>
              <a:gd name="connsiteY30" fmla="*/ 2602688 h 6858000"/>
              <a:gd name="connsiteX31" fmla="*/ 4688423 w 6223400"/>
              <a:gd name="connsiteY31" fmla="*/ 2721695 h 6858000"/>
              <a:gd name="connsiteX32" fmla="*/ 4668388 w 6223400"/>
              <a:gd name="connsiteY32" fmla="*/ 2840426 h 6858000"/>
              <a:gd name="connsiteX33" fmla="*/ 4695734 w 6223400"/>
              <a:gd name="connsiteY33" fmla="*/ 2936681 h 6858000"/>
              <a:gd name="connsiteX34" fmla="*/ 4673957 w 6223400"/>
              <a:gd name="connsiteY34" fmla="*/ 3075786 h 6858000"/>
              <a:gd name="connsiteX35" fmla="*/ 4672057 w 6223400"/>
              <a:gd name="connsiteY35" fmla="*/ 3182899 h 6858000"/>
              <a:gd name="connsiteX36" fmla="*/ 4684836 w 6223400"/>
              <a:gd name="connsiteY36" fmla="*/ 3210263 h 6858000"/>
              <a:gd name="connsiteX37" fmla="*/ 4684277 w 6223400"/>
              <a:gd name="connsiteY37" fmla="*/ 3214819 h 6858000"/>
              <a:gd name="connsiteX38" fmla="*/ 4679724 w 6223400"/>
              <a:gd name="connsiteY38" fmla="*/ 3215542 h 6858000"/>
              <a:gd name="connsiteX39" fmla="*/ 4677577 w 6223400"/>
              <a:gd name="connsiteY39" fmla="*/ 3227568 h 6858000"/>
              <a:gd name="connsiteX40" fmla="*/ 4679121 w 6223400"/>
              <a:gd name="connsiteY40" fmla="*/ 3243956 h 6858000"/>
              <a:gd name="connsiteX41" fmla="*/ 4675886 w 6223400"/>
              <a:gd name="connsiteY41" fmla="*/ 3258102 h 6858000"/>
              <a:gd name="connsiteX42" fmla="*/ 4666132 w 6223400"/>
              <a:gd name="connsiteY42" fmla="*/ 3289864 h 6858000"/>
              <a:gd name="connsiteX43" fmla="*/ 4665929 w 6223400"/>
              <a:gd name="connsiteY43" fmla="*/ 3300587 h 6858000"/>
              <a:gd name="connsiteX44" fmla="*/ 4662937 w 6223400"/>
              <a:gd name="connsiteY44" fmla="*/ 3311027 h 6858000"/>
              <a:gd name="connsiteX45" fmla="*/ 4660497 w 6223400"/>
              <a:gd name="connsiteY45" fmla="*/ 3311675 h 6858000"/>
              <a:gd name="connsiteX46" fmla="*/ 4654307 w 6223400"/>
              <a:gd name="connsiteY46" fmla="*/ 3305257 h 6858000"/>
              <a:gd name="connsiteX47" fmla="*/ 4651183 w 6223400"/>
              <a:gd name="connsiteY47" fmla="*/ 3460438 h 6858000"/>
              <a:gd name="connsiteX48" fmla="*/ 4668869 w 6223400"/>
              <a:gd name="connsiteY48" fmla="*/ 3559504 h 6858000"/>
              <a:gd name="connsiteX49" fmla="*/ 4706367 w 6223400"/>
              <a:gd name="connsiteY49" fmla="*/ 3636089 h 6858000"/>
              <a:gd name="connsiteX50" fmla="*/ 4745680 w 6223400"/>
              <a:gd name="connsiteY50" fmla="*/ 3768627 h 6858000"/>
              <a:gd name="connsiteX51" fmla="*/ 4848872 w 6223400"/>
              <a:gd name="connsiteY51" fmla="*/ 3937574 h 6858000"/>
              <a:gd name="connsiteX52" fmla="*/ 5099436 w 6223400"/>
              <a:gd name="connsiteY52" fmla="*/ 4390012 h 6858000"/>
              <a:gd name="connsiteX53" fmla="*/ 5170612 w 6223400"/>
              <a:gd name="connsiteY53" fmla="*/ 4529367 h 6858000"/>
              <a:gd name="connsiteX54" fmla="*/ 5245650 w 6223400"/>
              <a:gd name="connsiteY54" fmla="*/ 4634370 h 6858000"/>
              <a:gd name="connsiteX55" fmla="*/ 5265662 w 6223400"/>
              <a:gd name="connsiteY55" fmla="*/ 4708824 h 6858000"/>
              <a:gd name="connsiteX56" fmla="*/ 5305482 w 6223400"/>
              <a:gd name="connsiteY56" fmla="*/ 4824943 h 6858000"/>
              <a:gd name="connsiteX57" fmla="*/ 5341722 w 6223400"/>
              <a:gd name="connsiteY57" fmla="*/ 4867341 h 6858000"/>
              <a:gd name="connsiteX58" fmla="*/ 5391860 w 6223400"/>
              <a:gd name="connsiteY58" fmla="*/ 4969482 h 6858000"/>
              <a:gd name="connsiteX59" fmla="*/ 5443823 w 6223400"/>
              <a:gd name="connsiteY59" fmla="*/ 5045764 h 6858000"/>
              <a:gd name="connsiteX60" fmla="*/ 5698884 w 6223400"/>
              <a:gd name="connsiteY60" fmla="*/ 5240135 h 6858000"/>
              <a:gd name="connsiteX61" fmla="*/ 5802745 w 6223400"/>
              <a:gd name="connsiteY61" fmla="*/ 5405525 h 6858000"/>
              <a:gd name="connsiteX62" fmla="*/ 5896576 w 6223400"/>
              <a:gd name="connsiteY62" fmla="*/ 5514876 h 6858000"/>
              <a:gd name="connsiteX63" fmla="*/ 5905131 w 6223400"/>
              <a:gd name="connsiteY63" fmla="*/ 5543895 h 6858000"/>
              <a:gd name="connsiteX64" fmla="*/ 5919711 w 6223400"/>
              <a:gd name="connsiteY64" fmla="*/ 5592311 h 6858000"/>
              <a:gd name="connsiteX65" fmla="*/ 5921028 w 6223400"/>
              <a:gd name="connsiteY65" fmla="*/ 5636484 h 6858000"/>
              <a:gd name="connsiteX66" fmla="*/ 5937013 w 6223400"/>
              <a:gd name="connsiteY66" fmla="*/ 5673804 h 6858000"/>
              <a:gd name="connsiteX67" fmla="*/ 5953116 w 6223400"/>
              <a:gd name="connsiteY67" fmla="*/ 5672149 h 6858000"/>
              <a:gd name="connsiteX68" fmla="*/ 5966195 w 6223400"/>
              <a:gd name="connsiteY68" fmla="*/ 5715424 h 6858000"/>
              <a:gd name="connsiteX69" fmla="*/ 5984676 w 6223400"/>
              <a:gd name="connsiteY69" fmla="*/ 5782202 h 6858000"/>
              <a:gd name="connsiteX70" fmla="*/ 5991226 w 6223400"/>
              <a:gd name="connsiteY70" fmla="*/ 5790528 h 6858000"/>
              <a:gd name="connsiteX71" fmla="*/ 5983278 w 6223400"/>
              <a:gd name="connsiteY71" fmla="*/ 5805716 h 6858000"/>
              <a:gd name="connsiteX72" fmla="*/ 5983618 w 6223400"/>
              <a:gd name="connsiteY72" fmla="*/ 5862441 h 6858000"/>
              <a:gd name="connsiteX73" fmla="*/ 6015245 w 6223400"/>
              <a:gd name="connsiteY73" fmla="*/ 5963982 h 6858000"/>
              <a:gd name="connsiteX74" fmla="*/ 6027586 w 6223400"/>
              <a:gd name="connsiteY74" fmla="*/ 5986436 h 6858000"/>
              <a:gd name="connsiteX75" fmla="*/ 6049361 w 6223400"/>
              <a:gd name="connsiteY75" fmla="*/ 6034848 h 6858000"/>
              <a:gd name="connsiteX76" fmla="*/ 6070025 w 6223400"/>
              <a:gd name="connsiteY76" fmla="*/ 6064390 h 6858000"/>
              <a:gd name="connsiteX77" fmla="*/ 6066083 w 6223400"/>
              <a:gd name="connsiteY77" fmla="*/ 6074622 h 6858000"/>
              <a:gd name="connsiteX78" fmla="*/ 6068582 w 6223400"/>
              <a:gd name="connsiteY78" fmla="*/ 6095625 h 6858000"/>
              <a:gd name="connsiteX79" fmla="*/ 6098779 w 6223400"/>
              <a:gd name="connsiteY79" fmla="*/ 6194890 h 6858000"/>
              <a:gd name="connsiteX80" fmla="*/ 6109139 w 6223400"/>
              <a:gd name="connsiteY80" fmla="*/ 6211062 h 6858000"/>
              <a:gd name="connsiteX81" fmla="*/ 6145119 w 6223400"/>
              <a:gd name="connsiteY81" fmla="*/ 6303997 h 6858000"/>
              <a:gd name="connsiteX82" fmla="*/ 6165032 w 6223400"/>
              <a:gd name="connsiteY82" fmla="*/ 6461800 h 6858000"/>
              <a:gd name="connsiteX83" fmla="*/ 6210435 w 6223400"/>
              <a:gd name="connsiteY83" fmla="*/ 6633111 h 6858000"/>
              <a:gd name="connsiteX84" fmla="*/ 6219899 w 6223400"/>
              <a:gd name="connsiteY84" fmla="*/ 6838923 h 6858000"/>
              <a:gd name="connsiteX85" fmla="*/ 6216288 w 6223400"/>
              <a:gd name="connsiteY85" fmla="*/ 6858000 h 6858000"/>
              <a:gd name="connsiteX86" fmla="*/ 0 w 6223400"/>
              <a:gd name="connsiteY86" fmla="*/ 6858000 h 6858000"/>
              <a:gd name="connsiteX87" fmla="*/ 0 w 6223400"/>
              <a:gd name="connsiteY87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742659 w 6223400"/>
              <a:gd name="connsiteY4" fmla="*/ 169139 h 6858000"/>
              <a:gd name="connsiteX5" fmla="*/ 4740930 w 6223400"/>
              <a:gd name="connsiteY5" fmla="*/ 339224 h 6858000"/>
              <a:gd name="connsiteX6" fmla="*/ 4740041 w 6223400"/>
              <a:gd name="connsiteY6" fmla="*/ 340080 h 6858000"/>
              <a:gd name="connsiteX7" fmla="*/ 4738863 w 6223400"/>
              <a:gd name="connsiteY7" fmla="*/ 351201 h 6858000"/>
              <a:gd name="connsiteX8" fmla="*/ 4732241 w 6223400"/>
              <a:gd name="connsiteY8" fmla="*/ 351407 h 6858000"/>
              <a:gd name="connsiteX9" fmla="*/ 4732927 w 6223400"/>
              <a:gd name="connsiteY9" fmla="*/ 353369 h 6858000"/>
              <a:gd name="connsiteX10" fmla="*/ 4736091 w 6223400"/>
              <a:gd name="connsiteY10" fmla="*/ 365928 h 6858000"/>
              <a:gd name="connsiteX11" fmla="*/ 4739022 w 6223400"/>
              <a:gd name="connsiteY11" fmla="*/ 371555 h 6858000"/>
              <a:gd name="connsiteX12" fmla="*/ 4737700 w 6223400"/>
              <a:gd name="connsiteY12" fmla="*/ 372314 h 6858000"/>
              <a:gd name="connsiteX13" fmla="*/ 4766342 w 6223400"/>
              <a:gd name="connsiteY13" fmla="*/ 533311 h 6858000"/>
              <a:gd name="connsiteX14" fmla="*/ 4777327 w 6223400"/>
              <a:gd name="connsiteY14" fmla="*/ 543960 h 6858000"/>
              <a:gd name="connsiteX15" fmla="*/ 4785029 w 6223400"/>
              <a:gd name="connsiteY15" fmla="*/ 557747 h 6858000"/>
              <a:gd name="connsiteX16" fmla="*/ 4784573 w 6223400"/>
              <a:gd name="connsiteY16" fmla="*/ 559975 h 6858000"/>
              <a:gd name="connsiteX17" fmla="*/ 4789365 w 6223400"/>
              <a:gd name="connsiteY17" fmla="*/ 577604 h 6858000"/>
              <a:gd name="connsiteX18" fmla="*/ 4793212 w 6223400"/>
              <a:gd name="connsiteY18" fmla="*/ 580389 h 6858000"/>
              <a:gd name="connsiteX19" fmla="*/ 4789004 w 6223400"/>
              <a:gd name="connsiteY19" fmla="*/ 709310 h 6858000"/>
              <a:gd name="connsiteX20" fmla="*/ 4809572 w 6223400"/>
              <a:gd name="connsiteY20" fmla="*/ 893538 h 6858000"/>
              <a:gd name="connsiteX21" fmla="*/ 4832997 w 6223400"/>
              <a:gd name="connsiteY21" fmla="*/ 1201806 h 6858000"/>
              <a:gd name="connsiteX22" fmla="*/ 4793622 w 6223400"/>
              <a:gd name="connsiteY22" fmla="*/ 1467065 h 6858000"/>
              <a:gd name="connsiteX23" fmla="*/ 4808087 w 6223400"/>
              <a:gd name="connsiteY23" fmla="*/ 1640574 h 6858000"/>
              <a:gd name="connsiteX24" fmla="*/ 4818290 w 6223400"/>
              <a:gd name="connsiteY24" fmla="*/ 1723113 h 6858000"/>
              <a:gd name="connsiteX25" fmla="*/ 4802030 w 6223400"/>
              <a:gd name="connsiteY25" fmla="*/ 1796477 h 6858000"/>
              <a:gd name="connsiteX26" fmla="*/ 4789394 w 6223400"/>
              <a:gd name="connsiteY26" fmla="*/ 1850084 h 6858000"/>
              <a:gd name="connsiteX27" fmla="*/ 4781341 w 6223400"/>
              <a:gd name="connsiteY27" fmla="*/ 1964880 h 6858000"/>
              <a:gd name="connsiteX28" fmla="*/ 4780876 w 6223400"/>
              <a:gd name="connsiteY28" fmla="*/ 2085740 h 6858000"/>
              <a:gd name="connsiteX29" fmla="*/ 4721183 w 6223400"/>
              <a:gd name="connsiteY29" fmla="*/ 2249323 h 6858000"/>
              <a:gd name="connsiteX30" fmla="*/ 4696718 w 6223400"/>
              <a:gd name="connsiteY30" fmla="*/ 2602688 h 6858000"/>
              <a:gd name="connsiteX31" fmla="*/ 4688423 w 6223400"/>
              <a:gd name="connsiteY31" fmla="*/ 2721695 h 6858000"/>
              <a:gd name="connsiteX32" fmla="*/ 4668388 w 6223400"/>
              <a:gd name="connsiteY32" fmla="*/ 2840426 h 6858000"/>
              <a:gd name="connsiteX33" fmla="*/ 4695734 w 6223400"/>
              <a:gd name="connsiteY33" fmla="*/ 2936681 h 6858000"/>
              <a:gd name="connsiteX34" fmla="*/ 4673957 w 6223400"/>
              <a:gd name="connsiteY34" fmla="*/ 3075786 h 6858000"/>
              <a:gd name="connsiteX35" fmla="*/ 4672057 w 6223400"/>
              <a:gd name="connsiteY35" fmla="*/ 3182899 h 6858000"/>
              <a:gd name="connsiteX36" fmla="*/ 4684836 w 6223400"/>
              <a:gd name="connsiteY36" fmla="*/ 3210263 h 6858000"/>
              <a:gd name="connsiteX37" fmla="*/ 4684277 w 6223400"/>
              <a:gd name="connsiteY37" fmla="*/ 3214819 h 6858000"/>
              <a:gd name="connsiteX38" fmla="*/ 4679724 w 6223400"/>
              <a:gd name="connsiteY38" fmla="*/ 3215542 h 6858000"/>
              <a:gd name="connsiteX39" fmla="*/ 4677577 w 6223400"/>
              <a:gd name="connsiteY39" fmla="*/ 3227568 h 6858000"/>
              <a:gd name="connsiteX40" fmla="*/ 4679121 w 6223400"/>
              <a:gd name="connsiteY40" fmla="*/ 3243956 h 6858000"/>
              <a:gd name="connsiteX41" fmla="*/ 4675886 w 6223400"/>
              <a:gd name="connsiteY41" fmla="*/ 3258102 h 6858000"/>
              <a:gd name="connsiteX42" fmla="*/ 4666132 w 6223400"/>
              <a:gd name="connsiteY42" fmla="*/ 3289864 h 6858000"/>
              <a:gd name="connsiteX43" fmla="*/ 4665929 w 6223400"/>
              <a:gd name="connsiteY43" fmla="*/ 3300587 h 6858000"/>
              <a:gd name="connsiteX44" fmla="*/ 4662937 w 6223400"/>
              <a:gd name="connsiteY44" fmla="*/ 3311027 h 6858000"/>
              <a:gd name="connsiteX45" fmla="*/ 4660497 w 6223400"/>
              <a:gd name="connsiteY45" fmla="*/ 3311675 h 6858000"/>
              <a:gd name="connsiteX46" fmla="*/ 4654307 w 6223400"/>
              <a:gd name="connsiteY46" fmla="*/ 3305257 h 6858000"/>
              <a:gd name="connsiteX47" fmla="*/ 4651183 w 6223400"/>
              <a:gd name="connsiteY47" fmla="*/ 3460438 h 6858000"/>
              <a:gd name="connsiteX48" fmla="*/ 4668869 w 6223400"/>
              <a:gd name="connsiteY48" fmla="*/ 3559504 h 6858000"/>
              <a:gd name="connsiteX49" fmla="*/ 4706367 w 6223400"/>
              <a:gd name="connsiteY49" fmla="*/ 3636089 h 6858000"/>
              <a:gd name="connsiteX50" fmla="*/ 4745680 w 6223400"/>
              <a:gd name="connsiteY50" fmla="*/ 3768627 h 6858000"/>
              <a:gd name="connsiteX51" fmla="*/ 4848872 w 6223400"/>
              <a:gd name="connsiteY51" fmla="*/ 3937574 h 6858000"/>
              <a:gd name="connsiteX52" fmla="*/ 5119907 w 6223400"/>
              <a:gd name="connsiteY52" fmla="*/ 4321773 h 6858000"/>
              <a:gd name="connsiteX53" fmla="*/ 5170612 w 6223400"/>
              <a:gd name="connsiteY53" fmla="*/ 4529367 h 6858000"/>
              <a:gd name="connsiteX54" fmla="*/ 5245650 w 6223400"/>
              <a:gd name="connsiteY54" fmla="*/ 4634370 h 6858000"/>
              <a:gd name="connsiteX55" fmla="*/ 5265662 w 6223400"/>
              <a:gd name="connsiteY55" fmla="*/ 4708824 h 6858000"/>
              <a:gd name="connsiteX56" fmla="*/ 5305482 w 6223400"/>
              <a:gd name="connsiteY56" fmla="*/ 4824943 h 6858000"/>
              <a:gd name="connsiteX57" fmla="*/ 5341722 w 6223400"/>
              <a:gd name="connsiteY57" fmla="*/ 4867341 h 6858000"/>
              <a:gd name="connsiteX58" fmla="*/ 5391860 w 6223400"/>
              <a:gd name="connsiteY58" fmla="*/ 4969482 h 6858000"/>
              <a:gd name="connsiteX59" fmla="*/ 5443823 w 6223400"/>
              <a:gd name="connsiteY59" fmla="*/ 5045764 h 6858000"/>
              <a:gd name="connsiteX60" fmla="*/ 5698884 w 6223400"/>
              <a:gd name="connsiteY60" fmla="*/ 5240135 h 6858000"/>
              <a:gd name="connsiteX61" fmla="*/ 5802745 w 6223400"/>
              <a:gd name="connsiteY61" fmla="*/ 5405525 h 6858000"/>
              <a:gd name="connsiteX62" fmla="*/ 5896576 w 6223400"/>
              <a:gd name="connsiteY62" fmla="*/ 5514876 h 6858000"/>
              <a:gd name="connsiteX63" fmla="*/ 5905131 w 6223400"/>
              <a:gd name="connsiteY63" fmla="*/ 5543895 h 6858000"/>
              <a:gd name="connsiteX64" fmla="*/ 5919711 w 6223400"/>
              <a:gd name="connsiteY64" fmla="*/ 5592311 h 6858000"/>
              <a:gd name="connsiteX65" fmla="*/ 5921028 w 6223400"/>
              <a:gd name="connsiteY65" fmla="*/ 5636484 h 6858000"/>
              <a:gd name="connsiteX66" fmla="*/ 5937013 w 6223400"/>
              <a:gd name="connsiteY66" fmla="*/ 5673804 h 6858000"/>
              <a:gd name="connsiteX67" fmla="*/ 5953116 w 6223400"/>
              <a:gd name="connsiteY67" fmla="*/ 5672149 h 6858000"/>
              <a:gd name="connsiteX68" fmla="*/ 5966195 w 6223400"/>
              <a:gd name="connsiteY68" fmla="*/ 5715424 h 6858000"/>
              <a:gd name="connsiteX69" fmla="*/ 5984676 w 6223400"/>
              <a:gd name="connsiteY69" fmla="*/ 5782202 h 6858000"/>
              <a:gd name="connsiteX70" fmla="*/ 5991226 w 6223400"/>
              <a:gd name="connsiteY70" fmla="*/ 5790528 h 6858000"/>
              <a:gd name="connsiteX71" fmla="*/ 5983278 w 6223400"/>
              <a:gd name="connsiteY71" fmla="*/ 5805716 h 6858000"/>
              <a:gd name="connsiteX72" fmla="*/ 5983618 w 6223400"/>
              <a:gd name="connsiteY72" fmla="*/ 5862441 h 6858000"/>
              <a:gd name="connsiteX73" fmla="*/ 6015245 w 6223400"/>
              <a:gd name="connsiteY73" fmla="*/ 5963982 h 6858000"/>
              <a:gd name="connsiteX74" fmla="*/ 6027586 w 6223400"/>
              <a:gd name="connsiteY74" fmla="*/ 5986436 h 6858000"/>
              <a:gd name="connsiteX75" fmla="*/ 6049361 w 6223400"/>
              <a:gd name="connsiteY75" fmla="*/ 6034848 h 6858000"/>
              <a:gd name="connsiteX76" fmla="*/ 6070025 w 6223400"/>
              <a:gd name="connsiteY76" fmla="*/ 6064390 h 6858000"/>
              <a:gd name="connsiteX77" fmla="*/ 6066083 w 6223400"/>
              <a:gd name="connsiteY77" fmla="*/ 6074622 h 6858000"/>
              <a:gd name="connsiteX78" fmla="*/ 6068582 w 6223400"/>
              <a:gd name="connsiteY78" fmla="*/ 6095625 h 6858000"/>
              <a:gd name="connsiteX79" fmla="*/ 6098779 w 6223400"/>
              <a:gd name="connsiteY79" fmla="*/ 6194890 h 6858000"/>
              <a:gd name="connsiteX80" fmla="*/ 6109139 w 6223400"/>
              <a:gd name="connsiteY80" fmla="*/ 6211062 h 6858000"/>
              <a:gd name="connsiteX81" fmla="*/ 6145119 w 6223400"/>
              <a:gd name="connsiteY81" fmla="*/ 6303997 h 6858000"/>
              <a:gd name="connsiteX82" fmla="*/ 6165032 w 6223400"/>
              <a:gd name="connsiteY82" fmla="*/ 6461800 h 6858000"/>
              <a:gd name="connsiteX83" fmla="*/ 6210435 w 6223400"/>
              <a:gd name="connsiteY83" fmla="*/ 6633111 h 6858000"/>
              <a:gd name="connsiteX84" fmla="*/ 6219899 w 6223400"/>
              <a:gd name="connsiteY84" fmla="*/ 6838923 h 6858000"/>
              <a:gd name="connsiteX85" fmla="*/ 6216288 w 6223400"/>
              <a:gd name="connsiteY85" fmla="*/ 6858000 h 6858000"/>
              <a:gd name="connsiteX86" fmla="*/ 0 w 6223400"/>
              <a:gd name="connsiteY86" fmla="*/ 6858000 h 6858000"/>
              <a:gd name="connsiteX87" fmla="*/ 0 w 6223400"/>
              <a:gd name="connsiteY87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742659 w 6223400"/>
              <a:gd name="connsiteY4" fmla="*/ 169139 h 6858000"/>
              <a:gd name="connsiteX5" fmla="*/ 4740930 w 6223400"/>
              <a:gd name="connsiteY5" fmla="*/ 339224 h 6858000"/>
              <a:gd name="connsiteX6" fmla="*/ 4740041 w 6223400"/>
              <a:gd name="connsiteY6" fmla="*/ 340080 h 6858000"/>
              <a:gd name="connsiteX7" fmla="*/ 4738863 w 6223400"/>
              <a:gd name="connsiteY7" fmla="*/ 351201 h 6858000"/>
              <a:gd name="connsiteX8" fmla="*/ 4732241 w 6223400"/>
              <a:gd name="connsiteY8" fmla="*/ 351407 h 6858000"/>
              <a:gd name="connsiteX9" fmla="*/ 4732927 w 6223400"/>
              <a:gd name="connsiteY9" fmla="*/ 353369 h 6858000"/>
              <a:gd name="connsiteX10" fmla="*/ 4736091 w 6223400"/>
              <a:gd name="connsiteY10" fmla="*/ 365928 h 6858000"/>
              <a:gd name="connsiteX11" fmla="*/ 4739022 w 6223400"/>
              <a:gd name="connsiteY11" fmla="*/ 371555 h 6858000"/>
              <a:gd name="connsiteX12" fmla="*/ 4737700 w 6223400"/>
              <a:gd name="connsiteY12" fmla="*/ 372314 h 6858000"/>
              <a:gd name="connsiteX13" fmla="*/ 4766342 w 6223400"/>
              <a:gd name="connsiteY13" fmla="*/ 533311 h 6858000"/>
              <a:gd name="connsiteX14" fmla="*/ 4777327 w 6223400"/>
              <a:gd name="connsiteY14" fmla="*/ 543960 h 6858000"/>
              <a:gd name="connsiteX15" fmla="*/ 4785029 w 6223400"/>
              <a:gd name="connsiteY15" fmla="*/ 557747 h 6858000"/>
              <a:gd name="connsiteX16" fmla="*/ 4784573 w 6223400"/>
              <a:gd name="connsiteY16" fmla="*/ 559975 h 6858000"/>
              <a:gd name="connsiteX17" fmla="*/ 4789365 w 6223400"/>
              <a:gd name="connsiteY17" fmla="*/ 577604 h 6858000"/>
              <a:gd name="connsiteX18" fmla="*/ 4793212 w 6223400"/>
              <a:gd name="connsiteY18" fmla="*/ 580389 h 6858000"/>
              <a:gd name="connsiteX19" fmla="*/ 4789004 w 6223400"/>
              <a:gd name="connsiteY19" fmla="*/ 709310 h 6858000"/>
              <a:gd name="connsiteX20" fmla="*/ 4809572 w 6223400"/>
              <a:gd name="connsiteY20" fmla="*/ 893538 h 6858000"/>
              <a:gd name="connsiteX21" fmla="*/ 4832997 w 6223400"/>
              <a:gd name="connsiteY21" fmla="*/ 1201806 h 6858000"/>
              <a:gd name="connsiteX22" fmla="*/ 4793622 w 6223400"/>
              <a:gd name="connsiteY22" fmla="*/ 1467065 h 6858000"/>
              <a:gd name="connsiteX23" fmla="*/ 4808087 w 6223400"/>
              <a:gd name="connsiteY23" fmla="*/ 1640574 h 6858000"/>
              <a:gd name="connsiteX24" fmla="*/ 4818290 w 6223400"/>
              <a:gd name="connsiteY24" fmla="*/ 1723113 h 6858000"/>
              <a:gd name="connsiteX25" fmla="*/ 4802030 w 6223400"/>
              <a:gd name="connsiteY25" fmla="*/ 1796477 h 6858000"/>
              <a:gd name="connsiteX26" fmla="*/ 4789394 w 6223400"/>
              <a:gd name="connsiteY26" fmla="*/ 1850084 h 6858000"/>
              <a:gd name="connsiteX27" fmla="*/ 4781341 w 6223400"/>
              <a:gd name="connsiteY27" fmla="*/ 1964880 h 6858000"/>
              <a:gd name="connsiteX28" fmla="*/ 4780876 w 6223400"/>
              <a:gd name="connsiteY28" fmla="*/ 2085740 h 6858000"/>
              <a:gd name="connsiteX29" fmla="*/ 4721183 w 6223400"/>
              <a:gd name="connsiteY29" fmla="*/ 2249323 h 6858000"/>
              <a:gd name="connsiteX30" fmla="*/ 4696718 w 6223400"/>
              <a:gd name="connsiteY30" fmla="*/ 2602688 h 6858000"/>
              <a:gd name="connsiteX31" fmla="*/ 4688423 w 6223400"/>
              <a:gd name="connsiteY31" fmla="*/ 2721695 h 6858000"/>
              <a:gd name="connsiteX32" fmla="*/ 4668388 w 6223400"/>
              <a:gd name="connsiteY32" fmla="*/ 2840426 h 6858000"/>
              <a:gd name="connsiteX33" fmla="*/ 4695734 w 6223400"/>
              <a:gd name="connsiteY33" fmla="*/ 2936681 h 6858000"/>
              <a:gd name="connsiteX34" fmla="*/ 4673957 w 6223400"/>
              <a:gd name="connsiteY34" fmla="*/ 3075786 h 6858000"/>
              <a:gd name="connsiteX35" fmla="*/ 4672057 w 6223400"/>
              <a:gd name="connsiteY35" fmla="*/ 3182899 h 6858000"/>
              <a:gd name="connsiteX36" fmla="*/ 4684836 w 6223400"/>
              <a:gd name="connsiteY36" fmla="*/ 3210263 h 6858000"/>
              <a:gd name="connsiteX37" fmla="*/ 4684277 w 6223400"/>
              <a:gd name="connsiteY37" fmla="*/ 3214819 h 6858000"/>
              <a:gd name="connsiteX38" fmla="*/ 4679724 w 6223400"/>
              <a:gd name="connsiteY38" fmla="*/ 3215542 h 6858000"/>
              <a:gd name="connsiteX39" fmla="*/ 4677577 w 6223400"/>
              <a:gd name="connsiteY39" fmla="*/ 3227568 h 6858000"/>
              <a:gd name="connsiteX40" fmla="*/ 4679121 w 6223400"/>
              <a:gd name="connsiteY40" fmla="*/ 3243956 h 6858000"/>
              <a:gd name="connsiteX41" fmla="*/ 4675886 w 6223400"/>
              <a:gd name="connsiteY41" fmla="*/ 3258102 h 6858000"/>
              <a:gd name="connsiteX42" fmla="*/ 4666132 w 6223400"/>
              <a:gd name="connsiteY42" fmla="*/ 3289864 h 6858000"/>
              <a:gd name="connsiteX43" fmla="*/ 4665929 w 6223400"/>
              <a:gd name="connsiteY43" fmla="*/ 3300587 h 6858000"/>
              <a:gd name="connsiteX44" fmla="*/ 4662937 w 6223400"/>
              <a:gd name="connsiteY44" fmla="*/ 3311027 h 6858000"/>
              <a:gd name="connsiteX45" fmla="*/ 4660497 w 6223400"/>
              <a:gd name="connsiteY45" fmla="*/ 3311675 h 6858000"/>
              <a:gd name="connsiteX46" fmla="*/ 4654307 w 6223400"/>
              <a:gd name="connsiteY46" fmla="*/ 3305257 h 6858000"/>
              <a:gd name="connsiteX47" fmla="*/ 4651183 w 6223400"/>
              <a:gd name="connsiteY47" fmla="*/ 3460438 h 6858000"/>
              <a:gd name="connsiteX48" fmla="*/ 4668869 w 6223400"/>
              <a:gd name="connsiteY48" fmla="*/ 3559504 h 6858000"/>
              <a:gd name="connsiteX49" fmla="*/ 4706367 w 6223400"/>
              <a:gd name="connsiteY49" fmla="*/ 3636089 h 6858000"/>
              <a:gd name="connsiteX50" fmla="*/ 4745680 w 6223400"/>
              <a:gd name="connsiteY50" fmla="*/ 3795922 h 6858000"/>
              <a:gd name="connsiteX51" fmla="*/ 4848872 w 6223400"/>
              <a:gd name="connsiteY51" fmla="*/ 3937574 h 6858000"/>
              <a:gd name="connsiteX52" fmla="*/ 5119907 w 6223400"/>
              <a:gd name="connsiteY52" fmla="*/ 4321773 h 6858000"/>
              <a:gd name="connsiteX53" fmla="*/ 5170612 w 6223400"/>
              <a:gd name="connsiteY53" fmla="*/ 4529367 h 6858000"/>
              <a:gd name="connsiteX54" fmla="*/ 5245650 w 6223400"/>
              <a:gd name="connsiteY54" fmla="*/ 4634370 h 6858000"/>
              <a:gd name="connsiteX55" fmla="*/ 5265662 w 6223400"/>
              <a:gd name="connsiteY55" fmla="*/ 4708824 h 6858000"/>
              <a:gd name="connsiteX56" fmla="*/ 5305482 w 6223400"/>
              <a:gd name="connsiteY56" fmla="*/ 4824943 h 6858000"/>
              <a:gd name="connsiteX57" fmla="*/ 5341722 w 6223400"/>
              <a:gd name="connsiteY57" fmla="*/ 4867341 h 6858000"/>
              <a:gd name="connsiteX58" fmla="*/ 5391860 w 6223400"/>
              <a:gd name="connsiteY58" fmla="*/ 4969482 h 6858000"/>
              <a:gd name="connsiteX59" fmla="*/ 5443823 w 6223400"/>
              <a:gd name="connsiteY59" fmla="*/ 5045764 h 6858000"/>
              <a:gd name="connsiteX60" fmla="*/ 5698884 w 6223400"/>
              <a:gd name="connsiteY60" fmla="*/ 5240135 h 6858000"/>
              <a:gd name="connsiteX61" fmla="*/ 5802745 w 6223400"/>
              <a:gd name="connsiteY61" fmla="*/ 5405525 h 6858000"/>
              <a:gd name="connsiteX62" fmla="*/ 5896576 w 6223400"/>
              <a:gd name="connsiteY62" fmla="*/ 5514876 h 6858000"/>
              <a:gd name="connsiteX63" fmla="*/ 5905131 w 6223400"/>
              <a:gd name="connsiteY63" fmla="*/ 5543895 h 6858000"/>
              <a:gd name="connsiteX64" fmla="*/ 5919711 w 6223400"/>
              <a:gd name="connsiteY64" fmla="*/ 5592311 h 6858000"/>
              <a:gd name="connsiteX65" fmla="*/ 5921028 w 6223400"/>
              <a:gd name="connsiteY65" fmla="*/ 5636484 h 6858000"/>
              <a:gd name="connsiteX66" fmla="*/ 5937013 w 6223400"/>
              <a:gd name="connsiteY66" fmla="*/ 5673804 h 6858000"/>
              <a:gd name="connsiteX67" fmla="*/ 5953116 w 6223400"/>
              <a:gd name="connsiteY67" fmla="*/ 5672149 h 6858000"/>
              <a:gd name="connsiteX68" fmla="*/ 5966195 w 6223400"/>
              <a:gd name="connsiteY68" fmla="*/ 5715424 h 6858000"/>
              <a:gd name="connsiteX69" fmla="*/ 5984676 w 6223400"/>
              <a:gd name="connsiteY69" fmla="*/ 5782202 h 6858000"/>
              <a:gd name="connsiteX70" fmla="*/ 5991226 w 6223400"/>
              <a:gd name="connsiteY70" fmla="*/ 5790528 h 6858000"/>
              <a:gd name="connsiteX71" fmla="*/ 5983278 w 6223400"/>
              <a:gd name="connsiteY71" fmla="*/ 5805716 h 6858000"/>
              <a:gd name="connsiteX72" fmla="*/ 5983618 w 6223400"/>
              <a:gd name="connsiteY72" fmla="*/ 5862441 h 6858000"/>
              <a:gd name="connsiteX73" fmla="*/ 6015245 w 6223400"/>
              <a:gd name="connsiteY73" fmla="*/ 5963982 h 6858000"/>
              <a:gd name="connsiteX74" fmla="*/ 6027586 w 6223400"/>
              <a:gd name="connsiteY74" fmla="*/ 5986436 h 6858000"/>
              <a:gd name="connsiteX75" fmla="*/ 6049361 w 6223400"/>
              <a:gd name="connsiteY75" fmla="*/ 6034848 h 6858000"/>
              <a:gd name="connsiteX76" fmla="*/ 6070025 w 6223400"/>
              <a:gd name="connsiteY76" fmla="*/ 6064390 h 6858000"/>
              <a:gd name="connsiteX77" fmla="*/ 6066083 w 6223400"/>
              <a:gd name="connsiteY77" fmla="*/ 6074622 h 6858000"/>
              <a:gd name="connsiteX78" fmla="*/ 6068582 w 6223400"/>
              <a:gd name="connsiteY78" fmla="*/ 6095625 h 6858000"/>
              <a:gd name="connsiteX79" fmla="*/ 6098779 w 6223400"/>
              <a:gd name="connsiteY79" fmla="*/ 6194890 h 6858000"/>
              <a:gd name="connsiteX80" fmla="*/ 6109139 w 6223400"/>
              <a:gd name="connsiteY80" fmla="*/ 6211062 h 6858000"/>
              <a:gd name="connsiteX81" fmla="*/ 6145119 w 6223400"/>
              <a:gd name="connsiteY81" fmla="*/ 6303997 h 6858000"/>
              <a:gd name="connsiteX82" fmla="*/ 6165032 w 6223400"/>
              <a:gd name="connsiteY82" fmla="*/ 6461800 h 6858000"/>
              <a:gd name="connsiteX83" fmla="*/ 6210435 w 6223400"/>
              <a:gd name="connsiteY83" fmla="*/ 6633111 h 6858000"/>
              <a:gd name="connsiteX84" fmla="*/ 6219899 w 6223400"/>
              <a:gd name="connsiteY84" fmla="*/ 6838923 h 6858000"/>
              <a:gd name="connsiteX85" fmla="*/ 6216288 w 6223400"/>
              <a:gd name="connsiteY85" fmla="*/ 6858000 h 6858000"/>
              <a:gd name="connsiteX86" fmla="*/ 0 w 6223400"/>
              <a:gd name="connsiteY86" fmla="*/ 6858000 h 6858000"/>
              <a:gd name="connsiteX87" fmla="*/ 0 w 6223400"/>
              <a:gd name="connsiteY87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742659 w 6223400"/>
              <a:gd name="connsiteY4" fmla="*/ 169139 h 6858000"/>
              <a:gd name="connsiteX5" fmla="*/ 4740930 w 6223400"/>
              <a:gd name="connsiteY5" fmla="*/ 339224 h 6858000"/>
              <a:gd name="connsiteX6" fmla="*/ 4740041 w 6223400"/>
              <a:gd name="connsiteY6" fmla="*/ 340080 h 6858000"/>
              <a:gd name="connsiteX7" fmla="*/ 4738863 w 6223400"/>
              <a:gd name="connsiteY7" fmla="*/ 351201 h 6858000"/>
              <a:gd name="connsiteX8" fmla="*/ 4732241 w 6223400"/>
              <a:gd name="connsiteY8" fmla="*/ 351407 h 6858000"/>
              <a:gd name="connsiteX9" fmla="*/ 4732927 w 6223400"/>
              <a:gd name="connsiteY9" fmla="*/ 353369 h 6858000"/>
              <a:gd name="connsiteX10" fmla="*/ 4736091 w 6223400"/>
              <a:gd name="connsiteY10" fmla="*/ 365928 h 6858000"/>
              <a:gd name="connsiteX11" fmla="*/ 4739022 w 6223400"/>
              <a:gd name="connsiteY11" fmla="*/ 371555 h 6858000"/>
              <a:gd name="connsiteX12" fmla="*/ 4737700 w 6223400"/>
              <a:gd name="connsiteY12" fmla="*/ 372314 h 6858000"/>
              <a:gd name="connsiteX13" fmla="*/ 4766342 w 6223400"/>
              <a:gd name="connsiteY13" fmla="*/ 533311 h 6858000"/>
              <a:gd name="connsiteX14" fmla="*/ 4777327 w 6223400"/>
              <a:gd name="connsiteY14" fmla="*/ 543960 h 6858000"/>
              <a:gd name="connsiteX15" fmla="*/ 4785029 w 6223400"/>
              <a:gd name="connsiteY15" fmla="*/ 557747 h 6858000"/>
              <a:gd name="connsiteX16" fmla="*/ 4784573 w 6223400"/>
              <a:gd name="connsiteY16" fmla="*/ 559975 h 6858000"/>
              <a:gd name="connsiteX17" fmla="*/ 4789365 w 6223400"/>
              <a:gd name="connsiteY17" fmla="*/ 577604 h 6858000"/>
              <a:gd name="connsiteX18" fmla="*/ 4793212 w 6223400"/>
              <a:gd name="connsiteY18" fmla="*/ 580389 h 6858000"/>
              <a:gd name="connsiteX19" fmla="*/ 4789004 w 6223400"/>
              <a:gd name="connsiteY19" fmla="*/ 709310 h 6858000"/>
              <a:gd name="connsiteX20" fmla="*/ 4809572 w 6223400"/>
              <a:gd name="connsiteY20" fmla="*/ 893538 h 6858000"/>
              <a:gd name="connsiteX21" fmla="*/ 4832997 w 6223400"/>
              <a:gd name="connsiteY21" fmla="*/ 1201806 h 6858000"/>
              <a:gd name="connsiteX22" fmla="*/ 4793622 w 6223400"/>
              <a:gd name="connsiteY22" fmla="*/ 1467065 h 6858000"/>
              <a:gd name="connsiteX23" fmla="*/ 4808087 w 6223400"/>
              <a:gd name="connsiteY23" fmla="*/ 1640574 h 6858000"/>
              <a:gd name="connsiteX24" fmla="*/ 4818290 w 6223400"/>
              <a:gd name="connsiteY24" fmla="*/ 1723113 h 6858000"/>
              <a:gd name="connsiteX25" fmla="*/ 4802030 w 6223400"/>
              <a:gd name="connsiteY25" fmla="*/ 1796477 h 6858000"/>
              <a:gd name="connsiteX26" fmla="*/ 4789394 w 6223400"/>
              <a:gd name="connsiteY26" fmla="*/ 1850084 h 6858000"/>
              <a:gd name="connsiteX27" fmla="*/ 4781341 w 6223400"/>
              <a:gd name="connsiteY27" fmla="*/ 1964880 h 6858000"/>
              <a:gd name="connsiteX28" fmla="*/ 4780876 w 6223400"/>
              <a:gd name="connsiteY28" fmla="*/ 2085740 h 6858000"/>
              <a:gd name="connsiteX29" fmla="*/ 4721183 w 6223400"/>
              <a:gd name="connsiteY29" fmla="*/ 2249323 h 6858000"/>
              <a:gd name="connsiteX30" fmla="*/ 4696718 w 6223400"/>
              <a:gd name="connsiteY30" fmla="*/ 2602688 h 6858000"/>
              <a:gd name="connsiteX31" fmla="*/ 4688423 w 6223400"/>
              <a:gd name="connsiteY31" fmla="*/ 2721695 h 6858000"/>
              <a:gd name="connsiteX32" fmla="*/ 4668388 w 6223400"/>
              <a:gd name="connsiteY32" fmla="*/ 2840426 h 6858000"/>
              <a:gd name="connsiteX33" fmla="*/ 4695734 w 6223400"/>
              <a:gd name="connsiteY33" fmla="*/ 2936681 h 6858000"/>
              <a:gd name="connsiteX34" fmla="*/ 4673957 w 6223400"/>
              <a:gd name="connsiteY34" fmla="*/ 3075786 h 6858000"/>
              <a:gd name="connsiteX35" fmla="*/ 4672057 w 6223400"/>
              <a:gd name="connsiteY35" fmla="*/ 3182899 h 6858000"/>
              <a:gd name="connsiteX36" fmla="*/ 4684836 w 6223400"/>
              <a:gd name="connsiteY36" fmla="*/ 3210263 h 6858000"/>
              <a:gd name="connsiteX37" fmla="*/ 4684277 w 6223400"/>
              <a:gd name="connsiteY37" fmla="*/ 3214819 h 6858000"/>
              <a:gd name="connsiteX38" fmla="*/ 4679724 w 6223400"/>
              <a:gd name="connsiteY38" fmla="*/ 3215542 h 6858000"/>
              <a:gd name="connsiteX39" fmla="*/ 4677577 w 6223400"/>
              <a:gd name="connsiteY39" fmla="*/ 3227568 h 6858000"/>
              <a:gd name="connsiteX40" fmla="*/ 4679121 w 6223400"/>
              <a:gd name="connsiteY40" fmla="*/ 3243956 h 6858000"/>
              <a:gd name="connsiteX41" fmla="*/ 4675886 w 6223400"/>
              <a:gd name="connsiteY41" fmla="*/ 3258102 h 6858000"/>
              <a:gd name="connsiteX42" fmla="*/ 4666132 w 6223400"/>
              <a:gd name="connsiteY42" fmla="*/ 3289864 h 6858000"/>
              <a:gd name="connsiteX43" fmla="*/ 4665929 w 6223400"/>
              <a:gd name="connsiteY43" fmla="*/ 3300587 h 6858000"/>
              <a:gd name="connsiteX44" fmla="*/ 4662937 w 6223400"/>
              <a:gd name="connsiteY44" fmla="*/ 3311027 h 6858000"/>
              <a:gd name="connsiteX45" fmla="*/ 4660497 w 6223400"/>
              <a:gd name="connsiteY45" fmla="*/ 3311675 h 6858000"/>
              <a:gd name="connsiteX46" fmla="*/ 4654307 w 6223400"/>
              <a:gd name="connsiteY46" fmla="*/ 3305257 h 6858000"/>
              <a:gd name="connsiteX47" fmla="*/ 4651183 w 6223400"/>
              <a:gd name="connsiteY47" fmla="*/ 3460438 h 6858000"/>
              <a:gd name="connsiteX48" fmla="*/ 4668869 w 6223400"/>
              <a:gd name="connsiteY48" fmla="*/ 3559504 h 6858000"/>
              <a:gd name="connsiteX49" fmla="*/ 4706367 w 6223400"/>
              <a:gd name="connsiteY49" fmla="*/ 3636089 h 6858000"/>
              <a:gd name="connsiteX50" fmla="*/ 4745680 w 6223400"/>
              <a:gd name="connsiteY50" fmla="*/ 3795922 h 6858000"/>
              <a:gd name="connsiteX51" fmla="*/ 4848872 w 6223400"/>
              <a:gd name="connsiteY51" fmla="*/ 3937574 h 6858000"/>
              <a:gd name="connsiteX52" fmla="*/ 5119907 w 6223400"/>
              <a:gd name="connsiteY52" fmla="*/ 4321773 h 6858000"/>
              <a:gd name="connsiteX53" fmla="*/ 5170612 w 6223400"/>
              <a:gd name="connsiteY53" fmla="*/ 4529367 h 6858000"/>
              <a:gd name="connsiteX54" fmla="*/ 5245650 w 6223400"/>
              <a:gd name="connsiteY54" fmla="*/ 4634370 h 6858000"/>
              <a:gd name="connsiteX55" fmla="*/ 5265662 w 6223400"/>
              <a:gd name="connsiteY55" fmla="*/ 4708824 h 6858000"/>
              <a:gd name="connsiteX56" fmla="*/ 5305482 w 6223400"/>
              <a:gd name="connsiteY56" fmla="*/ 4824943 h 6858000"/>
              <a:gd name="connsiteX57" fmla="*/ 5341722 w 6223400"/>
              <a:gd name="connsiteY57" fmla="*/ 4867341 h 6858000"/>
              <a:gd name="connsiteX58" fmla="*/ 5391860 w 6223400"/>
              <a:gd name="connsiteY58" fmla="*/ 4969482 h 6858000"/>
              <a:gd name="connsiteX59" fmla="*/ 5443823 w 6223400"/>
              <a:gd name="connsiteY59" fmla="*/ 5045764 h 6858000"/>
              <a:gd name="connsiteX60" fmla="*/ 5698884 w 6223400"/>
              <a:gd name="connsiteY60" fmla="*/ 5240135 h 6858000"/>
              <a:gd name="connsiteX61" fmla="*/ 5802745 w 6223400"/>
              <a:gd name="connsiteY61" fmla="*/ 5405525 h 6858000"/>
              <a:gd name="connsiteX62" fmla="*/ 5896576 w 6223400"/>
              <a:gd name="connsiteY62" fmla="*/ 5514876 h 6858000"/>
              <a:gd name="connsiteX63" fmla="*/ 5905131 w 6223400"/>
              <a:gd name="connsiteY63" fmla="*/ 5543895 h 6858000"/>
              <a:gd name="connsiteX64" fmla="*/ 5919711 w 6223400"/>
              <a:gd name="connsiteY64" fmla="*/ 5592311 h 6858000"/>
              <a:gd name="connsiteX65" fmla="*/ 5921028 w 6223400"/>
              <a:gd name="connsiteY65" fmla="*/ 5636484 h 6858000"/>
              <a:gd name="connsiteX66" fmla="*/ 5937013 w 6223400"/>
              <a:gd name="connsiteY66" fmla="*/ 5673804 h 6858000"/>
              <a:gd name="connsiteX67" fmla="*/ 5953116 w 6223400"/>
              <a:gd name="connsiteY67" fmla="*/ 5672149 h 6858000"/>
              <a:gd name="connsiteX68" fmla="*/ 5966195 w 6223400"/>
              <a:gd name="connsiteY68" fmla="*/ 5715424 h 6858000"/>
              <a:gd name="connsiteX69" fmla="*/ 5984676 w 6223400"/>
              <a:gd name="connsiteY69" fmla="*/ 5782202 h 6858000"/>
              <a:gd name="connsiteX70" fmla="*/ 5991226 w 6223400"/>
              <a:gd name="connsiteY70" fmla="*/ 5790528 h 6858000"/>
              <a:gd name="connsiteX71" fmla="*/ 5983278 w 6223400"/>
              <a:gd name="connsiteY71" fmla="*/ 5805716 h 6858000"/>
              <a:gd name="connsiteX72" fmla="*/ 5983618 w 6223400"/>
              <a:gd name="connsiteY72" fmla="*/ 5862441 h 6858000"/>
              <a:gd name="connsiteX73" fmla="*/ 6015245 w 6223400"/>
              <a:gd name="connsiteY73" fmla="*/ 5963982 h 6858000"/>
              <a:gd name="connsiteX74" fmla="*/ 6027586 w 6223400"/>
              <a:gd name="connsiteY74" fmla="*/ 5986436 h 6858000"/>
              <a:gd name="connsiteX75" fmla="*/ 6049361 w 6223400"/>
              <a:gd name="connsiteY75" fmla="*/ 6034848 h 6858000"/>
              <a:gd name="connsiteX76" fmla="*/ 6070025 w 6223400"/>
              <a:gd name="connsiteY76" fmla="*/ 6064390 h 6858000"/>
              <a:gd name="connsiteX77" fmla="*/ 6066083 w 6223400"/>
              <a:gd name="connsiteY77" fmla="*/ 6074622 h 6858000"/>
              <a:gd name="connsiteX78" fmla="*/ 6068582 w 6223400"/>
              <a:gd name="connsiteY78" fmla="*/ 6095625 h 6858000"/>
              <a:gd name="connsiteX79" fmla="*/ 6098779 w 6223400"/>
              <a:gd name="connsiteY79" fmla="*/ 6194890 h 6858000"/>
              <a:gd name="connsiteX80" fmla="*/ 6109139 w 6223400"/>
              <a:gd name="connsiteY80" fmla="*/ 6211062 h 6858000"/>
              <a:gd name="connsiteX81" fmla="*/ 6145119 w 6223400"/>
              <a:gd name="connsiteY81" fmla="*/ 6303997 h 6858000"/>
              <a:gd name="connsiteX82" fmla="*/ 6165032 w 6223400"/>
              <a:gd name="connsiteY82" fmla="*/ 6461800 h 6858000"/>
              <a:gd name="connsiteX83" fmla="*/ 6210435 w 6223400"/>
              <a:gd name="connsiteY83" fmla="*/ 6633111 h 6858000"/>
              <a:gd name="connsiteX84" fmla="*/ 6219899 w 6223400"/>
              <a:gd name="connsiteY84" fmla="*/ 6838923 h 6858000"/>
              <a:gd name="connsiteX85" fmla="*/ 6216288 w 6223400"/>
              <a:gd name="connsiteY85" fmla="*/ 6858000 h 6858000"/>
              <a:gd name="connsiteX86" fmla="*/ 0 w 6223400"/>
              <a:gd name="connsiteY86" fmla="*/ 6858000 h 6858000"/>
              <a:gd name="connsiteX87" fmla="*/ 0 w 6223400"/>
              <a:gd name="connsiteY87" fmla="*/ 0 h 6858000"/>
              <a:gd name="connsiteX0" fmla="*/ 0 w 6223400"/>
              <a:gd name="connsiteY0" fmla="*/ 0 h 6858000"/>
              <a:gd name="connsiteX1" fmla="*/ 4660878 w 6223400"/>
              <a:gd name="connsiteY1" fmla="*/ 0 h 6858000"/>
              <a:gd name="connsiteX2" fmla="*/ 4675567 w 6223400"/>
              <a:gd name="connsiteY2" fmla="*/ 20728 h 6858000"/>
              <a:gd name="connsiteX3" fmla="*/ 4710569 w 6223400"/>
              <a:gd name="connsiteY3" fmla="*/ 83642 h 6858000"/>
              <a:gd name="connsiteX4" fmla="*/ 4742659 w 6223400"/>
              <a:gd name="connsiteY4" fmla="*/ 169139 h 6858000"/>
              <a:gd name="connsiteX5" fmla="*/ 4740930 w 6223400"/>
              <a:gd name="connsiteY5" fmla="*/ 339224 h 6858000"/>
              <a:gd name="connsiteX6" fmla="*/ 4740041 w 6223400"/>
              <a:gd name="connsiteY6" fmla="*/ 340080 h 6858000"/>
              <a:gd name="connsiteX7" fmla="*/ 4738863 w 6223400"/>
              <a:gd name="connsiteY7" fmla="*/ 351201 h 6858000"/>
              <a:gd name="connsiteX8" fmla="*/ 4732241 w 6223400"/>
              <a:gd name="connsiteY8" fmla="*/ 351407 h 6858000"/>
              <a:gd name="connsiteX9" fmla="*/ 4732927 w 6223400"/>
              <a:gd name="connsiteY9" fmla="*/ 353369 h 6858000"/>
              <a:gd name="connsiteX10" fmla="*/ 4736091 w 6223400"/>
              <a:gd name="connsiteY10" fmla="*/ 365928 h 6858000"/>
              <a:gd name="connsiteX11" fmla="*/ 4739022 w 6223400"/>
              <a:gd name="connsiteY11" fmla="*/ 371555 h 6858000"/>
              <a:gd name="connsiteX12" fmla="*/ 4737700 w 6223400"/>
              <a:gd name="connsiteY12" fmla="*/ 372314 h 6858000"/>
              <a:gd name="connsiteX13" fmla="*/ 4766342 w 6223400"/>
              <a:gd name="connsiteY13" fmla="*/ 533311 h 6858000"/>
              <a:gd name="connsiteX14" fmla="*/ 4777327 w 6223400"/>
              <a:gd name="connsiteY14" fmla="*/ 543960 h 6858000"/>
              <a:gd name="connsiteX15" fmla="*/ 4785029 w 6223400"/>
              <a:gd name="connsiteY15" fmla="*/ 557747 h 6858000"/>
              <a:gd name="connsiteX16" fmla="*/ 4784573 w 6223400"/>
              <a:gd name="connsiteY16" fmla="*/ 559975 h 6858000"/>
              <a:gd name="connsiteX17" fmla="*/ 4789365 w 6223400"/>
              <a:gd name="connsiteY17" fmla="*/ 577604 h 6858000"/>
              <a:gd name="connsiteX18" fmla="*/ 4793212 w 6223400"/>
              <a:gd name="connsiteY18" fmla="*/ 580389 h 6858000"/>
              <a:gd name="connsiteX19" fmla="*/ 4789004 w 6223400"/>
              <a:gd name="connsiteY19" fmla="*/ 709310 h 6858000"/>
              <a:gd name="connsiteX20" fmla="*/ 4809572 w 6223400"/>
              <a:gd name="connsiteY20" fmla="*/ 893538 h 6858000"/>
              <a:gd name="connsiteX21" fmla="*/ 4832997 w 6223400"/>
              <a:gd name="connsiteY21" fmla="*/ 1201806 h 6858000"/>
              <a:gd name="connsiteX22" fmla="*/ 4793622 w 6223400"/>
              <a:gd name="connsiteY22" fmla="*/ 1467065 h 6858000"/>
              <a:gd name="connsiteX23" fmla="*/ 4808087 w 6223400"/>
              <a:gd name="connsiteY23" fmla="*/ 1640574 h 6858000"/>
              <a:gd name="connsiteX24" fmla="*/ 4818290 w 6223400"/>
              <a:gd name="connsiteY24" fmla="*/ 1723113 h 6858000"/>
              <a:gd name="connsiteX25" fmla="*/ 4802030 w 6223400"/>
              <a:gd name="connsiteY25" fmla="*/ 1796477 h 6858000"/>
              <a:gd name="connsiteX26" fmla="*/ 4789394 w 6223400"/>
              <a:gd name="connsiteY26" fmla="*/ 1850084 h 6858000"/>
              <a:gd name="connsiteX27" fmla="*/ 4781341 w 6223400"/>
              <a:gd name="connsiteY27" fmla="*/ 1964880 h 6858000"/>
              <a:gd name="connsiteX28" fmla="*/ 4780876 w 6223400"/>
              <a:gd name="connsiteY28" fmla="*/ 2085740 h 6858000"/>
              <a:gd name="connsiteX29" fmla="*/ 4721183 w 6223400"/>
              <a:gd name="connsiteY29" fmla="*/ 2249323 h 6858000"/>
              <a:gd name="connsiteX30" fmla="*/ 4696718 w 6223400"/>
              <a:gd name="connsiteY30" fmla="*/ 2602688 h 6858000"/>
              <a:gd name="connsiteX31" fmla="*/ 4688423 w 6223400"/>
              <a:gd name="connsiteY31" fmla="*/ 2721695 h 6858000"/>
              <a:gd name="connsiteX32" fmla="*/ 4668388 w 6223400"/>
              <a:gd name="connsiteY32" fmla="*/ 2840426 h 6858000"/>
              <a:gd name="connsiteX33" fmla="*/ 4695734 w 6223400"/>
              <a:gd name="connsiteY33" fmla="*/ 2936681 h 6858000"/>
              <a:gd name="connsiteX34" fmla="*/ 4673957 w 6223400"/>
              <a:gd name="connsiteY34" fmla="*/ 3075786 h 6858000"/>
              <a:gd name="connsiteX35" fmla="*/ 4672057 w 6223400"/>
              <a:gd name="connsiteY35" fmla="*/ 3182899 h 6858000"/>
              <a:gd name="connsiteX36" fmla="*/ 4684836 w 6223400"/>
              <a:gd name="connsiteY36" fmla="*/ 3210263 h 6858000"/>
              <a:gd name="connsiteX37" fmla="*/ 4684277 w 6223400"/>
              <a:gd name="connsiteY37" fmla="*/ 3214819 h 6858000"/>
              <a:gd name="connsiteX38" fmla="*/ 4679724 w 6223400"/>
              <a:gd name="connsiteY38" fmla="*/ 3215542 h 6858000"/>
              <a:gd name="connsiteX39" fmla="*/ 4677577 w 6223400"/>
              <a:gd name="connsiteY39" fmla="*/ 3227568 h 6858000"/>
              <a:gd name="connsiteX40" fmla="*/ 4679121 w 6223400"/>
              <a:gd name="connsiteY40" fmla="*/ 3243956 h 6858000"/>
              <a:gd name="connsiteX41" fmla="*/ 4675886 w 6223400"/>
              <a:gd name="connsiteY41" fmla="*/ 3258102 h 6858000"/>
              <a:gd name="connsiteX42" fmla="*/ 4666132 w 6223400"/>
              <a:gd name="connsiteY42" fmla="*/ 3289864 h 6858000"/>
              <a:gd name="connsiteX43" fmla="*/ 4665929 w 6223400"/>
              <a:gd name="connsiteY43" fmla="*/ 3300587 h 6858000"/>
              <a:gd name="connsiteX44" fmla="*/ 4662937 w 6223400"/>
              <a:gd name="connsiteY44" fmla="*/ 3311027 h 6858000"/>
              <a:gd name="connsiteX45" fmla="*/ 4660497 w 6223400"/>
              <a:gd name="connsiteY45" fmla="*/ 3311675 h 6858000"/>
              <a:gd name="connsiteX46" fmla="*/ 4654307 w 6223400"/>
              <a:gd name="connsiteY46" fmla="*/ 3305257 h 6858000"/>
              <a:gd name="connsiteX47" fmla="*/ 4651183 w 6223400"/>
              <a:gd name="connsiteY47" fmla="*/ 3460438 h 6858000"/>
              <a:gd name="connsiteX48" fmla="*/ 4668869 w 6223400"/>
              <a:gd name="connsiteY48" fmla="*/ 3559504 h 6858000"/>
              <a:gd name="connsiteX49" fmla="*/ 4706367 w 6223400"/>
              <a:gd name="connsiteY49" fmla="*/ 3636089 h 6858000"/>
              <a:gd name="connsiteX50" fmla="*/ 4732032 w 6223400"/>
              <a:gd name="connsiteY50" fmla="*/ 3768627 h 6858000"/>
              <a:gd name="connsiteX51" fmla="*/ 4848872 w 6223400"/>
              <a:gd name="connsiteY51" fmla="*/ 3937574 h 6858000"/>
              <a:gd name="connsiteX52" fmla="*/ 5119907 w 6223400"/>
              <a:gd name="connsiteY52" fmla="*/ 4321773 h 6858000"/>
              <a:gd name="connsiteX53" fmla="*/ 5170612 w 6223400"/>
              <a:gd name="connsiteY53" fmla="*/ 4529367 h 6858000"/>
              <a:gd name="connsiteX54" fmla="*/ 5245650 w 6223400"/>
              <a:gd name="connsiteY54" fmla="*/ 4634370 h 6858000"/>
              <a:gd name="connsiteX55" fmla="*/ 5265662 w 6223400"/>
              <a:gd name="connsiteY55" fmla="*/ 4708824 h 6858000"/>
              <a:gd name="connsiteX56" fmla="*/ 5305482 w 6223400"/>
              <a:gd name="connsiteY56" fmla="*/ 4824943 h 6858000"/>
              <a:gd name="connsiteX57" fmla="*/ 5341722 w 6223400"/>
              <a:gd name="connsiteY57" fmla="*/ 4867341 h 6858000"/>
              <a:gd name="connsiteX58" fmla="*/ 5391860 w 6223400"/>
              <a:gd name="connsiteY58" fmla="*/ 4969482 h 6858000"/>
              <a:gd name="connsiteX59" fmla="*/ 5443823 w 6223400"/>
              <a:gd name="connsiteY59" fmla="*/ 5045764 h 6858000"/>
              <a:gd name="connsiteX60" fmla="*/ 5698884 w 6223400"/>
              <a:gd name="connsiteY60" fmla="*/ 5240135 h 6858000"/>
              <a:gd name="connsiteX61" fmla="*/ 5802745 w 6223400"/>
              <a:gd name="connsiteY61" fmla="*/ 5405525 h 6858000"/>
              <a:gd name="connsiteX62" fmla="*/ 5896576 w 6223400"/>
              <a:gd name="connsiteY62" fmla="*/ 5514876 h 6858000"/>
              <a:gd name="connsiteX63" fmla="*/ 5905131 w 6223400"/>
              <a:gd name="connsiteY63" fmla="*/ 5543895 h 6858000"/>
              <a:gd name="connsiteX64" fmla="*/ 5919711 w 6223400"/>
              <a:gd name="connsiteY64" fmla="*/ 5592311 h 6858000"/>
              <a:gd name="connsiteX65" fmla="*/ 5921028 w 6223400"/>
              <a:gd name="connsiteY65" fmla="*/ 5636484 h 6858000"/>
              <a:gd name="connsiteX66" fmla="*/ 5937013 w 6223400"/>
              <a:gd name="connsiteY66" fmla="*/ 5673804 h 6858000"/>
              <a:gd name="connsiteX67" fmla="*/ 5953116 w 6223400"/>
              <a:gd name="connsiteY67" fmla="*/ 5672149 h 6858000"/>
              <a:gd name="connsiteX68" fmla="*/ 5966195 w 6223400"/>
              <a:gd name="connsiteY68" fmla="*/ 5715424 h 6858000"/>
              <a:gd name="connsiteX69" fmla="*/ 5984676 w 6223400"/>
              <a:gd name="connsiteY69" fmla="*/ 5782202 h 6858000"/>
              <a:gd name="connsiteX70" fmla="*/ 5991226 w 6223400"/>
              <a:gd name="connsiteY70" fmla="*/ 5790528 h 6858000"/>
              <a:gd name="connsiteX71" fmla="*/ 5983278 w 6223400"/>
              <a:gd name="connsiteY71" fmla="*/ 5805716 h 6858000"/>
              <a:gd name="connsiteX72" fmla="*/ 5983618 w 6223400"/>
              <a:gd name="connsiteY72" fmla="*/ 5862441 h 6858000"/>
              <a:gd name="connsiteX73" fmla="*/ 6015245 w 6223400"/>
              <a:gd name="connsiteY73" fmla="*/ 5963982 h 6858000"/>
              <a:gd name="connsiteX74" fmla="*/ 6027586 w 6223400"/>
              <a:gd name="connsiteY74" fmla="*/ 5986436 h 6858000"/>
              <a:gd name="connsiteX75" fmla="*/ 6049361 w 6223400"/>
              <a:gd name="connsiteY75" fmla="*/ 6034848 h 6858000"/>
              <a:gd name="connsiteX76" fmla="*/ 6070025 w 6223400"/>
              <a:gd name="connsiteY76" fmla="*/ 6064390 h 6858000"/>
              <a:gd name="connsiteX77" fmla="*/ 6066083 w 6223400"/>
              <a:gd name="connsiteY77" fmla="*/ 6074622 h 6858000"/>
              <a:gd name="connsiteX78" fmla="*/ 6068582 w 6223400"/>
              <a:gd name="connsiteY78" fmla="*/ 6095625 h 6858000"/>
              <a:gd name="connsiteX79" fmla="*/ 6098779 w 6223400"/>
              <a:gd name="connsiteY79" fmla="*/ 6194890 h 6858000"/>
              <a:gd name="connsiteX80" fmla="*/ 6109139 w 6223400"/>
              <a:gd name="connsiteY80" fmla="*/ 6211062 h 6858000"/>
              <a:gd name="connsiteX81" fmla="*/ 6145119 w 6223400"/>
              <a:gd name="connsiteY81" fmla="*/ 6303997 h 6858000"/>
              <a:gd name="connsiteX82" fmla="*/ 6165032 w 6223400"/>
              <a:gd name="connsiteY82" fmla="*/ 6461800 h 6858000"/>
              <a:gd name="connsiteX83" fmla="*/ 6210435 w 6223400"/>
              <a:gd name="connsiteY83" fmla="*/ 6633111 h 6858000"/>
              <a:gd name="connsiteX84" fmla="*/ 6219899 w 6223400"/>
              <a:gd name="connsiteY84" fmla="*/ 6838923 h 6858000"/>
              <a:gd name="connsiteX85" fmla="*/ 6216288 w 6223400"/>
              <a:gd name="connsiteY85" fmla="*/ 6858000 h 6858000"/>
              <a:gd name="connsiteX86" fmla="*/ 0 w 6223400"/>
              <a:gd name="connsiteY86" fmla="*/ 6858000 h 6858000"/>
              <a:gd name="connsiteX87" fmla="*/ 0 w 6223400"/>
              <a:gd name="connsiteY87" fmla="*/ 0 h 6858000"/>
              <a:gd name="connsiteX0" fmla="*/ 0 w 8933027"/>
              <a:gd name="connsiteY0" fmla="*/ 0 h 6858000"/>
              <a:gd name="connsiteX1" fmla="*/ 7370505 w 8933027"/>
              <a:gd name="connsiteY1" fmla="*/ 0 h 6858000"/>
              <a:gd name="connsiteX2" fmla="*/ 7385194 w 8933027"/>
              <a:gd name="connsiteY2" fmla="*/ 20728 h 6858000"/>
              <a:gd name="connsiteX3" fmla="*/ 7420196 w 8933027"/>
              <a:gd name="connsiteY3" fmla="*/ 83642 h 6858000"/>
              <a:gd name="connsiteX4" fmla="*/ 7452286 w 8933027"/>
              <a:gd name="connsiteY4" fmla="*/ 169139 h 6858000"/>
              <a:gd name="connsiteX5" fmla="*/ 7450557 w 8933027"/>
              <a:gd name="connsiteY5" fmla="*/ 339224 h 6858000"/>
              <a:gd name="connsiteX6" fmla="*/ 7449668 w 8933027"/>
              <a:gd name="connsiteY6" fmla="*/ 340080 h 6858000"/>
              <a:gd name="connsiteX7" fmla="*/ 7448490 w 8933027"/>
              <a:gd name="connsiteY7" fmla="*/ 351201 h 6858000"/>
              <a:gd name="connsiteX8" fmla="*/ 7441868 w 8933027"/>
              <a:gd name="connsiteY8" fmla="*/ 351407 h 6858000"/>
              <a:gd name="connsiteX9" fmla="*/ 7442554 w 8933027"/>
              <a:gd name="connsiteY9" fmla="*/ 353369 h 6858000"/>
              <a:gd name="connsiteX10" fmla="*/ 7445718 w 8933027"/>
              <a:gd name="connsiteY10" fmla="*/ 365928 h 6858000"/>
              <a:gd name="connsiteX11" fmla="*/ 7448649 w 8933027"/>
              <a:gd name="connsiteY11" fmla="*/ 371555 h 6858000"/>
              <a:gd name="connsiteX12" fmla="*/ 7447327 w 8933027"/>
              <a:gd name="connsiteY12" fmla="*/ 372314 h 6858000"/>
              <a:gd name="connsiteX13" fmla="*/ 7475969 w 8933027"/>
              <a:gd name="connsiteY13" fmla="*/ 533311 h 6858000"/>
              <a:gd name="connsiteX14" fmla="*/ 7486954 w 8933027"/>
              <a:gd name="connsiteY14" fmla="*/ 543960 h 6858000"/>
              <a:gd name="connsiteX15" fmla="*/ 7494656 w 8933027"/>
              <a:gd name="connsiteY15" fmla="*/ 557747 h 6858000"/>
              <a:gd name="connsiteX16" fmla="*/ 7494200 w 8933027"/>
              <a:gd name="connsiteY16" fmla="*/ 559975 h 6858000"/>
              <a:gd name="connsiteX17" fmla="*/ 7498992 w 8933027"/>
              <a:gd name="connsiteY17" fmla="*/ 577604 h 6858000"/>
              <a:gd name="connsiteX18" fmla="*/ 7502839 w 8933027"/>
              <a:gd name="connsiteY18" fmla="*/ 580389 h 6858000"/>
              <a:gd name="connsiteX19" fmla="*/ 7498631 w 8933027"/>
              <a:gd name="connsiteY19" fmla="*/ 709310 h 6858000"/>
              <a:gd name="connsiteX20" fmla="*/ 7519199 w 8933027"/>
              <a:gd name="connsiteY20" fmla="*/ 893538 h 6858000"/>
              <a:gd name="connsiteX21" fmla="*/ 7542624 w 8933027"/>
              <a:gd name="connsiteY21" fmla="*/ 1201806 h 6858000"/>
              <a:gd name="connsiteX22" fmla="*/ 7503249 w 8933027"/>
              <a:gd name="connsiteY22" fmla="*/ 1467065 h 6858000"/>
              <a:gd name="connsiteX23" fmla="*/ 7517714 w 8933027"/>
              <a:gd name="connsiteY23" fmla="*/ 1640574 h 6858000"/>
              <a:gd name="connsiteX24" fmla="*/ 7527917 w 8933027"/>
              <a:gd name="connsiteY24" fmla="*/ 1723113 h 6858000"/>
              <a:gd name="connsiteX25" fmla="*/ 7511657 w 8933027"/>
              <a:gd name="connsiteY25" fmla="*/ 1796477 h 6858000"/>
              <a:gd name="connsiteX26" fmla="*/ 7499021 w 8933027"/>
              <a:gd name="connsiteY26" fmla="*/ 1850084 h 6858000"/>
              <a:gd name="connsiteX27" fmla="*/ 7490968 w 8933027"/>
              <a:gd name="connsiteY27" fmla="*/ 1964880 h 6858000"/>
              <a:gd name="connsiteX28" fmla="*/ 7490503 w 8933027"/>
              <a:gd name="connsiteY28" fmla="*/ 2085740 h 6858000"/>
              <a:gd name="connsiteX29" fmla="*/ 7430810 w 8933027"/>
              <a:gd name="connsiteY29" fmla="*/ 2249323 h 6858000"/>
              <a:gd name="connsiteX30" fmla="*/ 7406345 w 8933027"/>
              <a:gd name="connsiteY30" fmla="*/ 2602688 h 6858000"/>
              <a:gd name="connsiteX31" fmla="*/ 7398050 w 8933027"/>
              <a:gd name="connsiteY31" fmla="*/ 2721695 h 6858000"/>
              <a:gd name="connsiteX32" fmla="*/ 7378015 w 8933027"/>
              <a:gd name="connsiteY32" fmla="*/ 2840426 h 6858000"/>
              <a:gd name="connsiteX33" fmla="*/ 7405361 w 8933027"/>
              <a:gd name="connsiteY33" fmla="*/ 2936681 h 6858000"/>
              <a:gd name="connsiteX34" fmla="*/ 7383584 w 8933027"/>
              <a:gd name="connsiteY34" fmla="*/ 3075786 h 6858000"/>
              <a:gd name="connsiteX35" fmla="*/ 7381684 w 8933027"/>
              <a:gd name="connsiteY35" fmla="*/ 3182899 h 6858000"/>
              <a:gd name="connsiteX36" fmla="*/ 7394463 w 8933027"/>
              <a:gd name="connsiteY36" fmla="*/ 3210263 h 6858000"/>
              <a:gd name="connsiteX37" fmla="*/ 7393904 w 8933027"/>
              <a:gd name="connsiteY37" fmla="*/ 3214819 h 6858000"/>
              <a:gd name="connsiteX38" fmla="*/ 7389351 w 8933027"/>
              <a:gd name="connsiteY38" fmla="*/ 3215542 h 6858000"/>
              <a:gd name="connsiteX39" fmla="*/ 7387204 w 8933027"/>
              <a:gd name="connsiteY39" fmla="*/ 3227568 h 6858000"/>
              <a:gd name="connsiteX40" fmla="*/ 7388748 w 8933027"/>
              <a:gd name="connsiteY40" fmla="*/ 3243956 h 6858000"/>
              <a:gd name="connsiteX41" fmla="*/ 7385513 w 8933027"/>
              <a:gd name="connsiteY41" fmla="*/ 3258102 h 6858000"/>
              <a:gd name="connsiteX42" fmla="*/ 7375759 w 8933027"/>
              <a:gd name="connsiteY42" fmla="*/ 3289864 h 6858000"/>
              <a:gd name="connsiteX43" fmla="*/ 7375556 w 8933027"/>
              <a:gd name="connsiteY43" fmla="*/ 3300587 h 6858000"/>
              <a:gd name="connsiteX44" fmla="*/ 7372564 w 8933027"/>
              <a:gd name="connsiteY44" fmla="*/ 3311027 h 6858000"/>
              <a:gd name="connsiteX45" fmla="*/ 7370124 w 8933027"/>
              <a:gd name="connsiteY45" fmla="*/ 3311675 h 6858000"/>
              <a:gd name="connsiteX46" fmla="*/ 7363934 w 8933027"/>
              <a:gd name="connsiteY46" fmla="*/ 3305257 h 6858000"/>
              <a:gd name="connsiteX47" fmla="*/ 7360810 w 8933027"/>
              <a:gd name="connsiteY47" fmla="*/ 3460438 h 6858000"/>
              <a:gd name="connsiteX48" fmla="*/ 7378496 w 8933027"/>
              <a:gd name="connsiteY48" fmla="*/ 3559504 h 6858000"/>
              <a:gd name="connsiteX49" fmla="*/ 7415994 w 8933027"/>
              <a:gd name="connsiteY49" fmla="*/ 3636089 h 6858000"/>
              <a:gd name="connsiteX50" fmla="*/ 7441659 w 8933027"/>
              <a:gd name="connsiteY50" fmla="*/ 3768627 h 6858000"/>
              <a:gd name="connsiteX51" fmla="*/ 7558499 w 8933027"/>
              <a:gd name="connsiteY51" fmla="*/ 3937574 h 6858000"/>
              <a:gd name="connsiteX52" fmla="*/ 7829534 w 8933027"/>
              <a:gd name="connsiteY52" fmla="*/ 4321773 h 6858000"/>
              <a:gd name="connsiteX53" fmla="*/ 7880239 w 8933027"/>
              <a:gd name="connsiteY53" fmla="*/ 4529367 h 6858000"/>
              <a:gd name="connsiteX54" fmla="*/ 7955277 w 8933027"/>
              <a:gd name="connsiteY54" fmla="*/ 4634370 h 6858000"/>
              <a:gd name="connsiteX55" fmla="*/ 7975289 w 8933027"/>
              <a:gd name="connsiteY55" fmla="*/ 4708824 h 6858000"/>
              <a:gd name="connsiteX56" fmla="*/ 8015109 w 8933027"/>
              <a:gd name="connsiteY56" fmla="*/ 4824943 h 6858000"/>
              <a:gd name="connsiteX57" fmla="*/ 8051349 w 8933027"/>
              <a:gd name="connsiteY57" fmla="*/ 4867341 h 6858000"/>
              <a:gd name="connsiteX58" fmla="*/ 8101487 w 8933027"/>
              <a:gd name="connsiteY58" fmla="*/ 4969482 h 6858000"/>
              <a:gd name="connsiteX59" fmla="*/ 8153450 w 8933027"/>
              <a:gd name="connsiteY59" fmla="*/ 5045764 h 6858000"/>
              <a:gd name="connsiteX60" fmla="*/ 8408511 w 8933027"/>
              <a:gd name="connsiteY60" fmla="*/ 5240135 h 6858000"/>
              <a:gd name="connsiteX61" fmla="*/ 8512372 w 8933027"/>
              <a:gd name="connsiteY61" fmla="*/ 5405525 h 6858000"/>
              <a:gd name="connsiteX62" fmla="*/ 8606203 w 8933027"/>
              <a:gd name="connsiteY62" fmla="*/ 5514876 h 6858000"/>
              <a:gd name="connsiteX63" fmla="*/ 8614758 w 8933027"/>
              <a:gd name="connsiteY63" fmla="*/ 5543895 h 6858000"/>
              <a:gd name="connsiteX64" fmla="*/ 8629338 w 8933027"/>
              <a:gd name="connsiteY64" fmla="*/ 5592311 h 6858000"/>
              <a:gd name="connsiteX65" fmla="*/ 8630655 w 8933027"/>
              <a:gd name="connsiteY65" fmla="*/ 5636484 h 6858000"/>
              <a:gd name="connsiteX66" fmla="*/ 8646640 w 8933027"/>
              <a:gd name="connsiteY66" fmla="*/ 5673804 h 6858000"/>
              <a:gd name="connsiteX67" fmla="*/ 8662743 w 8933027"/>
              <a:gd name="connsiteY67" fmla="*/ 5672149 h 6858000"/>
              <a:gd name="connsiteX68" fmla="*/ 8675822 w 8933027"/>
              <a:gd name="connsiteY68" fmla="*/ 5715424 h 6858000"/>
              <a:gd name="connsiteX69" fmla="*/ 8694303 w 8933027"/>
              <a:gd name="connsiteY69" fmla="*/ 5782202 h 6858000"/>
              <a:gd name="connsiteX70" fmla="*/ 8700853 w 8933027"/>
              <a:gd name="connsiteY70" fmla="*/ 5790528 h 6858000"/>
              <a:gd name="connsiteX71" fmla="*/ 8692905 w 8933027"/>
              <a:gd name="connsiteY71" fmla="*/ 5805716 h 6858000"/>
              <a:gd name="connsiteX72" fmla="*/ 8693245 w 8933027"/>
              <a:gd name="connsiteY72" fmla="*/ 5862441 h 6858000"/>
              <a:gd name="connsiteX73" fmla="*/ 8724872 w 8933027"/>
              <a:gd name="connsiteY73" fmla="*/ 5963982 h 6858000"/>
              <a:gd name="connsiteX74" fmla="*/ 8737213 w 8933027"/>
              <a:gd name="connsiteY74" fmla="*/ 5986436 h 6858000"/>
              <a:gd name="connsiteX75" fmla="*/ 8758988 w 8933027"/>
              <a:gd name="connsiteY75" fmla="*/ 6034848 h 6858000"/>
              <a:gd name="connsiteX76" fmla="*/ 8779652 w 8933027"/>
              <a:gd name="connsiteY76" fmla="*/ 6064390 h 6858000"/>
              <a:gd name="connsiteX77" fmla="*/ 8775710 w 8933027"/>
              <a:gd name="connsiteY77" fmla="*/ 6074622 h 6858000"/>
              <a:gd name="connsiteX78" fmla="*/ 8778209 w 8933027"/>
              <a:gd name="connsiteY78" fmla="*/ 6095625 h 6858000"/>
              <a:gd name="connsiteX79" fmla="*/ 8808406 w 8933027"/>
              <a:gd name="connsiteY79" fmla="*/ 6194890 h 6858000"/>
              <a:gd name="connsiteX80" fmla="*/ 8818766 w 8933027"/>
              <a:gd name="connsiteY80" fmla="*/ 6211062 h 6858000"/>
              <a:gd name="connsiteX81" fmla="*/ 8854746 w 8933027"/>
              <a:gd name="connsiteY81" fmla="*/ 6303997 h 6858000"/>
              <a:gd name="connsiteX82" fmla="*/ 8874659 w 8933027"/>
              <a:gd name="connsiteY82" fmla="*/ 6461800 h 6858000"/>
              <a:gd name="connsiteX83" fmla="*/ 8920062 w 8933027"/>
              <a:gd name="connsiteY83" fmla="*/ 6633111 h 6858000"/>
              <a:gd name="connsiteX84" fmla="*/ 8929526 w 8933027"/>
              <a:gd name="connsiteY84" fmla="*/ 6838923 h 6858000"/>
              <a:gd name="connsiteX85" fmla="*/ 8925915 w 8933027"/>
              <a:gd name="connsiteY85" fmla="*/ 6858000 h 6858000"/>
              <a:gd name="connsiteX86" fmla="*/ 2709627 w 8933027"/>
              <a:gd name="connsiteY86" fmla="*/ 6858000 h 6858000"/>
              <a:gd name="connsiteX87" fmla="*/ 0 w 8933027"/>
              <a:gd name="connsiteY87" fmla="*/ 0 h 6858000"/>
              <a:gd name="connsiteX0" fmla="*/ 0 w 8933027"/>
              <a:gd name="connsiteY0" fmla="*/ 0 h 6858000"/>
              <a:gd name="connsiteX1" fmla="*/ 7370505 w 8933027"/>
              <a:gd name="connsiteY1" fmla="*/ 0 h 6858000"/>
              <a:gd name="connsiteX2" fmla="*/ 7385194 w 8933027"/>
              <a:gd name="connsiteY2" fmla="*/ 20728 h 6858000"/>
              <a:gd name="connsiteX3" fmla="*/ 7420196 w 8933027"/>
              <a:gd name="connsiteY3" fmla="*/ 83642 h 6858000"/>
              <a:gd name="connsiteX4" fmla="*/ 7452286 w 8933027"/>
              <a:gd name="connsiteY4" fmla="*/ 169139 h 6858000"/>
              <a:gd name="connsiteX5" fmla="*/ 7450557 w 8933027"/>
              <a:gd name="connsiteY5" fmla="*/ 339224 h 6858000"/>
              <a:gd name="connsiteX6" fmla="*/ 7449668 w 8933027"/>
              <a:gd name="connsiteY6" fmla="*/ 340080 h 6858000"/>
              <a:gd name="connsiteX7" fmla="*/ 7448490 w 8933027"/>
              <a:gd name="connsiteY7" fmla="*/ 351201 h 6858000"/>
              <a:gd name="connsiteX8" fmla="*/ 7441868 w 8933027"/>
              <a:gd name="connsiteY8" fmla="*/ 351407 h 6858000"/>
              <a:gd name="connsiteX9" fmla="*/ 7442554 w 8933027"/>
              <a:gd name="connsiteY9" fmla="*/ 353369 h 6858000"/>
              <a:gd name="connsiteX10" fmla="*/ 7445718 w 8933027"/>
              <a:gd name="connsiteY10" fmla="*/ 365928 h 6858000"/>
              <a:gd name="connsiteX11" fmla="*/ 7448649 w 8933027"/>
              <a:gd name="connsiteY11" fmla="*/ 371555 h 6858000"/>
              <a:gd name="connsiteX12" fmla="*/ 7447327 w 8933027"/>
              <a:gd name="connsiteY12" fmla="*/ 372314 h 6858000"/>
              <a:gd name="connsiteX13" fmla="*/ 7475969 w 8933027"/>
              <a:gd name="connsiteY13" fmla="*/ 533311 h 6858000"/>
              <a:gd name="connsiteX14" fmla="*/ 7486954 w 8933027"/>
              <a:gd name="connsiteY14" fmla="*/ 543960 h 6858000"/>
              <a:gd name="connsiteX15" fmla="*/ 7494656 w 8933027"/>
              <a:gd name="connsiteY15" fmla="*/ 557747 h 6858000"/>
              <a:gd name="connsiteX16" fmla="*/ 7494200 w 8933027"/>
              <a:gd name="connsiteY16" fmla="*/ 559975 h 6858000"/>
              <a:gd name="connsiteX17" fmla="*/ 7498992 w 8933027"/>
              <a:gd name="connsiteY17" fmla="*/ 577604 h 6858000"/>
              <a:gd name="connsiteX18" fmla="*/ 7502839 w 8933027"/>
              <a:gd name="connsiteY18" fmla="*/ 580389 h 6858000"/>
              <a:gd name="connsiteX19" fmla="*/ 7498631 w 8933027"/>
              <a:gd name="connsiteY19" fmla="*/ 709310 h 6858000"/>
              <a:gd name="connsiteX20" fmla="*/ 7519199 w 8933027"/>
              <a:gd name="connsiteY20" fmla="*/ 893538 h 6858000"/>
              <a:gd name="connsiteX21" fmla="*/ 7542624 w 8933027"/>
              <a:gd name="connsiteY21" fmla="*/ 1201806 h 6858000"/>
              <a:gd name="connsiteX22" fmla="*/ 7503249 w 8933027"/>
              <a:gd name="connsiteY22" fmla="*/ 1467065 h 6858000"/>
              <a:gd name="connsiteX23" fmla="*/ 7517714 w 8933027"/>
              <a:gd name="connsiteY23" fmla="*/ 1640574 h 6858000"/>
              <a:gd name="connsiteX24" fmla="*/ 7527917 w 8933027"/>
              <a:gd name="connsiteY24" fmla="*/ 1723113 h 6858000"/>
              <a:gd name="connsiteX25" fmla="*/ 7511657 w 8933027"/>
              <a:gd name="connsiteY25" fmla="*/ 1796477 h 6858000"/>
              <a:gd name="connsiteX26" fmla="*/ 7499021 w 8933027"/>
              <a:gd name="connsiteY26" fmla="*/ 1850084 h 6858000"/>
              <a:gd name="connsiteX27" fmla="*/ 7490968 w 8933027"/>
              <a:gd name="connsiteY27" fmla="*/ 1964880 h 6858000"/>
              <a:gd name="connsiteX28" fmla="*/ 7490503 w 8933027"/>
              <a:gd name="connsiteY28" fmla="*/ 2085740 h 6858000"/>
              <a:gd name="connsiteX29" fmla="*/ 7430810 w 8933027"/>
              <a:gd name="connsiteY29" fmla="*/ 2249323 h 6858000"/>
              <a:gd name="connsiteX30" fmla="*/ 7406345 w 8933027"/>
              <a:gd name="connsiteY30" fmla="*/ 2602688 h 6858000"/>
              <a:gd name="connsiteX31" fmla="*/ 7398050 w 8933027"/>
              <a:gd name="connsiteY31" fmla="*/ 2721695 h 6858000"/>
              <a:gd name="connsiteX32" fmla="*/ 7378015 w 8933027"/>
              <a:gd name="connsiteY32" fmla="*/ 2840426 h 6858000"/>
              <a:gd name="connsiteX33" fmla="*/ 7405361 w 8933027"/>
              <a:gd name="connsiteY33" fmla="*/ 2936681 h 6858000"/>
              <a:gd name="connsiteX34" fmla="*/ 7383584 w 8933027"/>
              <a:gd name="connsiteY34" fmla="*/ 3075786 h 6858000"/>
              <a:gd name="connsiteX35" fmla="*/ 7381684 w 8933027"/>
              <a:gd name="connsiteY35" fmla="*/ 3182899 h 6858000"/>
              <a:gd name="connsiteX36" fmla="*/ 7394463 w 8933027"/>
              <a:gd name="connsiteY36" fmla="*/ 3210263 h 6858000"/>
              <a:gd name="connsiteX37" fmla="*/ 7393904 w 8933027"/>
              <a:gd name="connsiteY37" fmla="*/ 3214819 h 6858000"/>
              <a:gd name="connsiteX38" fmla="*/ 7389351 w 8933027"/>
              <a:gd name="connsiteY38" fmla="*/ 3215542 h 6858000"/>
              <a:gd name="connsiteX39" fmla="*/ 7387204 w 8933027"/>
              <a:gd name="connsiteY39" fmla="*/ 3227568 h 6858000"/>
              <a:gd name="connsiteX40" fmla="*/ 7388748 w 8933027"/>
              <a:gd name="connsiteY40" fmla="*/ 3243956 h 6858000"/>
              <a:gd name="connsiteX41" fmla="*/ 7385513 w 8933027"/>
              <a:gd name="connsiteY41" fmla="*/ 3258102 h 6858000"/>
              <a:gd name="connsiteX42" fmla="*/ 7375759 w 8933027"/>
              <a:gd name="connsiteY42" fmla="*/ 3289864 h 6858000"/>
              <a:gd name="connsiteX43" fmla="*/ 7375556 w 8933027"/>
              <a:gd name="connsiteY43" fmla="*/ 3300587 h 6858000"/>
              <a:gd name="connsiteX44" fmla="*/ 7372564 w 8933027"/>
              <a:gd name="connsiteY44" fmla="*/ 3311027 h 6858000"/>
              <a:gd name="connsiteX45" fmla="*/ 7370124 w 8933027"/>
              <a:gd name="connsiteY45" fmla="*/ 3311675 h 6858000"/>
              <a:gd name="connsiteX46" fmla="*/ 7363934 w 8933027"/>
              <a:gd name="connsiteY46" fmla="*/ 3305257 h 6858000"/>
              <a:gd name="connsiteX47" fmla="*/ 7360810 w 8933027"/>
              <a:gd name="connsiteY47" fmla="*/ 3460438 h 6858000"/>
              <a:gd name="connsiteX48" fmla="*/ 7378496 w 8933027"/>
              <a:gd name="connsiteY48" fmla="*/ 3559504 h 6858000"/>
              <a:gd name="connsiteX49" fmla="*/ 7415994 w 8933027"/>
              <a:gd name="connsiteY49" fmla="*/ 3636089 h 6858000"/>
              <a:gd name="connsiteX50" fmla="*/ 7441659 w 8933027"/>
              <a:gd name="connsiteY50" fmla="*/ 3768627 h 6858000"/>
              <a:gd name="connsiteX51" fmla="*/ 7558499 w 8933027"/>
              <a:gd name="connsiteY51" fmla="*/ 3937574 h 6858000"/>
              <a:gd name="connsiteX52" fmla="*/ 7829534 w 8933027"/>
              <a:gd name="connsiteY52" fmla="*/ 4321773 h 6858000"/>
              <a:gd name="connsiteX53" fmla="*/ 7880239 w 8933027"/>
              <a:gd name="connsiteY53" fmla="*/ 4529367 h 6858000"/>
              <a:gd name="connsiteX54" fmla="*/ 7955277 w 8933027"/>
              <a:gd name="connsiteY54" fmla="*/ 4634370 h 6858000"/>
              <a:gd name="connsiteX55" fmla="*/ 7975289 w 8933027"/>
              <a:gd name="connsiteY55" fmla="*/ 4708824 h 6858000"/>
              <a:gd name="connsiteX56" fmla="*/ 8015109 w 8933027"/>
              <a:gd name="connsiteY56" fmla="*/ 4824943 h 6858000"/>
              <a:gd name="connsiteX57" fmla="*/ 8051349 w 8933027"/>
              <a:gd name="connsiteY57" fmla="*/ 4867341 h 6858000"/>
              <a:gd name="connsiteX58" fmla="*/ 8101487 w 8933027"/>
              <a:gd name="connsiteY58" fmla="*/ 4969482 h 6858000"/>
              <a:gd name="connsiteX59" fmla="*/ 8153450 w 8933027"/>
              <a:gd name="connsiteY59" fmla="*/ 5045764 h 6858000"/>
              <a:gd name="connsiteX60" fmla="*/ 8408511 w 8933027"/>
              <a:gd name="connsiteY60" fmla="*/ 5240135 h 6858000"/>
              <a:gd name="connsiteX61" fmla="*/ 8512372 w 8933027"/>
              <a:gd name="connsiteY61" fmla="*/ 5405525 h 6858000"/>
              <a:gd name="connsiteX62" fmla="*/ 8606203 w 8933027"/>
              <a:gd name="connsiteY62" fmla="*/ 5514876 h 6858000"/>
              <a:gd name="connsiteX63" fmla="*/ 8614758 w 8933027"/>
              <a:gd name="connsiteY63" fmla="*/ 5543895 h 6858000"/>
              <a:gd name="connsiteX64" fmla="*/ 8629338 w 8933027"/>
              <a:gd name="connsiteY64" fmla="*/ 5592311 h 6858000"/>
              <a:gd name="connsiteX65" fmla="*/ 8630655 w 8933027"/>
              <a:gd name="connsiteY65" fmla="*/ 5636484 h 6858000"/>
              <a:gd name="connsiteX66" fmla="*/ 8646640 w 8933027"/>
              <a:gd name="connsiteY66" fmla="*/ 5673804 h 6858000"/>
              <a:gd name="connsiteX67" fmla="*/ 8662743 w 8933027"/>
              <a:gd name="connsiteY67" fmla="*/ 5672149 h 6858000"/>
              <a:gd name="connsiteX68" fmla="*/ 8675822 w 8933027"/>
              <a:gd name="connsiteY68" fmla="*/ 5715424 h 6858000"/>
              <a:gd name="connsiteX69" fmla="*/ 8694303 w 8933027"/>
              <a:gd name="connsiteY69" fmla="*/ 5782202 h 6858000"/>
              <a:gd name="connsiteX70" fmla="*/ 8700853 w 8933027"/>
              <a:gd name="connsiteY70" fmla="*/ 5790528 h 6858000"/>
              <a:gd name="connsiteX71" fmla="*/ 8692905 w 8933027"/>
              <a:gd name="connsiteY71" fmla="*/ 5805716 h 6858000"/>
              <a:gd name="connsiteX72" fmla="*/ 8693245 w 8933027"/>
              <a:gd name="connsiteY72" fmla="*/ 5862441 h 6858000"/>
              <a:gd name="connsiteX73" fmla="*/ 8724872 w 8933027"/>
              <a:gd name="connsiteY73" fmla="*/ 5963982 h 6858000"/>
              <a:gd name="connsiteX74" fmla="*/ 8737213 w 8933027"/>
              <a:gd name="connsiteY74" fmla="*/ 5986436 h 6858000"/>
              <a:gd name="connsiteX75" fmla="*/ 8758988 w 8933027"/>
              <a:gd name="connsiteY75" fmla="*/ 6034848 h 6858000"/>
              <a:gd name="connsiteX76" fmla="*/ 8779652 w 8933027"/>
              <a:gd name="connsiteY76" fmla="*/ 6064390 h 6858000"/>
              <a:gd name="connsiteX77" fmla="*/ 8775710 w 8933027"/>
              <a:gd name="connsiteY77" fmla="*/ 6074622 h 6858000"/>
              <a:gd name="connsiteX78" fmla="*/ 8778209 w 8933027"/>
              <a:gd name="connsiteY78" fmla="*/ 6095625 h 6858000"/>
              <a:gd name="connsiteX79" fmla="*/ 8808406 w 8933027"/>
              <a:gd name="connsiteY79" fmla="*/ 6194890 h 6858000"/>
              <a:gd name="connsiteX80" fmla="*/ 8818766 w 8933027"/>
              <a:gd name="connsiteY80" fmla="*/ 6211062 h 6858000"/>
              <a:gd name="connsiteX81" fmla="*/ 8854746 w 8933027"/>
              <a:gd name="connsiteY81" fmla="*/ 6303997 h 6858000"/>
              <a:gd name="connsiteX82" fmla="*/ 8874659 w 8933027"/>
              <a:gd name="connsiteY82" fmla="*/ 6461800 h 6858000"/>
              <a:gd name="connsiteX83" fmla="*/ 8920062 w 8933027"/>
              <a:gd name="connsiteY83" fmla="*/ 6633111 h 6858000"/>
              <a:gd name="connsiteX84" fmla="*/ 8929526 w 8933027"/>
              <a:gd name="connsiteY84" fmla="*/ 6838923 h 6858000"/>
              <a:gd name="connsiteX85" fmla="*/ 8925915 w 8933027"/>
              <a:gd name="connsiteY85" fmla="*/ 6858000 h 6858000"/>
              <a:gd name="connsiteX86" fmla="*/ 17482 w 8933027"/>
              <a:gd name="connsiteY86" fmla="*/ 6858000 h 6858000"/>
              <a:gd name="connsiteX87" fmla="*/ 0 w 8933027"/>
              <a:gd name="connsiteY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8933027" h="6858000">
                <a:moveTo>
                  <a:pt x="0" y="0"/>
                </a:moveTo>
                <a:lnTo>
                  <a:pt x="7370505" y="0"/>
                </a:lnTo>
                <a:lnTo>
                  <a:pt x="7385194" y="20728"/>
                </a:lnTo>
                <a:cubicBezTo>
                  <a:pt x="7402773" y="44339"/>
                  <a:pt x="7417961" y="64883"/>
                  <a:pt x="7420196" y="83642"/>
                </a:cubicBezTo>
                <a:cubicBezTo>
                  <a:pt x="7422280" y="117476"/>
                  <a:pt x="7454219" y="144106"/>
                  <a:pt x="7452286" y="169139"/>
                </a:cubicBezTo>
                <a:cubicBezTo>
                  <a:pt x="7457346" y="211736"/>
                  <a:pt x="7450993" y="310734"/>
                  <a:pt x="7450557" y="339224"/>
                </a:cubicBezTo>
                <a:lnTo>
                  <a:pt x="7449668" y="340080"/>
                </a:lnTo>
                <a:cubicBezTo>
                  <a:pt x="7447955" y="342755"/>
                  <a:pt x="7447213" y="346165"/>
                  <a:pt x="7448490" y="351201"/>
                </a:cubicBezTo>
                <a:lnTo>
                  <a:pt x="7441868" y="351407"/>
                </a:lnTo>
                <a:lnTo>
                  <a:pt x="7442554" y="353369"/>
                </a:lnTo>
                <a:lnTo>
                  <a:pt x="7445718" y="365928"/>
                </a:lnTo>
                <a:lnTo>
                  <a:pt x="7448649" y="371555"/>
                </a:lnTo>
                <a:lnTo>
                  <a:pt x="7447327" y="372314"/>
                </a:lnTo>
                <a:lnTo>
                  <a:pt x="7475969" y="533311"/>
                </a:lnTo>
                <a:cubicBezTo>
                  <a:pt x="7480219" y="536002"/>
                  <a:pt x="7483822" y="539653"/>
                  <a:pt x="7486954" y="543960"/>
                </a:cubicBezTo>
                <a:lnTo>
                  <a:pt x="7494656" y="557747"/>
                </a:lnTo>
                <a:lnTo>
                  <a:pt x="7494200" y="559975"/>
                </a:lnTo>
                <a:cubicBezTo>
                  <a:pt x="7494399" y="569169"/>
                  <a:pt x="7496317" y="574295"/>
                  <a:pt x="7498992" y="577604"/>
                </a:cubicBezTo>
                <a:lnTo>
                  <a:pt x="7502839" y="580389"/>
                </a:lnTo>
                <a:lnTo>
                  <a:pt x="7498631" y="709310"/>
                </a:lnTo>
                <a:lnTo>
                  <a:pt x="7519199" y="893538"/>
                </a:lnTo>
                <a:cubicBezTo>
                  <a:pt x="7531428" y="1011120"/>
                  <a:pt x="7556607" y="1065772"/>
                  <a:pt x="7542624" y="1201806"/>
                </a:cubicBezTo>
                <a:cubicBezTo>
                  <a:pt x="7552207" y="1319428"/>
                  <a:pt x="7507401" y="1393937"/>
                  <a:pt x="7503249" y="1467065"/>
                </a:cubicBezTo>
                <a:cubicBezTo>
                  <a:pt x="7485097" y="1512995"/>
                  <a:pt x="7519386" y="1586651"/>
                  <a:pt x="7517714" y="1640574"/>
                </a:cubicBezTo>
                <a:cubicBezTo>
                  <a:pt x="7495224" y="1653111"/>
                  <a:pt x="7505128" y="1684799"/>
                  <a:pt x="7527917" y="1723113"/>
                </a:cubicBezTo>
                <a:lnTo>
                  <a:pt x="7511657" y="1796477"/>
                </a:lnTo>
                <a:lnTo>
                  <a:pt x="7499021" y="1850084"/>
                </a:lnTo>
                <a:cubicBezTo>
                  <a:pt x="7490676" y="1872031"/>
                  <a:pt x="7500956" y="1931725"/>
                  <a:pt x="7490968" y="1964880"/>
                </a:cubicBezTo>
                <a:cubicBezTo>
                  <a:pt x="7490812" y="1965995"/>
                  <a:pt x="7490658" y="2084625"/>
                  <a:pt x="7490503" y="2085740"/>
                </a:cubicBezTo>
                <a:lnTo>
                  <a:pt x="7430810" y="2249323"/>
                </a:lnTo>
                <a:lnTo>
                  <a:pt x="7406345" y="2602688"/>
                </a:lnTo>
                <a:lnTo>
                  <a:pt x="7398050" y="2721695"/>
                </a:lnTo>
                <a:cubicBezTo>
                  <a:pt x="7481955" y="2749031"/>
                  <a:pt x="7345522" y="2680888"/>
                  <a:pt x="7378015" y="2840426"/>
                </a:cubicBezTo>
                <a:cubicBezTo>
                  <a:pt x="7379182" y="2845853"/>
                  <a:pt x="7402916" y="2931843"/>
                  <a:pt x="7405361" y="2936681"/>
                </a:cubicBezTo>
                <a:cubicBezTo>
                  <a:pt x="7384268" y="2974434"/>
                  <a:pt x="7392612" y="3026657"/>
                  <a:pt x="7383584" y="3075786"/>
                </a:cubicBezTo>
                <a:cubicBezTo>
                  <a:pt x="7363774" y="3081799"/>
                  <a:pt x="7368888" y="3142123"/>
                  <a:pt x="7381684" y="3182899"/>
                </a:cubicBezTo>
                <a:lnTo>
                  <a:pt x="7394463" y="3210263"/>
                </a:lnTo>
                <a:cubicBezTo>
                  <a:pt x="7394276" y="3211782"/>
                  <a:pt x="7394090" y="3213300"/>
                  <a:pt x="7393904" y="3214819"/>
                </a:cubicBezTo>
                <a:lnTo>
                  <a:pt x="7389351" y="3215542"/>
                </a:lnTo>
                <a:cubicBezTo>
                  <a:pt x="7387912" y="3217970"/>
                  <a:pt x="7387289" y="3222216"/>
                  <a:pt x="7387204" y="3227568"/>
                </a:cubicBezTo>
                <a:lnTo>
                  <a:pt x="7388748" y="3243956"/>
                </a:lnTo>
                <a:lnTo>
                  <a:pt x="7385513" y="3258102"/>
                </a:lnTo>
                <a:lnTo>
                  <a:pt x="7375759" y="3289864"/>
                </a:lnTo>
                <a:cubicBezTo>
                  <a:pt x="7375692" y="3293438"/>
                  <a:pt x="7375624" y="3297013"/>
                  <a:pt x="7375556" y="3300587"/>
                </a:cubicBezTo>
                <a:lnTo>
                  <a:pt x="7372564" y="3311027"/>
                </a:lnTo>
                <a:lnTo>
                  <a:pt x="7370124" y="3311675"/>
                </a:lnTo>
                <a:cubicBezTo>
                  <a:pt x="7367912" y="3310995"/>
                  <a:pt x="7365753" y="3308959"/>
                  <a:pt x="7363934" y="3305257"/>
                </a:cubicBezTo>
                <a:cubicBezTo>
                  <a:pt x="7362893" y="3356984"/>
                  <a:pt x="7361852" y="3408711"/>
                  <a:pt x="7360810" y="3460438"/>
                </a:cubicBezTo>
                <a:cubicBezTo>
                  <a:pt x="7363237" y="3502813"/>
                  <a:pt x="7365625" y="3529005"/>
                  <a:pt x="7378496" y="3559504"/>
                </a:cubicBezTo>
                <a:cubicBezTo>
                  <a:pt x="7377656" y="3571528"/>
                  <a:pt x="7418762" y="3623425"/>
                  <a:pt x="7415994" y="3636089"/>
                </a:cubicBezTo>
                <a:lnTo>
                  <a:pt x="7441659" y="3768627"/>
                </a:lnTo>
                <a:cubicBezTo>
                  <a:pt x="7476056" y="3843140"/>
                  <a:pt x="7524102" y="3890357"/>
                  <a:pt x="7558499" y="3937574"/>
                </a:cubicBezTo>
                <a:cubicBezTo>
                  <a:pt x="7617458" y="4041138"/>
                  <a:pt x="7774773" y="4223141"/>
                  <a:pt x="7829534" y="4321773"/>
                </a:cubicBezTo>
                <a:cubicBezTo>
                  <a:pt x="7868162" y="4359757"/>
                  <a:pt x="7864209" y="4500344"/>
                  <a:pt x="7880239" y="4529367"/>
                </a:cubicBezTo>
                <a:cubicBezTo>
                  <a:pt x="7895131" y="4552733"/>
                  <a:pt x="7945113" y="4623843"/>
                  <a:pt x="7955277" y="4634370"/>
                </a:cubicBezTo>
                <a:cubicBezTo>
                  <a:pt x="7964560" y="4670293"/>
                  <a:pt x="7949419" y="4646267"/>
                  <a:pt x="7975289" y="4708824"/>
                </a:cubicBezTo>
                <a:cubicBezTo>
                  <a:pt x="8013068" y="4766386"/>
                  <a:pt x="7983592" y="4778042"/>
                  <a:pt x="8015109" y="4824943"/>
                </a:cubicBezTo>
                <a:cubicBezTo>
                  <a:pt x="8031830" y="4840173"/>
                  <a:pt x="8016187" y="4858648"/>
                  <a:pt x="8051349" y="4867341"/>
                </a:cubicBezTo>
                <a:cubicBezTo>
                  <a:pt x="8094622" y="4937507"/>
                  <a:pt x="8037179" y="4893932"/>
                  <a:pt x="8101487" y="4969482"/>
                </a:cubicBezTo>
                <a:cubicBezTo>
                  <a:pt x="8118958" y="5001965"/>
                  <a:pt x="8107113" y="5015232"/>
                  <a:pt x="8153450" y="5045764"/>
                </a:cubicBezTo>
                <a:cubicBezTo>
                  <a:pt x="8324157" y="5137485"/>
                  <a:pt x="8208425" y="5141070"/>
                  <a:pt x="8408511" y="5240135"/>
                </a:cubicBezTo>
                <a:cubicBezTo>
                  <a:pt x="8433618" y="5266486"/>
                  <a:pt x="8494100" y="5378281"/>
                  <a:pt x="8512372" y="5405525"/>
                </a:cubicBezTo>
                <a:cubicBezTo>
                  <a:pt x="8537813" y="5448477"/>
                  <a:pt x="8559324" y="5474489"/>
                  <a:pt x="8606203" y="5514876"/>
                </a:cubicBezTo>
                <a:cubicBezTo>
                  <a:pt x="8601687" y="5527558"/>
                  <a:pt x="8604972" y="5535017"/>
                  <a:pt x="8614758" y="5543895"/>
                </a:cubicBezTo>
                <a:cubicBezTo>
                  <a:pt x="8626551" y="5565259"/>
                  <a:pt x="8606532" y="5580170"/>
                  <a:pt x="8629338" y="5592311"/>
                </a:cubicBezTo>
                <a:cubicBezTo>
                  <a:pt x="8617020" y="5597261"/>
                  <a:pt x="8646512" y="5637341"/>
                  <a:pt x="8630655" y="5636484"/>
                </a:cubicBezTo>
                <a:cubicBezTo>
                  <a:pt x="8628541" y="5658882"/>
                  <a:pt x="8647577" y="5652569"/>
                  <a:pt x="8646640" y="5673804"/>
                </a:cubicBezTo>
                <a:cubicBezTo>
                  <a:pt x="8652875" y="5691444"/>
                  <a:pt x="8652977" y="5655102"/>
                  <a:pt x="8662743" y="5672149"/>
                </a:cubicBezTo>
                <a:cubicBezTo>
                  <a:pt x="8672725" y="5694425"/>
                  <a:pt x="8691589" y="5678045"/>
                  <a:pt x="8675822" y="5715424"/>
                </a:cubicBezTo>
                <a:cubicBezTo>
                  <a:pt x="8692999" y="5732923"/>
                  <a:pt x="8684354" y="5746645"/>
                  <a:pt x="8694303" y="5782202"/>
                </a:cubicBezTo>
                <a:lnTo>
                  <a:pt x="8700853" y="5790528"/>
                </a:lnTo>
                <a:lnTo>
                  <a:pt x="8692905" y="5805716"/>
                </a:lnTo>
                <a:cubicBezTo>
                  <a:pt x="8690227" y="5813674"/>
                  <a:pt x="8688769" y="5852178"/>
                  <a:pt x="8693245" y="5862441"/>
                </a:cubicBezTo>
                <a:cubicBezTo>
                  <a:pt x="8698573" y="5888817"/>
                  <a:pt x="8717695" y="5938362"/>
                  <a:pt x="8724872" y="5963982"/>
                </a:cubicBezTo>
                <a:cubicBezTo>
                  <a:pt x="8728953" y="5969779"/>
                  <a:pt x="8744458" y="5980189"/>
                  <a:pt x="8737213" y="5986436"/>
                </a:cubicBezTo>
                <a:cubicBezTo>
                  <a:pt x="8743180" y="6003558"/>
                  <a:pt x="8750508" y="6019820"/>
                  <a:pt x="8758988" y="6034848"/>
                </a:cubicBezTo>
                <a:lnTo>
                  <a:pt x="8779652" y="6064390"/>
                </a:lnTo>
                <a:lnTo>
                  <a:pt x="8775710" y="6074622"/>
                </a:lnTo>
                <a:cubicBezTo>
                  <a:pt x="8774211" y="6081158"/>
                  <a:pt x="8774325" y="6088101"/>
                  <a:pt x="8778209" y="6095625"/>
                </a:cubicBezTo>
                <a:cubicBezTo>
                  <a:pt x="8783659" y="6115669"/>
                  <a:pt x="8801646" y="6175652"/>
                  <a:pt x="8808406" y="6194890"/>
                </a:cubicBezTo>
                <a:cubicBezTo>
                  <a:pt x="8811736" y="6198965"/>
                  <a:pt x="8823709" y="6205339"/>
                  <a:pt x="8818766" y="6211062"/>
                </a:cubicBezTo>
                <a:lnTo>
                  <a:pt x="8854746" y="6303997"/>
                </a:lnTo>
                <a:cubicBezTo>
                  <a:pt x="8854976" y="6312932"/>
                  <a:pt x="8867760" y="6455656"/>
                  <a:pt x="8874659" y="6461800"/>
                </a:cubicBezTo>
                <a:lnTo>
                  <a:pt x="8920062" y="6633111"/>
                </a:lnTo>
                <a:cubicBezTo>
                  <a:pt x="8932513" y="6728569"/>
                  <a:pt x="8936700" y="6782713"/>
                  <a:pt x="8929526" y="6838923"/>
                </a:cubicBezTo>
                <a:lnTo>
                  <a:pt x="8925915" y="6858000"/>
                </a:lnTo>
                <a:lnTo>
                  <a:pt x="17482" y="6858000"/>
                </a:lnTo>
                <a:cubicBezTo>
                  <a:pt x="11655" y="4572000"/>
                  <a:pt x="5827" y="2286000"/>
                  <a:pt x="0" y="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E88D41-6D7F-F945-AF44-F54A55A79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703443"/>
            <a:ext cx="4523961" cy="3380604"/>
          </a:xfrm>
        </p:spPr>
        <p:txBody>
          <a:bodyPr anchor="b">
            <a:normAutofit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3.REACTIVACION ECONOMICA DE  PYMES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DDBAA58-6061-5A45-9A44-F4504EFFA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05224"/>
            <a:ext cx="4835856" cy="5549154"/>
          </a:xfrm>
        </p:spPr>
        <p:txBody>
          <a:bodyPr>
            <a:normAutofit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Establecer mecanismos de reactivación laboral, a través de estímulos certeros a PYMES, para fortalecer la planta productiva. </a:t>
            </a:r>
          </a:p>
          <a:p>
            <a:pPr marL="0" indent="0">
              <a:buNone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Acelerar el gasto gubernamental en materia empredimiento y creditos a PYMES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Propiciar condiciones de certeza, confianza y seguridad, para que la iniciativa privada invierta en el establecimiento de empresas y negocios.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92807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0A0D747-F38B-4A99-9985-62CE8C2476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3D1BF32B-6CA3-4695-8A0C-1AC789B58D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5277870" cy="6858000"/>
          </a:xfrm>
          <a:custGeom>
            <a:avLst/>
            <a:gdLst>
              <a:gd name="connsiteX0" fmla="*/ 643741 w 5434004"/>
              <a:gd name="connsiteY0" fmla="*/ 0 h 6858000"/>
              <a:gd name="connsiteX1" fmla="*/ 5434004 w 5434004"/>
              <a:gd name="connsiteY1" fmla="*/ 0 h 6858000"/>
              <a:gd name="connsiteX2" fmla="*/ 5434004 w 5434004"/>
              <a:gd name="connsiteY2" fmla="*/ 6858000 h 6858000"/>
              <a:gd name="connsiteX3" fmla="*/ 0 w 5434004"/>
              <a:gd name="connsiteY3" fmla="*/ 6858000 h 6858000"/>
              <a:gd name="connsiteX4" fmla="*/ 0 w 5434004"/>
              <a:gd name="connsiteY4" fmla="*/ 6857998 h 6858000"/>
              <a:gd name="connsiteX5" fmla="*/ 1049407 w 5434004"/>
              <a:gd name="connsiteY5" fmla="*/ 6857998 h 6858000"/>
              <a:gd name="connsiteX6" fmla="*/ 1033092 w 5434004"/>
              <a:gd name="connsiteY6" fmla="*/ 6843615 h 6858000"/>
              <a:gd name="connsiteX7" fmla="*/ 1004585 w 5434004"/>
              <a:gd name="connsiteY7" fmla="*/ 6800899 h 6858000"/>
              <a:gd name="connsiteX8" fmla="*/ 984086 w 5434004"/>
              <a:gd name="connsiteY8" fmla="*/ 6765441 h 6858000"/>
              <a:gd name="connsiteX9" fmla="*/ 955964 w 5434004"/>
              <a:gd name="connsiteY9" fmla="*/ 6739541 h 6858000"/>
              <a:gd name="connsiteX10" fmla="*/ 945820 w 5434004"/>
              <a:gd name="connsiteY10" fmla="*/ 6673829 h 6858000"/>
              <a:gd name="connsiteX11" fmla="*/ 921540 w 5434004"/>
              <a:gd name="connsiteY11" fmla="*/ 6620155 h 6858000"/>
              <a:gd name="connsiteX12" fmla="*/ 876436 w 5434004"/>
              <a:gd name="connsiteY12" fmla="*/ 6610437 h 6858000"/>
              <a:gd name="connsiteX13" fmla="*/ 876973 w 5434004"/>
              <a:gd name="connsiteY13" fmla="*/ 6596307 h 6858000"/>
              <a:gd name="connsiteX14" fmla="*/ 893782 w 5434004"/>
              <a:gd name="connsiteY14" fmla="*/ 6536039 h 6858000"/>
              <a:gd name="connsiteX15" fmla="*/ 830281 w 5434004"/>
              <a:gd name="connsiteY15" fmla="*/ 6239239 h 6858000"/>
              <a:gd name="connsiteX16" fmla="*/ 816373 w 5434004"/>
              <a:gd name="connsiteY16" fmla="*/ 6116986 h 6858000"/>
              <a:gd name="connsiteX17" fmla="*/ 788606 w 5434004"/>
              <a:gd name="connsiteY17" fmla="*/ 5895434 h 6858000"/>
              <a:gd name="connsiteX18" fmla="*/ 762315 w 5434004"/>
              <a:gd name="connsiteY18" fmla="*/ 5848019 h 6858000"/>
              <a:gd name="connsiteX19" fmla="*/ 714842 w 5434004"/>
              <a:gd name="connsiteY19" fmla="*/ 5722306 h 6858000"/>
              <a:gd name="connsiteX20" fmla="*/ 679500 w 5434004"/>
              <a:gd name="connsiteY20" fmla="*/ 5528085 h 6858000"/>
              <a:gd name="connsiteX21" fmla="*/ 660956 w 5434004"/>
              <a:gd name="connsiteY21" fmla="*/ 5506768 h 6858000"/>
              <a:gd name="connsiteX22" fmla="*/ 642957 w 5434004"/>
              <a:gd name="connsiteY22" fmla="*/ 5473318 h 6858000"/>
              <a:gd name="connsiteX23" fmla="*/ 602099 w 5434004"/>
              <a:gd name="connsiteY23" fmla="*/ 5418521 h 6858000"/>
              <a:gd name="connsiteX24" fmla="*/ 563009 w 5434004"/>
              <a:gd name="connsiteY24" fmla="*/ 5337536 h 6858000"/>
              <a:gd name="connsiteX25" fmla="*/ 584675 w 5434004"/>
              <a:gd name="connsiteY25" fmla="*/ 5255190 h 6858000"/>
              <a:gd name="connsiteX26" fmla="*/ 564878 w 5434004"/>
              <a:gd name="connsiteY26" fmla="*/ 5208171 h 6858000"/>
              <a:gd name="connsiteX27" fmla="*/ 540145 w 5434004"/>
              <a:gd name="connsiteY27" fmla="*/ 4993731 h 6858000"/>
              <a:gd name="connsiteX28" fmla="*/ 512099 w 5434004"/>
              <a:gd name="connsiteY28" fmla="*/ 4896399 h 6858000"/>
              <a:gd name="connsiteX29" fmla="*/ 482378 w 5434004"/>
              <a:gd name="connsiteY29" fmla="*/ 4838613 h 6858000"/>
              <a:gd name="connsiteX30" fmla="*/ 468676 w 5434004"/>
              <a:gd name="connsiteY30" fmla="*/ 4796522 h 6858000"/>
              <a:gd name="connsiteX31" fmla="*/ 430881 w 5434004"/>
              <a:gd name="connsiteY31" fmla="*/ 4672370 h 6858000"/>
              <a:gd name="connsiteX32" fmla="*/ 415292 w 5434004"/>
              <a:gd name="connsiteY32" fmla="*/ 4634253 h 6858000"/>
              <a:gd name="connsiteX33" fmla="*/ 348919 w 5434004"/>
              <a:gd name="connsiteY33" fmla="*/ 4549232 h 6858000"/>
              <a:gd name="connsiteX34" fmla="*/ 292438 w 5434004"/>
              <a:gd name="connsiteY34" fmla="*/ 4479912 h 6858000"/>
              <a:gd name="connsiteX35" fmla="*/ 283567 w 5434004"/>
              <a:gd name="connsiteY35" fmla="*/ 4376609 h 6858000"/>
              <a:gd name="connsiteX36" fmla="*/ 247018 w 5434004"/>
              <a:gd name="connsiteY36" fmla="*/ 4280257 h 6858000"/>
              <a:gd name="connsiteX37" fmla="*/ 243154 w 5434004"/>
              <a:gd name="connsiteY37" fmla="*/ 4208492 h 6858000"/>
              <a:gd name="connsiteX38" fmla="*/ 267243 w 5434004"/>
              <a:gd name="connsiteY38" fmla="*/ 4120636 h 6858000"/>
              <a:gd name="connsiteX39" fmla="*/ 274676 w 5434004"/>
              <a:gd name="connsiteY39" fmla="*/ 4116556 h 6858000"/>
              <a:gd name="connsiteX40" fmla="*/ 274016 w 5434004"/>
              <a:gd name="connsiteY40" fmla="*/ 4109625 h 6858000"/>
              <a:gd name="connsiteX41" fmla="*/ 266711 w 5434004"/>
              <a:gd name="connsiteY41" fmla="*/ 4105624 h 6858000"/>
              <a:gd name="connsiteX42" fmla="*/ 267360 w 5434004"/>
              <a:gd name="connsiteY42" fmla="*/ 4051441 h 6858000"/>
              <a:gd name="connsiteX43" fmla="*/ 280863 w 5434004"/>
              <a:gd name="connsiteY43" fmla="*/ 3988494 h 6858000"/>
              <a:gd name="connsiteX44" fmla="*/ 254473 w 5434004"/>
              <a:gd name="connsiteY44" fmla="*/ 3926485 h 6858000"/>
              <a:gd name="connsiteX45" fmla="*/ 238942 w 5434004"/>
              <a:gd name="connsiteY45" fmla="*/ 3857057 h 6858000"/>
              <a:gd name="connsiteX46" fmla="*/ 229388 w 5434004"/>
              <a:gd name="connsiteY46" fmla="*/ 3815650 h 6858000"/>
              <a:gd name="connsiteX47" fmla="*/ 224025 w 5434004"/>
              <a:gd name="connsiteY47" fmla="*/ 3696745 h 6858000"/>
              <a:gd name="connsiteX48" fmla="*/ 242028 w 5434004"/>
              <a:gd name="connsiteY48" fmla="*/ 3477814 h 6858000"/>
              <a:gd name="connsiteX49" fmla="*/ 239663 w 5434004"/>
              <a:gd name="connsiteY49" fmla="*/ 3375354 h 6858000"/>
              <a:gd name="connsiteX50" fmla="*/ 242939 w 5434004"/>
              <a:gd name="connsiteY50" fmla="*/ 3235494 h 6858000"/>
              <a:gd name="connsiteX51" fmla="*/ 235466 w 5434004"/>
              <a:gd name="connsiteY51" fmla="*/ 3111896 h 6858000"/>
              <a:gd name="connsiteX52" fmla="*/ 225859 w 5434004"/>
              <a:gd name="connsiteY52" fmla="*/ 3061665 h 6858000"/>
              <a:gd name="connsiteX53" fmla="*/ 214543 w 5434004"/>
              <a:gd name="connsiteY53" fmla="*/ 3026187 h 6858000"/>
              <a:gd name="connsiteX54" fmla="*/ 209002 w 5434004"/>
              <a:gd name="connsiteY54" fmla="*/ 2930097 h 6858000"/>
              <a:gd name="connsiteX55" fmla="*/ 209539 w 5434004"/>
              <a:gd name="connsiteY55" fmla="*/ 2768399 h 6858000"/>
              <a:gd name="connsiteX56" fmla="*/ 207490 w 5434004"/>
              <a:gd name="connsiteY56" fmla="*/ 2734615 h 6858000"/>
              <a:gd name="connsiteX57" fmla="*/ 197130 w 5434004"/>
              <a:gd name="connsiteY57" fmla="*/ 2708116 h 6858000"/>
              <a:gd name="connsiteX58" fmla="*/ 187231 w 5434004"/>
              <a:gd name="connsiteY58" fmla="*/ 2704185 h 6858000"/>
              <a:gd name="connsiteX59" fmla="*/ 184723 w 5434004"/>
              <a:gd name="connsiteY59" fmla="*/ 2686011 h 6858000"/>
              <a:gd name="connsiteX60" fmla="*/ 169929 w 5434004"/>
              <a:gd name="connsiteY60" fmla="*/ 2656504 h 6858000"/>
              <a:gd name="connsiteX61" fmla="*/ 188242 w 5434004"/>
              <a:gd name="connsiteY61" fmla="*/ 2589493 h 6858000"/>
              <a:gd name="connsiteX62" fmla="*/ 189125 w 5434004"/>
              <a:gd name="connsiteY62" fmla="*/ 2457617 h 6858000"/>
              <a:gd name="connsiteX63" fmla="*/ 195205 w 5434004"/>
              <a:gd name="connsiteY63" fmla="*/ 2210817 h 6858000"/>
              <a:gd name="connsiteX64" fmla="*/ 175797 w 5434004"/>
              <a:gd name="connsiteY64" fmla="*/ 1901521 h 6858000"/>
              <a:gd name="connsiteX65" fmla="*/ 156134 w 5434004"/>
              <a:gd name="connsiteY65" fmla="*/ 1700722 h 6858000"/>
              <a:gd name="connsiteX66" fmla="*/ 174157 w 5434004"/>
              <a:gd name="connsiteY66" fmla="*/ 1661610 h 6858000"/>
              <a:gd name="connsiteX67" fmla="*/ 180802 w 5434004"/>
              <a:gd name="connsiteY67" fmla="*/ 1640073 h 6858000"/>
              <a:gd name="connsiteX68" fmla="*/ 179221 w 5434004"/>
              <a:gd name="connsiteY68" fmla="*/ 1637398 h 6858000"/>
              <a:gd name="connsiteX69" fmla="*/ 179826 w 5434004"/>
              <a:gd name="connsiteY69" fmla="*/ 1612248 h 6858000"/>
              <a:gd name="connsiteX70" fmla="*/ 198048 w 5434004"/>
              <a:gd name="connsiteY70" fmla="*/ 1498097 h 6858000"/>
              <a:gd name="connsiteX71" fmla="*/ 196329 w 5434004"/>
              <a:gd name="connsiteY71" fmla="*/ 1497364 h 6858000"/>
              <a:gd name="connsiteX72" fmla="*/ 193204 w 5434004"/>
              <a:gd name="connsiteY72" fmla="*/ 1490042 h 6858000"/>
              <a:gd name="connsiteX73" fmla="*/ 211154 w 5434004"/>
              <a:gd name="connsiteY73" fmla="*/ 1451416 h 6858000"/>
              <a:gd name="connsiteX74" fmla="*/ 247750 w 5434004"/>
              <a:gd name="connsiteY74" fmla="*/ 1281781 h 6858000"/>
              <a:gd name="connsiteX75" fmla="*/ 323114 w 5434004"/>
              <a:gd name="connsiteY75" fmla="*/ 1074754 h 6858000"/>
              <a:gd name="connsiteX76" fmla="*/ 357209 w 5434004"/>
              <a:gd name="connsiteY76" fmla="*/ 1019094 h 6858000"/>
              <a:gd name="connsiteX77" fmla="*/ 393176 w 5434004"/>
              <a:gd name="connsiteY77" fmla="*/ 938921 h 6858000"/>
              <a:gd name="connsiteX78" fmla="*/ 451503 w 5434004"/>
              <a:gd name="connsiteY78" fmla="*/ 815814 h 6858000"/>
              <a:gd name="connsiteX79" fmla="*/ 567587 w 5434004"/>
              <a:gd name="connsiteY79" fmla="*/ 584070 h 6858000"/>
              <a:gd name="connsiteX80" fmla="*/ 592609 w 5434004"/>
              <a:gd name="connsiteY80" fmla="*/ 461805 h 6858000"/>
              <a:gd name="connsiteX81" fmla="*/ 624563 w 5434004"/>
              <a:gd name="connsiteY81" fmla="*/ 360945 h 6858000"/>
              <a:gd name="connsiteX82" fmla="*/ 627056 w 5434004"/>
              <a:gd name="connsiteY82" fmla="*/ 226335 h 6858000"/>
              <a:gd name="connsiteX83" fmla="*/ 655851 w 5434004"/>
              <a:gd name="connsiteY83" fmla="*/ 51690 h 6858000"/>
              <a:gd name="connsiteX84" fmla="*/ 653984 w 5434004"/>
              <a:gd name="connsiteY84" fmla="*/ 22133 h 6858000"/>
              <a:gd name="connsiteX85" fmla="*/ 643279 w 5434004"/>
              <a:gd name="connsiteY85" fmla="*/ 1037 h 6858000"/>
              <a:gd name="connsiteX0" fmla="*/ 643741 w 5434004"/>
              <a:gd name="connsiteY0" fmla="*/ 0 h 6858000"/>
              <a:gd name="connsiteX1" fmla="*/ 5434004 w 5434004"/>
              <a:gd name="connsiteY1" fmla="*/ 0 h 6858000"/>
              <a:gd name="connsiteX2" fmla="*/ 5434004 w 5434004"/>
              <a:gd name="connsiteY2" fmla="*/ 6858000 h 6858000"/>
              <a:gd name="connsiteX3" fmla="*/ 0 w 5434004"/>
              <a:gd name="connsiteY3" fmla="*/ 6858000 h 6858000"/>
              <a:gd name="connsiteX4" fmla="*/ 1049407 w 5434004"/>
              <a:gd name="connsiteY4" fmla="*/ 6857998 h 6858000"/>
              <a:gd name="connsiteX5" fmla="*/ 1033092 w 5434004"/>
              <a:gd name="connsiteY5" fmla="*/ 6843615 h 6858000"/>
              <a:gd name="connsiteX6" fmla="*/ 1004585 w 5434004"/>
              <a:gd name="connsiteY6" fmla="*/ 6800899 h 6858000"/>
              <a:gd name="connsiteX7" fmla="*/ 984086 w 5434004"/>
              <a:gd name="connsiteY7" fmla="*/ 6765441 h 6858000"/>
              <a:gd name="connsiteX8" fmla="*/ 955964 w 5434004"/>
              <a:gd name="connsiteY8" fmla="*/ 6739541 h 6858000"/>
              <a:gd name="connsiteX9" fmla="*/ 945820 w 5434004"/>
              <a:gd name="connsiteY9" fmla="*/ 6673829 h 6858000"/>
              <a:gd name="connsiteX10" fmla="*/ 921540 w 5434004"/>
              <a:gd name="connsiteY10" fmla="*/ 6620155 h 6858000"/>
              <a:gd name="connsiteX11" fmla="*/ 876436 w 5434004"/>
              <a:gd name="connsiteY11" fmla="*/ 6610437 h 6858000"/>
              <a:gd name="connsiteX12" fmla="*/ 876973 w 5434004"/>
              <a:gd name="connsiteY12" fmla="*/ 6596307 h 6858000"/>
              <a:gd name="connsiteX13" fmla="*/ 893782 w 5434004"/>
              <a:gd name="connsiteY13" fmla="*/ 6536039 h 6858000"/>
              <a:gd name="connsiteX14" fmla="*/ 830281 w 5434004"/>
              <a:gd name="connsiteY14" fmla="*/ 6239239 h 6858000"/>
              <a:gd name="connsiteX15" fmla="*/ 816373 w 5434004"/>
              <a:gd name="connsiteY15" fmla="*/ 6116986 h 6858000"/>
              <a:gd name="connsiteX16" fmla="*/ 788606 w 5434004"/>
              <a:gd name="connsiteY16" fmla="*/ 5895434 h 6858000"/>
              <a:gd name="connsiteX17" fmla="*/ 762315 w 5434004"/>
              <a:gd name="connsiteY17" fmla="*/ 5848019 h 6858000"/>
              <a:gd name="connsiteX18" fmla="*/ 714842 w 5434004"/>
              <a:gd name="connsiteY18" fmla="*/ 5722306 h 6858000"/>
              <a:gd name="connsiteX19" fmla="*/ 679500 w 5434004"/>
              <a:gd name="connsiteY19" fmla="*/ 5528085 h 6858000"/>
              <a:gd name="connsiteX20" fmla="*/ 660956 w 5434004"/>
              <a:gd name="connsiteY20" fmla="*/ 5506768 h 6858000"/>
              <a:gd name="connsiteX21" fmla="*/ 642957 w 5434004"/>
              <a:gd name="connsiteY21" fmla="*/ 5473318 h 6858000"/>
              <a:gd name="connsiteX22" fmla="*/ 602099 w 5434004"/>
              <a:gd name="connsiteY22" fmla="*/ 5418521 h 6858000"/>
              <a:gd name="connsiteX23" fmla="*/ 563009 w 5434004"/>
              <a:gd name="connsiteY23" fmla="*/ 5337536 h 6858000"/>
              <a:gd name="connsiteX24" fmla="*/ 584675 w 5434004"/>
              <a:gd name="connsiteY24" fmla="*/ 5255190 h 6858000"/>
              <a:gd name="connsiteX25" fmla="*/ 564878 w 5434004"/>
              <a:gd name="connsiteY25" fmla="*/ 5208171 h 6858000"/>
              <a:gd name="connsiteX26" fmla="*/ 540145 w 5434004"/>
              <a:gd name="connsiteY26" fmla="*/ 4993731 h 6858000"/>
              <a:gd name="connsiteX27" fmla="*/ 512099 w 5434004"/>
              <a:gd name="connsiteY27" fmla="*/ 4896399 h 6858000"/>
              <a:gd name="connsiteX28" fmla="*/ 482378 w 5434004"/>
              <a:gd name="connsiteY28" fmla="*/ 4838613 h 6858000"/>
              <a:gd name="connsiteX29" fmla="*/ 468676 w 5434004"/>
              <a:gd name="connsiteY29" fmla="*/ 4796522 h 6858000"/>
              <a:gd name="connsiteX30" fmla="*/ 430881 w 5434004"/>
              <a:gd name="connsiteY30" fmla="*/ 4672370 h 6858000"/>
              <a:gd name="connsiteX31" fmla="*/ 415292 w 5434004"/>
              <a:gd name="connsiteY31" fmla="*/ 4634253 h 6858000"/>
              <a:gd name="connsiteX32" fmla="*/ 348919 w 5434004"/>
              <a:gd name="connsiteY32" fmla="*/ 4549232 h 6858000"/>
              <a:gd name="connsiteX33" fmla="*/ 292438 w 5434004"/>
              <a:gd name="connsiteY33" fmla="*/ 4479912 h 6858000"/>
              <a:gd name="connsiteX34" fmla="*/ 283567 w 5434004"/>
              <a:gd name="connsiteY34" fmla="*/ 4376609 h 6858000"/>
              <a:gd name="connsiteX35" fmla="*/ 247018 w 5434004"/>
              <a:gd name="connsiteY35" fmla="*/ 4280257 h 6858000"/>
              <a:gd name="connsiteX36" fmla="*/ 243154 w 5434004"/>
              <a:gd name="connsiteY36" fmla="*/ 4208492 h 6858000"/>
              <a:gd name="connsiteX37" fmla="*/ 267243 w 5434004"/>
              <a:gd name="connsiteY37" fmla="*/ 4120636 h 6858000"/>
              <a:gd name="connsiteX38" fmla="*/ 274676 w 5434004"/>
              <a:gd name="connsiteY38" fmla="*/ 4116556 h 6858000"/>
              <a:gd name="connsiteX39" fmla="*/ 274016 w 5434004"/>
              <a:gd name="connsiteY39" fmla="*/ 4109625 h 6858000"/>
              <a:gd name="connsiteX40" fmla="*/ 266711 w 5434004"/>
              <a:gd name="connsiteY40" fmla="*/ 4105624 h 6858000"/>
              <a:gd name="connsiteX41" fmla="*/ 267360 w 5434004"/>
              <a:gd name="connsiteY41" fmla="*/ 4051441 h 6858000"/>
              <a:gd name="connsiteX42" fmla="*/ 280863 w 5434004"/>
              <a:gd name="connsiteY42" fmla="*/ 3988494 h 6858000"/>
              <a:gd name="connsiteX43" fmla="*/ 254473 w 5434004"/>
              <a:gd name="connsiteY43" fmla="*/ 3926485 h 6858000"/>
              <a:gd name="connsiteX44" fmla="*/ 238942 w 5434004"/>
              <a:gd name="connsiteY44" fmla="*/ 3857057 h 6858000"/>
              <a:gd name="connsiteX45" fmla="*/ 229388 w 5434004"/>
              <a:gd name="connsiteY45" fmla="*/ 3815650 h 6858000"/>
              <a:gd name="connsiteX46" fmla="*/ 224025 w 5434004"/>
              <a:gd name="connsiteY46" fmla="*/ 3696745 h 6858000"/>
              <a:gd name="connsiteX47" fmla="*/ 242028 w 5434004"/>
              <a:gd name="connsiteY47" fmla="*/ 3477814 h 6858000"/>
              <a:gd name="connsiteX48" fmla="*/ 239663 w 5434004"/>
              <a:gd name="connsiteY48" fmla="*/ 3375354 h 6858000"/>
              <a:gd name="connsiteX49" fmla="*/ 242939 w 5434004"/>
              <a:gd name="connsiteY49" fmla="*/ 3235494 h 6858000"/>
              <a:gd name="connsiteX50" fmla="*/ 235466 w 5434004"/>
              <a:gd name="connsiteY50" fmla="*/ 3111896 h 6858000"/>
              <a:gd name="connsiteX51" fmla="*/ 225859 w 5434004"/>
              <a:gd name="connsiteY51" fmla="*/ 3061665 h 6858000"/>
              <a:gd name="connsiteX52" fmla="*/ 214543 w 5434004"/>
              <a:gd name="connsiteY52" fmla="*/ 3026187 h 6858000"/>
              <a:gd name="connsiteX53" fmla="*/ 209002 w 5434004"/>
              <a:gd name="connsiteY53" fmla="*/ 2930097 h 6858000"/>
              <a:gd name="connsiteX54" fmla="*/ 209539 w 5434004"/>
              <a:gd name="connsiteY54" fmla="*/ 2768399 h 6858000"/>
              <a:gd name="connsiteX55" fmla="*/ 207490 w 5434004"/>
              <a:gd name="connsiteY55" fmla="*/ 2734615 h 6858000"/>
              <a:gd name="connsiteX56" fmla="*/ 197130 w 5434004"/>
              <a:gd name="connsiteY56" fmla="*/ 2708116 h 6858000"/>
              <a:gd name="connsiteX57" fmla="*/ 187231 w 5434004"/>
              <a:gd name="connsiteY57" fmla="*/ 2704185 h 6858000"/>
              <a:gd name="connsiteX58" fmla="*/ 184723 w 5434004"/>
              <a:gd name="connsiteY58" fmla="*/ 2686011 h 6858000"/>
              <a:gd name="connsiteX59" fmla="*/ 169929 w 5434004"/>
              <a:gd name="connsiteY59" fmla="*/ 2656504 h 6858000"/>
              <a:gd name="connsiteX60" fmla="*/ 188242 w 5434004"/>
              <a:gd name="connsiteY60" fmla="*/ 2589493 h 6858000"/>
              <a:gd name="connsiteX61" fmla="*/ 189125 w 5434004"/>
              <a:gd name="connsiteY61" fmla="*/ 2457617 h 6858000"/>
              <a:gd name="connsiteX62" fmla="*/ 195205 w 5434004"/>
              <a:gd name="connsiteY62" fmla="*/ 2210817 h 6858000"/>
              <a:gd name="connsiteX63" fmla="*/ 175797 w 5434004"/>
              <a:gd name="connsiteY63" fmla="*/ 1901521 h 6858000"/>
              <a:gd name="connsiteX64" fmla="*/ 156134 w 5434004"/>
              <a:gd name="connsiteY64" fmla="*/ 1700722 h 6858000"/>
              <a:gd name="connsiteX65" fmla="*/ 174157 w 5434004"/>
              <a:gd name="connsiteY65" fmla="*/ 1661610 h 6858000"/>
              <a:gd name="connsiteX66" fmla="*/ 180802 w 5434004"/>
              <a:gd name="connsiteY66" fmla="*/ 1640073 h 6858000"/>
              <a:gd name="connsiteX67" fmla="*/ 179221 w 5434004"/>
              <a:gd name="connsiteY67" fmla="*/ 1637398 h 6858000"/>
              <a:gd name="connsiteX68" fmla="*/ 179826 w 5434004"/>
              <a:gd name="connsiteY68" fmla="*/ 1612248 h 6858000"/>
              <a:gd name="connsiteX69" fmla="*/ 198048 w 5434004"/>
              <a:gd name="connsiteY69" fmla="*/ 1498097 h 6858000"/>
              <a:gd name="connsiteX70" fmla="*/ 196329 w 5434004"/>
              <a:gd name="connsiteY70" fmla="*/ 1497364 h 6858000"/>
              <a:gd name="connsiteX71" fmla="*/ 193204 w 5434004"/>
              <a:gd name="connsiteY71" fmla="*/ 1490042 h 6858000"/>
              <a:gd name="connsiteX72" fmla="*/ 211154 w 5434004"/>
              <a:gd name="connsiteY72" fmla="*/ 1451416 h 6858000"/>
              <a:gd name="connsiteX73" fmla="*/ 247750 w 5434004"/>
              <a:gd name="connsiteY73" fmla="*/ 1281781 h 6858000"/>
              <a:gd name="connsiteX74" fmla="*/ 323114 w 5434004"/>
              <a:gd name="connsiteY74" fmla="*/ 1074754 h 6858000"/>
              <a:gd name="connsiteX75" fmla="*/ 357209 w 5434004"/>
              <a:gd name="connsiteY75" fmla="*/ 1019094 h 6858000"/>
              <a:gd name="connsiteX76" fmla="*/ 393176 w 5434004"/>
              <a:gd name="connsiteY76" fmla="*/ 938921 h 6858000"/>
              <a:gd name="connsiteX77" fmla="*/ 451503 w 5434004"/>
              <a:gd name="connsiteY77" fmla="*/ 815814 h 6858000"/>
              <a:gd name="connsiteX78" fmla="*/ 567587 w 5434004"/>
              <a:gd name="connsiteY78" fmla="*/ 584070 h 6858000"/>
              <a:gd name="connsiteX79" fmla="*/ 592609 w 5434004"/>
              <a:gd name="connsiteY79" fmla="*/ 461805 h 6858000"/>
              <a:gd name="connsiteX80" fmla="*/ 624563 w 5434004"/>
              <a:gd name="connsiteY80" fmla="*/ 360945 h 6858000"/>
              <a:gd name="connsiteX81" fmla="*/ 627056 w 5434004"/>
              <a:gd name="connsiteY81" fmla="*/ 226335 h 6858000"/>
              <a:gd name="connsiteX82" fmla="*/ 655851 w 5434004"/>
              <a:gd name="connsiteY82" fmla="*/ 51690 h 6858000"/>
              <a:gd name="connsiteX83" fmla="*/ 653984 w 5434004"/>
              <a:gd name="connsiteY83" fmla="*/ 22133 h 6858000"/>
              <a:gd name="connsiteX84" fmla="*/ 643279 w 5434004"/>
              <a:gd name="connsiteY84" fmla="*/ 1037 h 6858000"/>
              <a:gd name="connsiteX85" fmla="*/ 643741 w 5434004"/>
              <a:gd name="connsiteY85" fmla="*/ 0 h 6858000"/>
              <a:gd name="connsiteX0" fmla="*/ 487607 w 5277870"/>
              <a:gd name="connsiteY0" fmla="*/ 0 h 6858000"/>
              <a:gd name="connsiteX1" fmla="*/ 5277870 w 5277870"/>
              <a:gd name="connsiteY1" fmla="*/ 0 h 6858000"/>
              <a:gd name="connsiteX2" fmla="*/ 5277870 w 5277870"/>
              <a:gd name="connsiteY2" fmla="*/ 6858000 h 6858000"/>
              <a:gd name="connsiteX3" fmla="*/ 893273 w 5277870"/>
              <a:gd name="connsiteY3" fmla="*/ 6857998 h 6858000"/>
              <a:gd name="connsiteX4" fmla="*/ 876958 w 5277870"/>
              <a:gd name="connsiteY4" fmla="*/ 6843615 h 6858000"/>
              <a:gd name="connsiteX5" fmla="*/ 848451 w 5277870"/>
              <a:gd name="connsiteY5" fmla="*/ 6800899 h 6858000"/>
              <a:gd name="connsiteX6" fmla="*/ 827952 w 5277870"/>
              <a:gd name="connsiteY6" fmla="*/ 6765441 h 6858000"/>
              <a:gd name="connsiteX7" fmla="*/ 799830 w 5277870"/>
              <a:gd name="connsiteY7" fmla="*/ 6739541 h 6858000"/>
              <a:gd name="connsiteX8" fmla="*/ 789686 w 5277870"/>
              <a:gd name="connsiteY8" fmla="*/ 6673829 h 6858000"/>
              <a:gd name="connsiteX9" fmla="*/ 765406 w 5277870"/>
              <a:gd name="connsiteY9" fmla="*/ 6620155 h 6858000"/>
              <a:gd name="connsiteX10" fmla="*/ 720302 w 5277870"/>
              <a:gd name="connsiteY10" fmla="*/ 6610437 h 6858000"/>
              <a:gd name="connsiteX11" fmla="*/ 720839 w 5277870"/>
              <a:gd name="connsiteY11" fmla="*/ 6596307 h 6858000"/>
              <a:gd name="connsiteX12" fmla="*/ 737648 w 5277870"/>
              <a:gd name="connsiteY12" fmla="*/ 6536039 h 6858000"/>
              <a:gd name="connsiteX13" fmla="*/ 674147 w 5277870"/>
              <a:gd name="connsiteY13" fmla="*/ 6239239 h 6858000"/>
              <a:gd name="connsiteX14" fmla="*/ 660239 w 5277870"/>
              <a:gd name="connsiteY14" fmla="*/ 6116986 h 6858000"/>
              <a:gd name="connsiteX15" fmla="*/ 632472 w 5277870"/>
              <a:gd name="connsiteY15" fmla="*/ 5895434 h 6858000"/>
              <a:gd name="connsiteX16" fmla="*/ 606181 w 5277870"/>
              <a:gd name="connsiteY16" fmla="*/ 5848019 h 6858000"/>
              <a:gd name="connsiteX17" fmla="*/ 558708 w 5277870"/>
              <a:gd name="connsiteY17" fmla="*/ 5722306 h 6858000"/>
              <a:gd name="connsiteX18" fmla="*/ 523366 w 5277870"/>
              <a:gd name="connsiteY18" fmla="*/ 5528085 h 6858000"/>
              <a:gd name="connsiteX19" fmla="*/ 504822 w 5277870"/>
              <a:gd name="connsiteY19" fmla="*/ 5506768 h 6858000"/>
              <a:gd name="connsiteX20" fmla="*/ 486823 w 5277870"/>
              <a:gd name="connsiteY20" fmla="*/ 5473318 h 6858000"/>
              <a:gd name="connsiteX21" fmla="*/ 445965 w 5277870"/>
              <a:gd name="connsiteY21" fmla="*/ 5418521 h 6858000"/>
              <a:gd name="connsiteX22" fmla="*/ 406875 w 5277870"/>
              <a:gd name="connsiteY22" fmla="*/ 5337536 h 6858000"/>
              <a:gd name="connsiteX23" fmla="*/ 428541 w 5277870"/>
              <a:gd name="connsiteY23" fmla="*/ 5255190 h 6858000"/>
              <a:gd name="connsiteX24" fmla="*/ 408744 w 5277870"/>
              <a:gd name="connsiteY24" fmla="*/ 5208171 h 6858000"/>
              <a:gd name="connsiteX25" fmla="*/ 384011 w 5277870"/>
              <a:gd name="connsiteY25" fmla="*/ 4993731 h 6858000"/>
              <a:gd name="connsiteX26" fmla="*/ 355965 w 5277870"/>
              <a:gd name="connsiteY26" fmla="*/ 4896399 h 6858000"/>
              <a:gd name="connsiteX27" fmla="*/ 326244 w 5277870"/>
              <a:gd name="connsiteY27" fmla="*/ 4838613 h 6858000"/>
              <a:gd name="connsiteX28" fmla="*/ 312542 w 5277870"/>
              <a:gd name="connsiteY28" fmla="*/ 4796522 h 6858000"/>
              <a:gd name="connsiteX29" fmla="*/ 274747 w 5277870"/>
              <a:gd name="connsiteY29" fmla="*/ 4672370 h 6858000"/>
              <a:gd name="connsiteX30" fmla="*/ 259158 w 5277870"/>
              <a:gd name="connsiteY30" fmla="*/ 4634253 h 6858000"/>
              <a:gd name="connsiteX31" fmla="*/ 192785 w 5277870"/>
              <a:gd name="connsiteY31" fmla="*/ 4549232 h 6858000"/>
              <a:gd name="connsiteX32" fmla="*/ 136304 w 5277870"/>
              <a:gd name="connsiteY32" fmla="*/ 4479912 h 6858000"/>
              <a:gd name="connsiteX33" fmla="*/ 127433 w 5277870"/>
              <a:gd name="connsiteY33" fmla="*/ 4376609 h 6858000"/>
              <a:gd name="connsiteX34" fmla="*/ 90884 w 5277870"/>
              <a:gd name="connsiteY34" fmla="*/ 4280257 h 6858000"/>
              <a:gd name="connsiteX35" fmla="*/ 87020 w 5277870"/>
              <a:gd name="connsiteY35" fmla="*/ 4208492 h 6858000"/>
              <a:gd name="connsiteX36" fmla="*/ 111109 w 5277870"/>
              <a:gd name="connsiteY36" fmla="*/ 4120636 h 6858000"/>
              <a:gd name="connsiteX37" fmla="*/ 118542 w 5277870"/>
              <a:gd name="connsiteY37" fmla="*/ 4116556 h 6858000"/>
              <a:gd name="connsiteX38" fmla="*/ 117882 w 5277870"/>
              <a:gd name="connsiteY38" fmla="*/ 4109625 h 6858000"/>
              <a:gd name="connsiteX39" fmla="*/ 110577 w 5277870"/>
              <a:gd name="connsiteY39" fmla="*/ 4105624 h 6858000"/>
              <a:gd name="connsiteX40" fmla="*/ 111226 w 5277870"/>
              <a:gd name="connsiteY40" fmla="*/ 4051441 h 6858000"/>
              <a:gd name="connsiteX41" fmla="*/ 124729 w 5277870"/>
              <a:gd name="connsiteY41" fmla="*/ 3988494 h 6858000"/>
              <a:gd name="connsiteX42" fmla="*/ 98339 w 5277870"/>
              <a:gd name="connsiteY42" fmla="*/ 3926485 h 6858000"/>
              <a:gd name="connsiteX43" fmla="*/ 82808 w 5277870"/>
              <a:gd name="connsiteY43" fmla="*/ 3857057 h 6858000"/>
              <a:gd name="connsiteX44" fmla="*/ 73254 w 5277870"/>
              <a:gd name="connsiteY44" fmla="*/ 3815650 h 6858000"/>
              <a:gd name="connsiteX45" fmla="*/ 67891 w 5277870"/>
              <a:gd name="connsiteY45" fmla="*/ 3696745 h 6858000"/>
              <a:gd name="connsiteX46" fmla="*/ 85894 w 5277870"/>
              <a:gd name="connsiteY46" fmla="*/ 3477814 h 6858000"/>
              <a:gd name="connsiteX47" fmla="*/ 83529 w 5277870"/>
              <a:gd name="connsiteY47" fmla="*/ 3375354 h 6858000"/>
              <a:gd name="connsiteX48" fmla="*/ 86805 w 5277870"/>
              <a:gd name="connsiteY48" fmla="*/ 3235494 h 6858000"/>
              <a:gd name="connsiteX49" fmla="*/ 79332 w 5277870"/>
              <a:gd name="connsiteY49" fmla="*/ 3111896 h 6858000"/>
              <a:gd name="connsiteX50" fmla="*/ 69725 w 5277870"/>
              <a:gd name="connsiteY50" fmla="*/ 3061665 h 6858000"/>
              <a:gd name="connsiteX51" fmla="*/ 58409 w 5277870"/>
              <a:gd name="connsiteY51" fmla="*/ 3026187 h 6858000"/>
              <a:gd name="connsiteX52" fmla="*/ 52868 w 5277870"/>
              <a:gd name="connsiteY52" fmla="*/ 2930097 h 6858000"/>
              <a:gd name="connsiteX53" fmla="*/ 53405 w 5277870"/>
              <a:gd name="connsiteY53" fmla="*/ 2768399 h 6858000"/>
              <a:gd name="connsiteX54" fmla="*/ 51356 w 5277870"/>
              <a:gd name="connsiteY54" fmla="*/ 2734615 h 6858000"/>
              <a:gd name="connsiteX55" fmla="*/ 40996 w 5277870"/>
              <a:gd name="connsiteY55" fmla="*/ 2708116 h 6858000"/>
              <a:gd name="connsiteX56" fmla="*/ 31097 w 5277870"/>
              <a:gd name="connsiteY56" fmla="*/ 2704185 h 6858000"/>
              <a:gd name="connsiteX57" fmla="*/ 28589 w 5277870"/>
              <a:gd name="connsiteY57" fmla="*/ 2686011 h 6858000"/>
              <a:gd name="connsiteX58" fmla="*/ 13795 w 5277870"/>
              <a:gd name="connsiteY58" fmla="*/ 2656504 h 6858000"/>
              <a:gd name="connsiteX59" fmla="*/ 32108 w 5277870"/>
              <a:gd name="connsiteY59" fmla="*/ 2589493 h 6858000"/>
              <a:gd name="connsiteX60" fmla="*/ 32991 w 5277870"/>
              <a:gd name="connsiteY60" fmla="*/ 2457617 h 6858000"/>
              <a:gd name="connsiteX61" fmla="*/ 39071 w 5277870"/>
              <a:gd name="connsiteY61" fmla="*/ 2210817 h 6858000"/>
              <a:gd name="connsiteX62" fmla="*/ 19663 w 5277870"/>
              <a:gd name="connsiteY62" fmla="*/ 1901521 h 6858000"/>
              <a:gd name="connsiteX63" fmla="*/ 0 w 5277870"/>
              <a:gd name="connsiteY63" fmla="*/ 1700722 h 6858000"/>
              <a:gd name="connsiteX64" fmla="*/ 18023 w 5277870"/>
              <a:gd name="connsiteY64" fmla="*/ 1661610 h 6858000"/>
              <a:gd name="connsiteX65" fmla="*/ 24668 w 5277870"/>
              <a:gd name="connsiteY65" fmla="*/ 1640073 h 6858000"/>
              <a:gd name="connsiteX66" fmla="*/ 23087 w 5277870"/>
              <a:gd name="connsiteY66" fmla="*/ 1637398 h 6858000"/>
              <a:gd name="connsiteX67" fmla="*/ 23692 w 5277870"/>
              <a:gd name="connsiteY67" fmla="*/ 1612248 h 6858000"/>
              <a:gd name="connsiteX68" fmla="*/ 41914 w 5277870"/>
              <a:gd name="connsiteY68" fmla="*/ 1498097 h 6858000"/>
              <a:gd name="connsiteX69" fmla="*/ 40195 w 5277870"/>
              <a:gd name="connsiteY69" fmla="*/ 1497364 h 6858000"/>
              <a:gd name="connsiteX70" fmla="*/ 37070 w 5277870"/>
              <a:gd name="connsiteY70" fmla="*/ 1490042 h 6858000"/>
              <a:gd name="connsiteX71" fmla="*/ 55020 w 5277870"/>
              <a:gd name="connsiteY71" fmla="*/ 1451416 h 6858000"/>
              <a:gd name="connsiteX72" fmla="*/ 91616 w 5277870"/>
              <a:gd name="connsiteY72" fmla="*/ 1281781 h 6858000"/>
              <a:gd name="connsiteX73" fmla="*/ 166980 w 5277870"/>
              <a:gd name="connsiteY73" fmla="*/ 1074754 h 6858000"/>
              <a:gd name="connsiteX74" fmla="*/ 201075 w 5277870"/>
              <a:gd name="connsiteY74" fmla="*/ 1019094 h 6858000"/>
              <a:gd name="connsiteX75" fmla="*/ 237042 w 5277870"/>
              <a:gd name="connsiteY75" fmla="*/ 938921 h 6858000"/>
              <a:gd name="connsiteX76" fmla="*/ 295369 w 5277870"/>
              <a:gd name="connsiteY76" fmla="*/ 815814 h 6858000"/>
              <a:gd name="connsiteX77" fmla="*/ 411453 w 5277870"/>
              <a:gd name="connsiteY77" fmla="*/ 584070 h 6858000"/>
              <a:gd name="connsiteX78" fmla="*/ 436475 w 5277870"/>
              <a:gd name="connsiteY78" fmla="*/ 461805 h 6858000"/>
              <a:gd name="connsiteX79" fmla="*/ 468429 w 5277870"/>
              <a:gd name="connsiteY79" fmla="*/ 360945 h 6858000"/>
              <a:gd name="connsiteX80" fmla="*/ 470922 w 5277870"/>
              <a:gd name="connsiteY80" fmla="*/ 226335 h 6858000"/>
              <a:gd name="connsiteX81" fmla="*/ 499717 w 5277870"/>
              <a:gd name="connsiteY81" fmla="*/ 51690 h 6858000"/>
              <a:gd name="connsiteX82" fmla="*/ 497850 w 5277870"/>
              <a:gd name="connsiteY82" fmla="*/ 22133 h 6858000"/>
              <a:gd name="connsiteX83" fmla="*/ 487145 w 5277870"/>
              <a:gd name="connsiteY83" fmla="*/ 1037 h 6858000"/>
              <a:gd name="connsiteX84" fmla="*/ 487607 w 5277870"/>
              <a:gd name="connsiteY8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5277870" h="6858000">
                <a:moveTo>
                  <a:pt x="487607" y="0"/>
                </a:moveTo>
                <a:lnTo>
                  <a:pt x="5277870" y="0"/>
                </a:lnTo>
                <a:lnTo>
                  <a:pt x="5277870" y="6858000"/>
                </a:lnTo>
                <a:lnTo>
                  <a:pt x="893273" y="6857998"/>
                </a:lnTo>
                <a:lnTo>
                  <a:pt x="876958" y="6843615"/>
                </a:lnTo>
                <a:lnTo>
                  <a:pt x="848451" y="6800899"/>
                </a:lnTo>
                <a:lnTo>
                  <a:pt x="827952" y="6765441"/>
                </a:lnTo>
                <a:cubicBezTo>
                  <a:pt x="827507" y="6750832"/>
                  <a:pt x="798355" y="6753978"/>
                  <a:pt x="799830" y="6739541"/>
                </a:cubicBezTo>
                <a:cubicBezTo>
                  <a:pt x="786503" y="6723280"/>
                  <a:pt x="803673" y="6682742"/>
                  <a:pt x="789686" y="6673829"/>
                </a:cubicBezTo>
                <a:cubicBezTo>
                  <a:pt x="776006" y="6657903"/>
                  <a:pt x="778015" y="6625745"/>
                  <a:pt x="765406" y="6620155"/>
                </a:cubicBezTo>
                <a:lnTo>
                  <a:pt x="720302" y="6610437"/>
                </a:lnTo>
                <a:lnTo>
                  <a:pt x="720839" y="6596307"/>
                </a:lnTo>
                <a:lnTo>
                  <a:pt x="737648" y="6536039"/>
                </a:lnTo>
                <a:cubicBezTo>
                  <a:pt x="731713" y="6378236"/>
                  <a:pt x="664893" y="6350780"/>
                  <a:pt x="674147" y="6239239"/>
                </a:cubicBezTo>
                <a:cubicBezTo>
                  <a:pt x="668193" y="6196030"/>
                  <a:pt x="677776" y="6168747"/>
                  <a:pt x="660239" y="6116986"/>
                </a:cubicBezTo>
                <a:cubicBezTo>
                  <a:pt x="693882" y="6035788"/>
                  <a:pt x="626477" y="5971885"/>
                  <a:pt x="632472" y="5895434"/>
                </a:cubicBezTo>
                <a:cubicBezTo>
                  <a:pt x="571936" y="5884249"/>
                  <a:pt x="624704" y="5880776"/>
                  <a:pt x="606181" y="5848019"/>
                </a:cubicBezTo>
                <a:cubicBezTo>
                  <a:pt x="593885" y="5819164"/>
                  <a:pt x="572509" y="5775628"/>
                  <a:pt x="558708" y="5722306"/>
                </a:cubicBezTo>
                <a:cubicBezTo>
                  <a:pt x="551746" y="5685812"/>
                  <a:pt x="532346" y="5564008"/>
                  <a:pt x="523366" y="5528085"/>
                </a:cubicBezTo>
                <a:cubicBezTo>
                  <a:pt x="518594" y="5519172"/>
                  <a:pt x="523045" y="5505250"/>
                  <a:pt x="504822" y="5506768"/>
                </a:cubicBezTo>
                <a:cubicBezTo>
                  <a:pt x="482648" y="5506487"/>
                  <a:pt x="511311" y="5459433"/>
                  <a:pt x="486823" y="5473318"/>
                </a:cubicBezTo>
                <a:cubicBezTo>
                  <a:pt x="506358" y="5440194"/>
                  <a:pt x="459463" y="5435836"/>
                  <a:pt x="445965" y="5418521"/>
                </a:cubicBezTo>
                <a:cubicBezTo>
                  <a:pt x="465954" y="5390815"/>
                  <a:pt x="417921" y="5381811"/>
                  <a:pt x="406875" y="5337536"/>
                </a:cubicBezTo>
                <a:cubicBezTo>
                  <a:pt x="430123" y="5306619"/>
                  <a:pt x="399081" y="5307846"/>
                  <a:pt x="428541" y="5255190"/>
                </a:cubicBezTo>
                <a:cubicBezTo>
                  <a:pt x="428852" y="5233629"/>
                  <a:pt x="407502" y="5247189"/>
                  <a:pt x="408744" y="5208171"/>
                </a:cubicBezTo>
                <a:cubicBezTo>
                  <a:pt x="406613" y="5154483"/>
                  <a:pt x="390295" y="5051554"/>
                  <a:pt x="384011" y="4993731"/>
                </a:cubicBezTo>
                <a:cubicBezTo>
                  <a:pt x="373186" y="4967089"/>
                  <a:pt x="370884" y="4912140"/>
                  <a:pt x="355965" y="4896399"/>
                </a:cubicBezTo>
                <a:cubicBezTo>
                  <a:pt x="355837" y="4852829"/>
                  <a:pt x="351078" y="4813709"/>
                  <a:pt x="326244" y="4838613"/>
                </a:cubicBezTo>
                <a:cubicBezTo>
                  <a:pt x="299018" y="4831439"/>
                  <a:pt x="336627" y="4804968"/>
                  <a:pt x="312542" y="4796522"/>
                </a:cubicBezTo>
                <a:lnTo>
                  <a:pt x="274747" y="4672370"/>
                </a:lnTo>
                <a:cubicBezTo>
                  <a:pt x="286762" y="4649487"/>
                  <a:pt x="276585" y="4640072"/>
                  <a:pt x="259158" y="4634253"/>
                </a:cubicBezTo>
                <a:cubicBezTo>
                  <a:pt x="255297" y="4595381"/>
                  <a:pt x="210632" y="4586807"/>
                  <a:pt x="192785" y="4549232"/>
                </a:cubicBezTo>
                <a:cubicBezTo>
                  <a:pt x="175514" y="4501329"/>
                  <a:pt x="155204" y="4520147"/>
                  <a:pt x="136304" y="4479912"/>
                </a:cubicBezTo>
                <a:lnTo>
                  <a:pt x="127433" y="4376609"/>
                </a:lnTo>
                <a:cubicBezTo>
                  <a:pt x="119863" y="4343333"/>
                  <a:pt x="97619" y="4308276"/>
                  <a:pt x="90884" y="4280257"/>
                </a:cubicBezTo>
                <a:cubicBezTo>
                  <a:pt x="94219" y="4220025"/>
                  <a:pt x="104684" y="4233011"/>
                  <a:pt x="87020" y="4208492"/>
                </a:cubicBezTo>
                <a:cubicBezTo>
                  <a:pt x="95065" y="4180444"/>
                  <a:pt x="129022" y="4152083"/>
                  <a:pt x="111109" y="4120636"/>
                </a:cubicBezTo>
                <a:cubicBezTo>
                  <a:pt x="115978" y="4121934"/>
                  <a:pt x="117998" y="4120145"/>
                  <a:pt x="118542" y="4116556"/>
                </a:cubicBezTo>
                <a:cubicBezTo>
                  <a:pt x="118321" y="4114246"/>
                  <a:pt x="118101" y="4111935"/>
                  <a:pt x="117882" y="4109625"/>
                </a:cubicBezTo>
                <a:lnTo>
                  <a:pt x="110577" y="4105624"/>
                </a:lnTo>
                <a:cubicBezTo>
                  <a:pt x="85114" y="4088878"/>
                  <a:pt x="113587" y="4082596"/>
                  <a:pt x="111226" y="4051441"/>
                </a:cubicBezTo>
                <a:cubicBezTo>
                  <a:pt x="111638" y="4036628"/>
                  <a:pt x="118512" y="3985548"/>
                  <a:pt x="124729" y="3988494"/>
                </a:cubicBezTo>
                <a:lnTo>
                  <a:pt x="98339" y="3926485"/>
                </a:lnTo>
                <a:cubicBezTo>
                  <a:pt x="120456" y="3887663"/>
                  <a:pt x="82381" y="3893685"/>
                  <a:pt x="82808" y="3857057"/>
                </a:cubicBezTo>
                <a:cubicBezTo>
                  <a:pt x="89625" y="3836374"/>
                  <a:pt x="88641" y="3824518"/>
                  <a:pt x="73254" y="3815650"/>
                </a:cubicBezTo>
                <a:cubicBezTo>
                  <a:pt x="107452" y="3718923"/>
                  <a:pt x="64680" y="3772318"/>
                  <a:pt x="67891" y="3696745"/>
                </a:cubicBezTo>
                <a:cubicBezTo>
                  <a:pt x="73347" y="3630391"/>
                  <a:pt x="83288" y="3531379"/>
                  <a:pt x="85894" y="3477814"/>
                </a:cubicBezTo>
                <a:cubicBezTo>
                  <a:pt x="88500" y="3424249"/>
                  <a:pt x="86217" y="3377198"/>
                  <a:pt x="83529" y="3375354"/>
                </a:cubicBezTo>
                <a:cubicBezTo>
                  <a:pt x="83101" y="3339059"/>
                  <a:pt x="90016" y="3285266"/>
                  <a:pt x="86805" y="3235494"/>
                </a:cubicBezTo>
                <a:cubicBezTo>
                  <a:pt x="78762" y="3207446"/>
                  <a:pt x="61419" y="3143345"/>
                  <a:pt x="79332" y="3111896"/>
                </a:cubicBezTo>
                <a:cubicBezTo>
                  <a:pt x="59856" y="3117096"/>
                  <a:pt x="85974" y="3072872"/>
                  <a:pt x="69725" y="3061665"/>
                </a:cubicBezTo>
                <a:cubicBezTo>
                  <a:pt x="56184" y="3054621"/>
                  <a:pt x="60953" y="3039562"/>
                  <a:pt x="58409" y="3026187"/>
                </a:cubicBezTo>
                <a:cubicBezTo>
                  <a:pt x="45869" y="3013333"/>
                  <a:pt x="46112" y="2950064"/>
                  <a:pt x="52868" y="2930097"/>
                </a:cubicBezTo>
                <a:cubicBezTo>
                  <a:pt x="80421" y="2876459"/>
                  <a:pt x="32874" y="2811741"/>
                  <a:pt x="53405" y="2768399"/>
                </a:cubicBezTo>
                <a:cubicBezTo>
                  <a:pt x="54801" y="2755814"/>
                  <a:pt x="53816" y="2744722"/>
                  <a:pt x="51356" y="2734615"/>
                </a:cubicBezTo>
                <a:lnTo>
                  <a:pt x="40996" y="2708116"/>
                </a:lnTo>
                <a:lnTo>
                  <a:pt x="31097" y="2704185"/>
                </a:lnTo>
                <a:lnTo>
                  <a:pt x="28589" y="2686011"/>
                </a:lnTo>
                <a:lnTo>
                  <a:pt x="13795" y="2656504"/>
                </a:lnTo>
                <a:cubicBezTo>
                  <a:pt x="56166" y="2648211"/>
                  <a:pt x="-6214" y="2580540"/>
                  <a:pt x="32108" y="2589493"/>
                </a:cubicBezTo>
                <a:cubicBezTo>
                  <a:pt x="22039" y="2539863"/>
                  <a:pt x="41060" y="2531259"/>
                  <a:pt x="32991" y="2457617"/>
                </a:cubicBezTo>
                <a:cubicBezTo>
                  <a:pt x="45635" y="2365891"/>
                  <a:pt x="40786" y="2284833"/>
                  <a:pt x="39071" y="2210817"/>
                </a:cubicBezTo>
                <a:cubicBezTo>
                  <a:pt x="39941" y="2106412"/>
                  <a:pt x="22396" y="1993081"/>
                  <a:pt x="19663" y="1901521"/>
                </a:cubicBezTo>
                <a:cubicBezTo>
                  <a:pt x="10670" y="1826286"/>
                  <a:pt x="4249" y="1796783"/>
                  <a:pt x="0" y="1700722"/>
                </a:cubicBezTo>
                <a:cubicBezTo>
                  <a:pt x="5587" y="1695223"/>
                  <a:pt x="14814" y="1668682"/>
                  <a:pt x="18023" y="1661610"/>
                </a:cubicBezTo>
                <a:lnTo>
                  <a:pt x="24668" y="1640073"/>
                </a:lnTo>
                <a:lnTo>
                  <a:pt x="23087" y="1637398"/>
                </a:lnTo>
                <a:cubicBezTo>
                  <a:pt x="19812" y="1625364"/>
                  <a:pt x="20811" y="1617807"/>
                  <a:pt x="23692" y="1612248"/>
                </a:cubicBezTo>
                <a:lnTo>
                  <a:pt x="41914" y="1498097"/>
                </a:lnTo>
                <a:lnTo>
                  <a:pt x="40195" y="1497364"/>
                </a:lnTo>
                <a:lnTo>
                  <a:pt x="37070" y="1490042"/>
                </a:lnTo>
                <a:lnTo>
                  <a:pt x="55020" y="1451416"/>
                </a:lnTo>
                <a:cubicBezTo>
                  <a:pt x="73102" y="1417430"/>
                  <a:pt x="80421" y="1313985"/>
                  <a:pt x="91616" y="1281781"/>
                </a:cubicBezTo>
                <a:cubicBezTo>
                  <a:pt x="137974" y="1171345"/>
                  <a:pt x="146547" y="1130634"/>
                  <a:pt x="166980" y="1074754"/>
                </a:cubicBezTo>
                <a:cubicBezTo>
                  <a:pt x="181651" y="1040817"/>
                  <a:pt x="190408" y="1034723"/>
                  <a:pt x="201075" y="1019094"/>
                </a:cubicBezTo>
                <a:cubicBezTo>
                  <a:pt x="207201" y="1005265"/>
                  <a:pt x="260932" y="958184"/>
                  <a:pt x="237042" y="938921"/>
                </a:cubicBezTo>
                <a:cubicBezTo>
                  <a:pt x="287348" y="869297"/>
                  <a:pt x="265291" y="876942"/>
                  <a:pt x="295369" y="815814"/>
                </a:cubicBezTo>
                <a:cubicBezTo>
                  <a:pt x="329951" y="751141"/>
                  <a:pt x="383834" y="609442"/>
                  <a:pt x="411453" y="584070"/>
                </a:cubicBezTo>
                <a:cubicBezTo>
                  <a:pt x="438653" y="530431"/>
                  <a:pt x="423178" y="516020"/>
                  <a:pt x="436475" y="461805"/>
                </a:cubicBezTo>
                <a:cubicBezTo>
                  <a:pt x="454281" y="438996"/>
                  <a:pt x="448264" y="386523"/>
                  <a:pt x="468429" y="360945"/>
                </a:cubicBezTo>
                <a:cubicBezTo>
                  <a:pt x="474686" y="267247"/>
                  <a:pt x="468220" y="285413"/>
                  <a:pt x="470922" y="226335"/>
                </a:cubicBezTo>
                <a:cubicBezTo>
                  <a:pt x="481883" y="180653"/>
                  <a:pt x="495229" y="85724"/>
                  <a:pt x="499717" y="51690"/>
                </a:cubicBezTo>
                <a:cubicBezTo>
                  <a:pt x="482601" y="39734"/>
                  <a:pt x="492651" y="34426"/>
                  <a:pt x="497850" y="22133"/>
                </a:cubicBezTo>
                <a:cubicBezTo>
                  <a:pt x="482148" y="14444"/>
                  <a:pt x="483752" y="7720"/>
                  <a:pt x="487145" y="1037"/>
                </a:cubicBezTo>
                <a:lnTo>
                  <a:pt x="487607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98A958-D1D4-CD48-98CE-B02CA875A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4" y="1562100"/>
            <a:ext cx="3795642" cy="3733800"/>
          </a:xfrm>
        </p:spPr>
        <p:txBody>
          <a:bodyPr>
            <a:normAutofit/>
          </a:bodyPr>
          <a:lstStyle/>
          <a:p>
            <a:pPr algn="ctr"/>
            <a:r>
              <a:rPr lang="es-MX" sz="2600">
                <a:latin typeface="Arial" panose="020B0604020202020204" pitchFamily="34" charset="0"/>
                <a:cs typeface="Arial" panose="020B0604020202020204" pitchFamily="34" charset="0"/>
              </a:rPr>
              <a:t>4.JUSTICIA SOCIAL : DESARROLLO HUMANO HACIA UN ESTADO DE BIENESTAR SOCIAL JUSTO </a:t>
            </a:r>
            <a:br>
              <a:rPr lang="es-MX" sz="26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260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7A08F9F-27E9-C24A-B859-6B4D36E56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9995" y="733425"/>
            <a:ext cx="4889480" cy="5391150"/>
          </a:xfrm>
        </p:spPr>
        <p:txBody>
          <a:bodyPr anchor="ctr">
            <a:normAutofit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Erradicar la pobreza extrema y reducir los niveles de pobreza patrimonial.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Censo de Estatal de Pobreza.</a:t>
            </a:r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Consolidación de programas para Reducción de desigualdad. </a:t>
            </a:r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endParaRPr lang="es-ES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5220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6F84BF5-9684-B342-9D09-5AD81B555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5.SALUD EN TODO EL TERRITORIO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6F7DF1B-9635-844D-9C91-EABA509BB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Construccion de Hospital Huasteca Sur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Construccion del Hospital Universitario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08684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6972EB-4899-174B-9F96-7E9D6F315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6.PROMOCION DE DERECHOS HUMANOS Y LIBERTADES 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D8BC311-684F-684E-BE2D-F488BA53B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San Luis Potosi como promotora y protectora  de los Derechos Humanos de todos y todas</a:t>
            </a:r>
          </a:p>
          <a:p>
            <a:pPr marL="0" indent="0">
              <a:buNone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Generar acciones afirmativas para combatir la deuda historicas que tenemos con grupos en situacion de vulnerabilidad; Juventudes, Mujeres, niñez, comunidad LGBTTIQ+ y Pueblos originarios.</a:t>
            </a:r>
          </a:p>
          <a:p>
            <a:pPr marL="0" indent="0">
              <a:buNone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Establecer un procesos de justicia transicional con los casos de violaciones de derechos por parte del ESTADO</a:t>
            </a:r>
          </a:p>
        </p:txBody>
      </p:sp>
    </p:spTree>
    <p:extLst>
      <p:ext uri="{BB962C8B-B14F-4D97-AF65-F5344CB8AC3E}">
        <p14:creationId xmlns:p14="http://schemas.microsoft.com/office/powerpoint/2010/main" val="2205189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764E912-1920-C748-B2AA-7FFB75B1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7. CIUDADES CONECTADAS:  CONSTRUCCION INFRESTRUCTURA EFICIENTE Y EFICAZ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4141A73-4094-4349-A7BA-FE8F57150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Movilidad autosustentable en los diferentes municipios 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Rehabilitar las vias de comunicación a nivel Municipal y Estatal 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Generar conectividad en los 58 municipios promoviendo el acceso a internet </a:t>
            </a:r>
          </a:p>
        </p:txBody>
      </p:sp>
    </p:spTree>
    <p:extLst>
      <p:ext uri="{BB962C8B-B14F-4D97-AF65-F5344CB8AC3E}">
        <p14:creationId xmlns:p14="http://schemas.microsoft.com/office/powerpoint/2010/main" val="1871953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2134DA0-915A-8D4C-BA39-508989F8B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8.INSTITUTO ESTATAL DE GENERO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493CDAB-B75C-9C4D-8C83-D86096342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Fiscalia especializada en violencia de genero y crimenes de odio.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Protocolo unico de entrevista para erradicar la revictimazacion. 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Creacion de RED ATENEA  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Programa de atencion y promocion de nuevas MASCULINIDADES</a:t>
            </a:r>
          </a:p>
        </p:txBody>
      </p:sp>
    </p:spTree>
    <p:extLst>
      <p:ext uri="{BB962C8B-B14F-4D97-AF65-F5344CB8AC3E}">
        <p14:creationId xmlns:p14="http://schemas.microsoft.com/office/powerpoint/2010/main" val="1160284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B7572A-3EA4-3E4A-96B0-C855943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9.CONTRALORIA SOCIAL: ACCIONES ENERGICAS CONTRA LA CORRUPCION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A35453D-20C1-1F4E-9F8A-F8A6A8DA6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30000"/>
              </a:lnSpc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EMPODERAMIENTO para promover la Participación ciudadana</a:t>
            </a:r>
          </a:p>
          <a:p>
            <a:pPr algn="just">
              <a:lnSpc>
                <a:spcPct val="130000"/>
              </a:lnSpc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es-E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Política de puertas abiertas</a:t>
            </a:r>
          </a:p>
          <a:p>
            <a:pPr algn="just">
              <a:lnSpc>
                <a:spcPct val="130000"/>
              </a:lnSpc>
            </a:pPr>
            <a:endParaRPr lang="es-ES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es-E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Saneamiento de finanzas públicas y menor dependencia con la Federación</a:t>
            </a:r>
          </a:p>
          <a:p>
            <a:pPr algn="just">
              <a:lnSpc>
                <a:spcPct val="130000"/>
              </a:lnSpc>
            </a:pPr>
            <a:endParaRPr lang="es-ES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Autonomía plena de la fiscalía anticorrupción</a:t>
            </a:r>
          </a:p>
          <a:p>
            <a:pPr marL="0" indent="0">
              <a:lnSpc>
                <a:spcPct val="130000"/>
              </a:lnSpc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Auditorías externas de forma continua en que el ciudadano participe como auditor.</a:t>
            </a:r>
          </a:p>
          <a:p>
            <a:pPr marL="0" indent="0" algn="just">
              <a:lnSpc>
                <a:spcPct val="130000"/>
              </a:lnSpc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07250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1555F5-9D5A-4C40-B01B-080F03BA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10. IMPULSAR LA EDUCACION FORMAR E INFORMAL</a:t>
            </a:r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A80491C-56AC-BD43-B7D7-FE434F2D9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lnSpc>
                <a:spcPct val="130000"/>
              </a:lnSpc>
            </a:pPr>
            <a:r>
              <a:rPr lang="es-E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Cobertura Universal en materia de educación preparatoria;</a:t>
            </a:r>
          </a:p>
          <a:p>
            <a:pPr marL="285750" indent="-285750">
              <a:lnSpc>
                <a:spcPct val="130000"/>
              </a:lnSpc>
            </a:pPr>
            <a:r>
              <a:rPr lang="es-E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Mejoramiento de infraestructura educativa;</a:t>
            </a:r>
          </a:p>
          <a:p>
            <a:pPr marL="285750" indent="-285750">
              <a:lnSpc>
                <a:spcPct val="130000"/>
              </a:lnSpc>
            </a:pPr>
            <a:r>
              <a:rPr lang="es-E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Ampliación de oferta educativa de institutos de profesionalización del magisterio por medio del uso de </a:t>
            </a:r>
            <a:r>
              <a:rPr lang="es-ES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TIC´s</a:t>
            </a:r>
            <a:r>
              <a:rPr lang="es-E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para que se pueda recibir en cualquier parte del Estado;</a:t>
            </a:r>
          </a:p>
          <a:p>
            <a:pPr marL="285750" indent="-285750">
              <a:lnSpc>
                <a:spcPct val="130000"/>
              </a:lnSpc>
            </a:pPr>
            <a:r>
              <a:rPr lang="es-E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Consejos regionales de la política educativa;</a:t>
            </a:r>
          </a:p>
          <a:p>
            <a:pPr marL="285750" indent="-285750">
              <a:lnSpc>
                <a:spcPct val="130000"/>
              </a:lnSpc>
            </a:pPr>
            <a:r>
              <a:rPr lang="es-E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Centros de estudios de la UNAM y IPN;</a:t>
            </a:r>
          </a:p>
          <a:p>
            <a:pPr marL="285750" indent="-285750">
              <a:lnSpc>
                <a:spcPct val="130000"/>
              </a:lnSpc>
            </a:pPr>
            <a:r>
              <a:rPr lang="es-E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Centros de idiomas de la UASLP a lo largo del Estado</a:t>
            </a:r>
          </a:p>
          <a:p>
            <a:pPr marL="0" indent="0">
              <a:buNone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473327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rchive">
      <a:dk1>
        <a:sysClr val="windowText" lastClr="000000"/>
      </a:dk1>
      <a:lt1>
        <a:sysClr val="window" lastClr="FFFFFF"/>
      </a:lt1>
      <a:dk2>
        <a:srgbClr val="353B3D"/>
      </a:dk2>
      <a:lt2>
        <a:srgbClr val="EEECEA"/>
      </a:lt2>
      <a:accent1>
        <a:srgbClr val="A65E5E"/>
      </a:accent1>
      <a:accent2>
        <a:srgbClr val="9D6053"/>
      </a:accent2>
      <a:accent3>
        <a:srgbClr val="968274"/>
      </a:accent3>
      <a:accent4>
        <a:srgbClr val="878079"/>
      </a:accent4>
      <a:accent5>
        <a:srgbClr val="6C737A"/>
      </a:accent5>
      <a:accent6>
        <a:srgbClr val="697777"/>
      </a:accent6>
      <a:hlink>
        <a:srgbClr val="A25872"/>
      </a:hlink>
      <a:folHlink>
        <a:srgbClr val="667A7E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chiveVTI" id="{514BDC9F-20AC-40CA-9FE7-B30987BCD2D4}" vid="{D8FA1533-D953-46ED-B2C7-B32AF1BED7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715</Words>
  <Application>Microsoft Office PowerPoint</Application>
  <PresentationFormat>Personalizado</PresentationFormat>
  <Paragraphs>106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ArchiveVTI</vt:lpstr>
      <vt:lpstr>Plan de gobierno </vt:lpstr>
      <vt:lpstr>Presentación de PowerPoint</vt:lpstr>
      <vt:lpstr>Ejes de gobierno </vt:lpstr>
      <vt:lpstr>EJES DE GOBIERNO </vt:lpstr>
      <vt:lpstr>PALABRAS</vt:lpstr>
      <vt:lpstr>1.ESTADO DE DERECHO: UN GOBIERNO PRESENTE Y FUERTE. </vt:lpstr>
      <vt:lpstr>2.SEGURIDAD CIUDADANA: COMPROMISO CON LA PROFESIOANALIZACION Y EFICACIA. </vt:lpstr>
      <vt:lpstr>3.REACTIVACION ECONOMICA DE  PYMES </vt:lpstr>
      <vt:lpstr>4.JUSTICIA SOCIAL : DESARROLLO HUMANO HACIA UN ESTADO DE BIENESTAR SOCIAL JUSTO  </vt:lpstr>
      <vt:lpstr>5.SALUD EN TODO EL TERRITORIO </vt:lpstr>
      <vt:lpstr>6.PROMOCION DE DERECHOS HUMANOS Y LIBERTADES  </vt:lpstr>
      <vt:lpstr>7. CIUDADES CONECTADAS:  CONSTRUCCION INFRESTRUCTURA EFICIENTE Y EFICAZ</vt:lpstr>
      <vt:lpstr> 8.INSTITUTO ESTATAL DE GENERO  </vt:lpstr>
      <vt:lpstr>9.CONTRALORIA SOCIAL: ACCIONES ENERGICAS CONTRA LA CORRUPCION </vt:lpstr>
      <vt:lpstr>10. IMPULSAR LA EDUCACION FORMAR E INFORMAL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gobierno</dc:title>
  <dc:creator>Josué Yael De León Cervantes</dc:creator>
  <cp:lastModifiedBy>user</cp:lastModifiedBy>
  <cp:revision>33</cp:revision>
  <dcterms:created xsi:type="dcterms:W3CDTF">2021-03-15T22:22:33Z</dcterms:created>
  <dcterms:modified xsi:type="dcterms:W3CDTF">2022-08-09T21:03:40Z</dcterms:modified>
</cp:coreProperties>
</file>