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7" r:id="rId2"/>
    <p:sldId id="308" r:id="rId3"/>
    <p:sldId id="309" r:id="rId4"/>
    <p:sldId id="310" r:id="rId5"/>
    <p:sldId id="258" r:id="rId6"/>
    <p:sldId id="703" r:id="rId7"/>
    <p:sldId id="694" r:id="rId8"/>
    <p:sldId id="696" r:id="rId9"/>
    <p:sldId id="697" r:id="rId10"/>
    <p:sldId id="698" r:id="rId11"/>
  </p:sldIdLst>
  <p:sldSz cx="6858000" cy="9144000" type="letter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6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2" autoAdjust="0"/>
    <p:restoredTop sz="94552" autoAdjust="0"/>
  </p:normalViewPr>
  <p:slideViewPr>
    <p:cSldViewPr snapToGrid="0" showGuides="1">
      <p:cViewPr>
        <p:scale>
          <a:sx n="100" d="100"/>
          <a:sy n="100" d="100"/>
        </p:scale>
        <p:origin x="384" y="-208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A9FD38D-7055-441C-A6FC-A08CFE4EBB67}" type="datetimeFigureOut">
              <a:rPr lang="es-MX" smtClean="0"/>
              <a:t>06/10/2022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328863" y="1162050"/>
            <a:ext cx="23526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070E92F-F958-4E5E-AC45-2D76A362A2C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85767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12763" indent="-31155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1317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52521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53725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1383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9040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16699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04356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7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513013" y="760413"/>
            <a:ext cx="2849562" cy="3800475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27397535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12763" indent="-31155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1317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52521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53725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1383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9040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16699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04356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8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513013" y="760413"/>
            <a:ext cx="2849562" cy="3800475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960437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06/10/2022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16141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06/10/2022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34226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06/10/2022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5425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06/10/2022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61998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06/10/2022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51756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06/10/2022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01193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06/10/2022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006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06/10/2022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2487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06/10/2022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58992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06/10/2022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06339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06/10/2022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73452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56116-0F0C-4C4E-9831-4209CD330601}" type="datetimeFigureOut">
              <a:rPr lang="es-MX" smtClean="0"/>
              <a:t>06/10/2022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93898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2" name="95 Conector recto"/>
          <p:cNvCxnSpPr>
            <a:cxnSpLocks/>
          </p:cNvCxnSpPr>
          <p:nvPr/>
        </p:nvCxnSpPr>
        <p:spPr>
          <a:xfrm>
            <a:off x="2085886" y="2048136"/>
            <a:ext cx="131561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1" name="Imagen 9">
            <a:extLst>
              <a:ext uri="{FF2B5EF4-FFF2-40B4-BE49-F238E27FC236}">
                <a16:creationId xmlns:a16="http://schemas.microsoft.com/office/drawing/2014/main" xmlns="" id="{9BEC404A-15CC-4437-ABDA-CDE673F50E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4556531" y="261703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32" name="Rectangle 30"/>
          <p:cNvSpPr>
            <a:spLocks noChangeArrowheads="1"/>
          </p:cNvSpPr>
          <p:nvPr/>
        </p:nvSpPr>
        <p:spPr bwMode="auto">
          <a:xfrm>
            <a:off x="2681003" y="4998875"/>
            <a:ext cx="1608313" cy="50327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4874582" y="64645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135" name="90 Conector recto"/>
          <p:cNvCxnSpPr/>
          <p:nvPr/>
        </p:nvCxnSpPr>
        <p:spPr>
          <a:xfrm>
            <a:off x="1955095" y="4929813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Rectangle 9"/>
          <p:cNvSpPr>
            <a:spLocks noChangeArrowheads="1"/>
          </p:cNvSpPr>
          <p:nvPr/>
        </p:nvSpPr>
        <p:spPr bwMode="auto">
          <a:xfrm>
            <a:off x="570375" y="473897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93" name="92 Conector recto"/>
          <p:cNvCxnSpPr>
            <a:cxnSpLocks/>
          </p:cNvCxnSpPr>
          <p:nvPr/>
        </p:nvCxnSpPr>
        <p:spPr>
          <a:xfrm flipV="1">
            <a:off x="4151312" y="7041904"/>
            <a:ext cx="374018" cy="581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2769381" y="6904047"/>
            <a:ext cx="1627603" cy="950415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45" name="104 Conector recto"/>
          <p:cNvCxnSpPr/>
          <p:nvPr/>
        </p:nvCxnSpPr>
        <p:spPr>
          <a:xfrm rot="5400000">
            <a:off x="1178877" y="3148381"/>
            <a:ext cx="325369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90 Conector recto"/>
          <p:cNvCxnSpPr/>
          <p:nvPr/>
        </p:nvCxnSpPr>
        <p:spPr>
          <a:xfrm>
            <a:off x="6277856" y="5990622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92 Conector recto"/>
          <p:cNvCxnSpPr/>
          <p:nvPr/>
        </p:nvCxnSpPr>
        <p:spPr>
          <a:xfrm>
            <a:off x="4149080" y="6012160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104 Conector recto"/>
          <p:cNvCxnSpPr/>
          <p:nvPr/>
        </p:nvCxnSpPr>
        <p:spPr>
          <a:xfrm rot="5400000">
            <a:off x="5392034" y="5795331"/>
            <a:ext cx="396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90 Conector recto"/>
          <p:cNvCxnSpPr/>
          <p:nvPr/>
        </p:nvCxnSpPr>
        <p:spPr>
          <a:xfrm flipV="1">
            <a:off x="4039360" y="3445988"/>
            <a:ext cx="388023" cy="16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107 Conector recto"/>
          <p:cNvCxnSpPr>
            <a:cxnSpLocks/>
          </p:cNvCxnSpPr>
          <p:nvPr/>
        </p:nvCxnSpPr>
        <p:spPr>
          <a:xfrm>
            <a:off x="3415024" y="1507245"/>
            <a:ext cx="6441" cy="17804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104 Conector recto"/>
          <p:cNvCxnSpPr/>
          <p:nvPr/>
        </p:nvCxnSpPr>
        <p:spPr>
          <a:xfrm rot="5400000">
            <a:off x="3375810" y="5795331"/>
            <a:ext cx="396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95 Conector recto"/>
          <p:cNvCxnSpPr/>
          <p:nvPr/>
        </p:nvCxnSpPr>
        <p:spPr>
          <a:xfrm>
            <a:off x="377112" y="2044753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89 Conector recto"/>
          <p:cNvCxnSpPr/>
          <p:nvPr/>
        </p:nvCxnSpPr>
        <p:spPr>
          <a:xfrm>
            <a:off x="4005064" y="6005092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91 Conector recto"/>
          <p:cNvCxnSpPr/>
          <p:nvPr/>
        </p:nvCxnSpPr>
        <p:spPr>
          <a:xfrm>
            <a:off x="4147492" y="6592207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10" name="Line 2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1511" name="Text Box 71"/>
          <p:cNvSpPr txBox="1">
            <a:spLocks noChangeArrowheads="1"/>
          </p:cNvSpPr>
          <p:nvPr/>
        </p:nvSpPr>
        <p:spPr bwMode="auto">
          <a:xfrm>
            <a:off x="6350" y="617910"/>
            <a:ext cx="68516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Colegio de Bachilleres del Estado de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Despacho de Dirección General </a:t>
            </a:r>
            <a:endParaRPr lang="es-ES_tradnl" sz="1200" b="1" i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1514" name="Rectangle 9"/>
          <p:cNvSpPr>
            <a:spLocks noChangeArrowheads="1"/>
          </p:cNvSpPr>
          <p:nvPr/>
        </p:nvSpPr>
        <p:spPr bwMode="auto">
          <a:xfrm>
            <a:off x="4869160" y="579613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21516" name="Rectangle 9"/>
          <p:cNvSpPr>
            <a:spLocks noChangeArrowheads="1"/>
          </p:cNvSpPr>
          <p:nvPr/>
        </p:nvSpPr>
        <p:spPr bwMode="auto">
          <a:xfrm>
            <a:off x="2769381" y="582862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grpSp>
        <p:nvGrpSpPr>
          <p:cNvPr id="29" name="Grupo 28"/>
          <p:cNvGrpSpPr/>
          <p:nvPr/>
        </p:nvGrpSpPr>
        <p:grpSpPr>
          <a:xfrm>
            <a:off x="1604302" y="8219159"/>
            <a:ext cx="2170112" cy="553998"/>
            <a:chOff x="1268413" y="8101013"/>
            <a:chExt cx="2170112" cy="553998"/>
          </a:xfrm>
        </p:grpSpPr>
        <p:sp>
          <p:nvSpPr>
            <p:cNvPr id="12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3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20 Puestos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01 Puestos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 Total : </a:t>
              </a:r>
              <a:r>
                <a:rPr lang="es-MX" sz="700" b="1" i="1" dirty="0">
                  <a:latin typeface="Literata" pitchFamily="2" charset="0"/>
                </a:rPr>
                <a:t>21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14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21531" name="Rectangle 9"/>
          <p:cNvSpPr>
            <a:spLocks noChangeArrowheads="1"/>
          </p:cNvSpPr>
          <p:nvPr/>
        </p:nvSpPr>
        <p:spPr bwMode="auto">
          <a:xfrm>
            <a:off x="2779163" y="63633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45" name="111 Conector recto"/>
          <p:cNvCxnSpPr/>
          <p:nvPr/>
        </p:nvCxnSpPr>
        <p:spPr>
          <a:xfrm>
            <a:off x="4869160" y="5940152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111 Conector recto"/>
          <p:cNvCxnSpPr/>
          <p:nvPr/>
        </p:nvCxnSpPr>
        <p:spPr>
          <a:xfrm>
            <a:off x="2777317" y="5965153"/>
            <a:ext cx="1512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43" name="Rectangle 9"/>
          <p:cNvSpPr>
            <a:spLocks noChangeArrowheads="1"/>
          </p:cNvSpPr>
          <p:nvPr/>
        </p:nvSpPr>
        <p:spPr bwMode="auto">
          <a:xfrm>
            <a:off x="2676363" y="124339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>
                <a:alpha val="99000"/>
              </a:srgbClr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" sz="800" dirty="0">
              <a:cs typeface="Arial" charset="0"/>
            </a:endParaRPr>
          </a:p>
        </p:txBody>
      </p:sp>
      <p:cxnSp>
        <p:nvCxnSpPr>
          <p:cNvPr id="65" name="111 Conector recto"/>
          <p:cNvCxnSpPr/>
          <p:nvPr/>
        </p:nvCxnSpPr>
        <p:spPr>
          <a:xfrm>
            <a:off x="2681003" y="1398907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50" name="Rectangle 9"/>
          <p:cNvSpPr>
            <a:spLocks noChangeArrowheads="1"/>
          </p:cNvSpPr>
          <p:nvPr/>
        </p:nvSpPr>
        <p:spPr bwMode="auto">
          <a:xfrm>
            <a:off x="2669139" y="328107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38" name="111 Conector recto"/>
          <p:cNvCxnSpPr/>
          <p:nvPr/>
        </p:nvCxnSpPr>
        <p:spPr>
          <a:xfrm>
            <a:off x="2781160" y="6588224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111 Conector recto"/>
          <p:cNvCxnSpPr/>
          <p:nvPr/>
        </p:nvCxnSpPr>
        <p:spPr>
          <a:xfrm>
            <a:off x="2694945" y="3442999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87 Conector recto"/>
          <p:cNvCxnSpPr>
            <a:cxnSpLocks/>
          </p:cNvCxnSpPr>
          <p:nvPr/>
        </p:nvCxnSpPr>
        <p:spPr>
          <a:xfrm>
            <a:off x="4509120" y="6006680"/>
            <a:ext cx="9267" cy="13725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ángulo 1"/>
          <p:cNvSpPr/>
          <p:nvPr/>
        </p:nvSpPr>
        <p:spPr>
          <a:xfrm>
            <a:off x="2688550" y="1384282"/>
            <a:ext cx="158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Rita Salinas Ferrari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Director General (DG-I)</a:t>
            </a:r>
          </a:p>
        </p:txBody>
      </p:sp>
      <p:sp>
        <p:nvSpPr>
          <p:cNvPr id="5" name="Rectángulo 4"/>
          <p:cNvSpPr/>
          <p:nvPr/>
        </p:nvSpPr>
        <p:spPr>
          <a:xfrm>
            <a:off x="2682022" y="3440790"/>
            <a:ext cx="15932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Laura Guadalupe Ponce Ramírez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(JD-IV)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668776" y="3215083"/>
            <a:ext cx="15883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Unidad  Jurídica y de </a:t>
            </a:r>
          </a:p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Derechos Humanos 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869161" y="5760132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Comunicación Social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2662571" y="6336257"/>
            <a:ext cx="18825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Técnico en la  Unidad de  Archivo </a:t>
            </a:r>
          </a:p>
        </p:txBody>
      </p:sp>
      <p:sp>
        <p:nvSpPr>
          <p:cNvPr id="23" name="Rectángulo 22"/>
          <p:cNvSpPr/>
          <p:nvPr/>
        </p:nvSpPr>
        <p:spPr>
          <a:xfrm>
            <a:off x="2785166" y="6562159"/>
            <a:ext cx="15797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Gabriel Zermeño Campos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</a:p>
        </p:txBody>
      </p:sp>
      <p:sp>
        <p:nvSpPr>
          <p:cNvPr id="26" name="Rectángulo 25"/>
          <p:cNvSpPr/>
          <p:nvPr/>
        </p:nvSpPr>
        <p:spPr>
          <a:xfrm>
            <a:off x="2762486" y="5963290"/>
            <a:ext cx="16344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Yessica Alejandra Rosales Méndez</a:t>
            </a:r>
          </a:p>
          <a:p>
            <a:pPr algn="ctr"/>
            <a:r>
              <a:rPr lang="es-ES_tradnl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Oficina </a:t>
            </a: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(CF34015-14)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2706742" y="5797229"/>
            <a:ext cx="1821332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Transparencia  y Archivo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2689358" y="1229249"/>
            <a:ext cx="16116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Dirección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G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eneral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2774831" y="7001178"/>
            <a:ext cx="164475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Blanca Alicia Cruz Zaragoza</a:t>
            </a:r>
          </a:p>
          <a:p>
            <a:pPr algn="ctr"/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Técnico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(CF33053-09)</a:t>
            </a:r>
            <a:endParaRPr lang="es-ES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0" name="Rectángulo 99"/>
          <p:cNvSpPr/>
          <p:nvPr/>
        </p:nvSpPr>
        <p:spPr>
          <a:xfrm>
            <a:off x="2810213" y="6884162"/>
            <a:ext cx="164865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17" name="112 Conector recto"/>
          <p:cNvCxnSpPr>
            <a:cxnSpLocks/>
          </p:cNvCxnSpPr>
          <p:nvPr/>
        </p:nvCxnSpPr>
        <p:spPr>
          <a:xfrm>
            <a:off x="370248" y="2052088"/>
            <a:ext cx="16614" cy="35398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23" name="Rectangle 9"/>
          <p:cNvSpPr>
            <a:spLocks noChangeArrowheads="1"/>
          </p:cNvSpPr>
          <p:nvPr/>
        </p:nvSpPr>
        <p:spPr bwMode="auto">
          <a:xfrm>
            <a:off x="534347" y="181826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37" name="111 Conector recto"/>
          <p:cNvCxnSpPr>
            <a:cxnSpLocks/>
          </p:cNvCxnSpPr>
          <p:nvPr/>
        </p:nvCxnSpPr>
        <p:spPr>
          <a:xfrm>
            <a:off x="541961" y="1957589"/>
            <a:ext cx="1579986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4" name="Rectángulo 21503"/>
          <p:cNvSpPr/>
          <p:nvPr/>
        </p:nvSpPr>
        <p:spPr>
          <a:xfrm>
            <a:off x="534347" y="1803472"/>
            <a:ext cx="15994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Secretaría  Particular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4" name="Rectángulo 113"/>
          <p:cNvSpPr/>
          <p:nvPr/>
        </p:nvSpPr>
        <p:spPr>
          <a:xfrm>
            <a:off x="457200" y="1968823"/>
            <a:ext cx="17299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Jorge Alejandro Hernández Ramírez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48" name="90 Conector recto"/>
          <p:cNvCxnSpPr/>
          <p:nvPr/>
        </p:nvCxnSpPr>
        <p:spPr>
          <a:xfrm>
            <a:off x="377112" y="5598883"/>
            <a:ext cx="5220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112 Conector recto"/>
          <p:cNvCxnSpPr>
            <a:cxnSpLocks/>
          </p:cNvCxnSpPr>
          <p:nvPr/>
        </p:nvCxnSpPr>
        <p:spPr>
          <a:xfrm>
            <a:off x="2314464" y="3815916"/>
            <a:ext cx="0" cy="111834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90 Conector recto"/>
          <p:cNvCxnSpPr/>
          <p:nvPr/>
        </p:nvCxnSpPr>
        <p:spPr>
          <a:xfrm flipV="1">
            <a:off x="1340768" y="2983425"/>
            <a:ext cx="2051857" cy="43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Rectangle 9"/>
          <p:cNvSpPr>
            <a:spLocks noChangeArrowheads="1"/>
          </p:cNvSpPr>
          <p:nvPr/>
        </p:nvSpPr>
        <p:spPr bwMode="auto">
          <a:xfrm>
            <a:off x="2672916" y="38519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55" name="111 Conector recto"/>
          <p:cNvCxnSpPr/>
          <p:nvPr/>
        </p:nvCxnSpPr>
        <p:spPr>
          <a:xfrm>
            <a:off x="2672916" y="4031940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5" name="Rectángulo 21504"/>
          <p:cNvSpPr/>
          <p:nvPr/>
        </p:nvSpPr>
        <p:spPr>
          <a:xfrm>
            <a:off x="2688550" y="4012195"/>
            <a:ext cx="1581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Jessica Samantha Lozano Franco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57" name="Rectángulo 156"/>
          <p:cNvSpPr/>
          <p:nvPr/>
        </p:nvSpPr>
        <p:spPr>
          <a:xfrm>
            <a:off x="2688550" y="3831885"/>
            <a:ext cx="159328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en unidad Jurídica </a:t>
            </a:r>
          </a:p>
        </p:txBody>
      </p:sp>
      <p:cxnSp>
        <p:nvCxnSpPr>
          <p:cNvPr id="169" name="111 Conector recto"/>
          <p:cNvCxnSpPr>
            <a:cxnSpLocks/>
          </p:cNvCxnSpPr>
          <p:nvPr/>
        </p:nvCxnSpPr>
        <p:spPr>
          <a:xfrm>
            <a:off x="2777317" y="7084217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90 Conector recto"/>
          <p:cNvCxnSpPr>
            <a:cxnSpLocks/>
            <a:stCxn id="130" idx="3"/>
          </p:cNvCxnSpPr>
          <p:nvPr/>
        </p:nvCxnSpPr>
        <p:spPr>
          <a:xfrm>
            <a:off x="6462182" y="6689512"/>
            <a:ext cx="18056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Rectángulo 166"/>
          <p:cNvSpPr/>
          <p:nvPr/>
        </p:nvSpPr>
        <p:spPr>
          <a:xfrm>
            <a:off x="4833955" y="6604420"/>
            <a:ext cx="173277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Claudia Mireya Benítez Ortiz  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Secretaria de Jefe de Departamento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 (A08002-05)</a:t>
            </a:r>
          </a:p>
        </p:txBody>
      </p:sp>
      <p:sp>
        <p:nvSpPr>
          <p:cNvPr id="168" name="Rectángulo 167"/>
          <p:cNvSpPr/>
          <p:nvPr/>
        </p:nvSpPr>
        <p:spPr>
          <a:xfrm>
            <a:off x="5230305" y="6264188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700" b="1" dirty="0">
                <a:cs typeface="Arial" charset="0"/>
              </a:rPr>
              <a:t> </a:t>
            </a:r>
            <a:endParaRPr lang="es-MX" sz="700" dirty="0"/>
          </a:p>
        </p:txBody>
      </p:sp>
      <p:cxnSp>
        <p:nvCxnSpPr>
          <p:cNvPr id="170" name="87 Conector recto"/>
          <p:cNvCxnSpPr>
            <a:cxnSpLocks/>
          </p:cNvCxnSpPr>
          <p:nvPr/>
        </p:nvCxnSpPr>
        <p:spPr>
          <a:xfrm flipH="1">
            <a:off x="6635664" y="5992415"/>
            <a:ext cx="2232" cy="6970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Rectángulo 171"/>
          <p:cNvSpPr/>
          <p:nvPr/>
        </p:nvSpPr>
        <p:spPr>
          <a:xfrm>
            <a:off x="4852870" y="6446911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3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179" name="Rectángulo 178"/>
          <p:cNvSpPr/>
          <p:nvPr/>
        </p:nvSpPr>
        <p:spPr>
          <a:xfrm>
            <a:off x="530351" y="4915999"/>
            <a:ext cx="17016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Nancy Montero Guzmán 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Director (CF34279-08)</a:t>
            </a:r>
          </a:p>
        </p:txBody>
      </p:sp>
      <p:sp>
        <p:nvSpPr>
          <p:cNvPr id="181" name="Rectángulo 180"/>
          <p:cNvSpPr/>
          <p:nvPr/>
        </p:nvSpPr>
        <p:spPr>
          <a:xfrm>
            <a:off x="569038" y="4761553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2" name="Rectangle 9"/>
          <p:cNvSpPr>
            <a:spLocks noChangeArrowheads="1"/>
          </p:cNvSpPr>
          <p:nvPr/>
        </p:nvSpPr>
        <p:spPr bwMode="auto">
          <a:xfrm>
            <a:off x="2682578" y="444255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183" name="391 Conector recto"/>
          <p:cNvCxnSpPr>
            <a:cxnSpLocks noChangeShapeType="1"/>
          </p:cNvCxnSpPr>
          <p:nvPr/>
        </p:nvCxnSpPr>
        <p:spPr bwMode="auto">
          <a:xfrm flipV="1">
            <a:off x="2675754" y="456349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84" name="Rectángulo 183"/>
          <p:cNvSpPr/>
          <p:nvPr/>
        </p:nvSpPr>
        <p:spPr>
          <a:xfrm>
            <a:off x="2681852" y="4396769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188" name="Rectángulo 187"/>
          <p:cNvSpPr/>
          <p:nvPr/>
        </p:nvSpPr>
        <p:spPr>
          <a:xfrm>
            <a:off x="2564408" y="4543616"/>
            <a:ext cx="183257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Celia María del  Rocío Ramírez Moreno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29" name="90 Conector recto"/>
          <p:cNvCxnSpPr/>
          <p:nvPr/>
        </p:nvCxnSpPr>
        <p:spPr>
          <a:xfrm>
            <a:off x="1952836" y="3815916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6" name="Rectangle 9"/>
          <p:cNvSpPr>
            <a:spLocks noChangeArrowheads="1"/>
          </p:cNvSpPr>
          <p:nvPr/>
        </p:nvSpPr>
        <p:spPr bwMode="auto">
          <a:xfrm>
            <a:off x="556016" y="3263553"/>
            <a:ext cx="1586356" cy="123842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r>
              <a:rPr lang="es-ES_tradnl" sz="700" b="1" dirty="0">
                <a:cs typeface="Arial" charset="0"/>
              </a:rPr>
              <a:t>      </a:t>
            </a: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ES" sz="700" dirty="0">
              <a:cs typeface="Arial" charset="0"/>
            </a:endParaRPr>
          </a:p>
        </p:txBody>
      </p:sp>
      <p:cxnSp>
        <p:nvCxnSpPr>
          <p:cNvPr id="44" name="111 Conector recto"/>
          <p:cNvCxnSpPr/>
          <p:nvPr/>
        </p:nvCxnSpPr>
        <p:spPr>
          <a:xfrm>
            <a:off x="584684" y="3419872"/>
            <a:ext cx="1512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75 CuadroTexto"/>
          <p:cNvSpPr txBox="1"/>
          <p:nvPr/>
        </p:nvSpPr>
        <p:spPr>
          <a:xfrm>
            <a:off x="563052" y="3239852"/>
            <a:ext cx="158635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Coordinación  de Zona   </a:t>
            </a:r>
          </a:p>
        </p:txBody>
      </p:sp>
      <p:cxnSp>
        <p:nvCxnSpPr>
          <p:cNvPr id="78" name="111 Conector recto"/>
          <p:cNvCxnSpPr/>
          <p:nvPr/>
        </p:nvCxnSpPr>
        <p:spPr>
          <a:xfrm flipV="1">
            <a:off x="586179" y="3635375"/>
            <a:ext cx="1546677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ángulo 30"/>
          <p:cNvSpPr/>
          <p:nvPr/>
        </p:nvSpPr>
        <p:spPr>
          <a:xfrm>
            <a:off x="564844" y="3373274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Elías Arturo Pesina Roldán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122" name="Rectángulo 121"/>
          <p:cNvSpPr/>
          <p:nvPr/>
        </p:nvSpPr>
        <p:spPr>
          <a:xfrm>
            <a:off x="563053" y="3974777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Daniel Hernández Labastida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123" name="Rectángulo 122"/>
          <p:cNvSpPr/>
          <p:nvPr/>
        </p:nvSpPr>
        <p:spPr>
          <a:xfrm>
            <a:off x="579382" y="3648074"/>
            <a:ext cx="15629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Luis Manuel Almaguer Ochoa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cxnSp>
        <p:nvCxnSpPr>
          <p:cNvPr id="189" name="111 Conector recto"/>
          <p:cNvCxnSpPr/>
          <p:nvPr/>
        </p:nvCxnSpPr>
        <p:spPr>
          <a:xfrm>
            <a:off x="573799" y="3936802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Text Box 148">
            <a:extLst>
              <a:ext uri="{FF2B5EF4-FFF2-40B4-BE49-F238E27FC236}">
                <a16:creationId xmlns:a16="http://schemas.microsoft.com/office/drawing/2014/main" xmlns="" id="{B07C7EAA-5B4B-4652-8261-AF2F585549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Liliana Beatriz Cerda Cabrera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2022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187" name="Rectángulo 186"/>
          <p:cNvSpPr/>
          <p:nvPr/>
        </p:nvSpPr>
        <p:spPr>
          <a:xfrm>
            <a:off x="2682583" y="5151869"/>
            <a:ext cx="161839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Laura Villeda Alonso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Taquimecanógrafa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(A08004-04)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91" name="Rectángulo 190"/>
          <p:cNvSpPr/>
          <p:nvPr/>
        </p:nvSpPr>
        <p:spPr bwMode="blackWhite">
          <a:xfrm>
            <a:off x="2736691" y="7207883"/>
            <a:ext cx="172013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Verónica Quijano Narváez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113" name="Rectángulo 112"/>
          <p:cNvSpPr/>
          <p:nvPr/>
        </p:nvSpPr>
        <p:spPr>
          <a:xfrm>
            <a:off x="2689358" y="4991579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7" name="Rectángulo 126"/>
          <p:cNvSpPr/>
          <p:nvPr/>
        </p:nvSpPr>
        <p:spPr>
          <a:xfrm>
            <a:off x="4556531" y="2780059"/>
            <a:ext cx="15823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Jacobo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Soria Hernández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9" name="Rectángulo 138"/>
          <p:cNvSpPr/>
          <p:nvPr/>
        </p:nvSpPr>
        <p:spPr>
          <a:xfrm>
            <a:off x="4585745" y="2600588"/>
            <a:ext cx="159372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Auditor Interno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43" name="Rectangle 9"/>
          <p:cNvSpPr>
            <a:spLocks noChangeArrowheads="1"/>
          </p:cNvSpPr>
          <p:nvPr/>
        </p:nvSpPr>
        <p:spPr bwMode="auto">
          <a:xfrm>
            <a:off x="4618968" y="3664722"/>
            <a:ext cx="1587600" cy="661402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46" name="Rectangle 9"/>
          <p:cNvSpPr>
            <a:spLocks noChangeArrowheads="1"/>
          </p:cNvSpPr>
          <p:nvPr/>
        </p:nvSpPr>
        <p:spPr bwMode="auto">
          <a:xfrm>
            <a:off x="4640607" y="4695616"/>
            <a:ext cx="1587600" cy="48682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152" name="111 Conector recto"/>
          <p:cNvCxnSpPr>
            <a:cxnSpLocks/>
          </p:cNvCxnSpPr>
          <p:nvPr/>
        </p:nvCxnSpPr>
        <p:spPr>
          <a:xfrm>
            <a:off x="4656678" y="4892559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Rectángulo 155"/>
          <p:cNvSpPr/>
          <p:nvPr/>
        </p:nvSpPr>
        <p:spPr>
          <a:xfrm>
            <a:off x="4622828" y="3641716"/>
            <a:ext cx="15837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de Unidad Jurídica </a:t>
            </a:r>
          </a:p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 Coordinación Huasteca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1" name="Rectángulo 160"/>
          <p:cNvSpPr/>
          <p:nvPr/>
        </p:nvSpPr>
        <p:spPr>
          <a:xfrm>
            <a:off x="4645403" y="4670578"/>
            <a:ext cx="16324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Técnico en Unidad Jurídica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33" name="90 Conector recto"/>
          <p:cNvCxnSpPr/>
          <p:nvPr/>
        </p:nvCxnSpPr>
        <p:spPr>
          <a:xfrm flipV="1">
            <a:off x="3415894" y="2384310"/>
            <a:ext cx="2085952" cy="13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107 Conector recto"/>
          <p:cNvCxnSpPr/>
          <p:nvPr/>
        </p:nvCxnSpPr>
        <p:spPr>
          <a:xfrm>
            <a:off x="5498598" y="2384310"/>
            <a:ext cx="0" cy="22008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107 Conector recto"/>
          <p:cNvCxnSpPr/>
          <p:nvPr/>
        </p:nvCxnSpPr>
        <p:spPr>
          <a:xfrm>
            <a:off x="4427383" y="3441657"/>
            <a:ext cx="5057" cy="4687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90 Conector recto"/>
          <p:cNvCxnSpPr>
            <a:cxnSpLocks/>
          </p:cNvCxnSpPr>
          <p:nvPr/>
        </p:nvCxnSpPr>
        <p:spPr>
          <a:xfrm>
            <a:off x="4448699" y="4949050"/>
            <a:ext cx="18433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90 Conector recto"/>
          <p:cNvCxnSpPr/>
          <p:nvPr/>
        </p:nvCxnSpPr>
        <p:spPr>
          <a:xfrm>
            <a:off x="4434320" y="3901888"/>
            <a:ext cx="168740" cy="43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CuadroTexto 33"/>
          <p:cNvSpPr txBox="1"/>
          <p:nvPr/>
        </p:nvSpPr>
        <p:spPr>
          <a:xfrm>
            <a:off x="4619067" y="4897836"/>
            <a:ext cx="16802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Juan  Manuel Hernández Herrera 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  <a:endParaRPr lang="es-ES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86" name="90 Conector recto"/>
          <p:cNvCxnSpPr/>
          <p:nvPr/>
        </p:nvCxnSpPr>
        <p:spPr>
          <a:xfrm>
            <a:off x="4293276" y="4650677"/>
            <a:ext cx="143097" cy="21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90 Conector recto"/>
          <p:cNvCxnSpPr/>
          <p:nvPr/>
        </p:nvCxnSpPr>
        <p:spPr>
          <a:xfrm>
            <a:off x="4305602" y="5205305"/>
            <a:ext cx="143097" cy="21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112 Conector recto"/>
          <p:cNvCxnSpPr/>
          <p:nvPr/>
        </p:nvCxnSpPr>
        <p:spPr>
          <a:xfrm>
            <a:off x="4435075" y="4642201"/>
            <a:ext cx="5896" cy="57840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CuadroTexto 47"/>
          <p:cNvSpPr txBox="1"/>
          <p:nvPr/>
        </p:nvSpPr>
        <p:spPr>
          <a:xfrm>
            <a:off x="4614946" y="3901888"/>
            <a:ext cx="159948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Juan Carlos Vargas Negrete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Auxiliar de Responsable de 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Centro (ARC_C-E)</a:t>
            </a:r>
          </a:p>
        </p:txBody>
      </p:sp>
      <p:sp>
        <p:nvSpPr>
          <p:cNvPr id="125" name="Rectangle 9"/>
          <p:cNvSpPr>
            <a:spLocks noChangeArrowheads="1"/>
          </p:cNvSpPr>
          <p:nvPr/>
        </p:nvSpPr>
        <p:spPr bwMode="auto">
          <a:xfrm>
            <a:off x="4872900" y="719184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4869160" y="7184925"/>
            <a:ext cx="15876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Oficialía de Partes</a:t>
            </a:r>
          </a:p>
        </p:txBody>
      </p:sp>
      <p:cxnSp>
        <p:nvCxnSpPr>
          <p:cNvPr id="137" name="111 Conector recto"/>
          <p:cNvCxnSpPr/>
          <p:nvPr/>
        </p:nvCxnSpPr>
        <p:spPr>
          <a:xfrm>
            <a:off x="4869160" y="7369917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/>
          <p:cNvSpPr txBox="1"/>
          <p:nvPr/>
        </p:nvSpPr>
        <p:spPr>
          <a:xfrm>
            <a:off x="4893376" y="7366917"/>
            <a:ext cx="15735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Daniel Vega Martínez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Supervisor (CF08016-11)</a:t>
            </a:r>
          </a:p>
        </p:txBody>
      </p:sp>
      <p:cxnSp>
        <p:nvCxnSpPr>
          <p:cNvPr id="141" name="111 Conector recto"/>
          <p:cNvCxnSpPr>
            <a:cxnSpLocks/>
          </p:cNvCxnSpPr>
          <p:nvPr/>
        </p:nvCxnSpPr>
        <p:spPr>
          <a:xfrm>
            <a:off x="565232" y="4933620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111 Conector recto"/>
          <p:cNvCxnSpPr/>
          <p:nvPr/>
        </p:nvCxnSpPr>
        <p:spPr>
          <a:xfrm flipV="1">
            <a:off x="585416" y="4267077"/>
            <a:ext cx="1546677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95 Conector recto"/>
          <p:cNvCxnSpPr>
            <a:cxnSpLocks/>
          </p:cNvCxnSpPr>
          <p:nvPr/>
        </p:nvCxnSpPr>
        <p:spPr>
          <a:xfrm>
            <a:off x="2689358" y="5188976"/>
            <a:ext cx="1611676" cy="88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111 Conector recto">
            <a:extLst>
              <a:ext uri="{FF2B5EF4-FFF2-40B4-BE49-F238E27FC236}">
                <a16:creationId xmlns:a16="http://schemas.microsoft.com/office/drawing/2014/main" xmlns="" id="{AC99C43E-D0ED-43E5-BB81-34B7B51066AF}"/>
              </a:ext>
            </a:extLst>
          </p:cNvPr>
          <p:cNvCxnSpPr/>
          <p:nvPr/>
        </p:nvCxnSpPr>
        <p:spPr>
          <a:xfrm>
            <a:off x="4556531" y="2780059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uadroTexto 16">
            <a:extLst>
              <a:ext uri="{FF2B5EF4-FFF2-40B4-BE49-F238E27FC236}">
                <a16:creationId xmlns:a16="http://schemas.microsoft.com/office/drawing/2014/main" xmlns="" id="{49B8F465-97A2-437E-844A-BBB84AA377ED}"/>
              </a:ext>
            </a:extLst>
          </p:cNvPr>
          <p:cNvSpPr txBox="1"/>
          <p:nvPr/>
        </p:nvSpPr>
        <p:spPr>
          <a:xfrm>
            <a:off x="569813" y="4233982"/>
            <a:ext cx="15761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Juan Carlos Yáñez García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  (CZ-II)</a:t>
            </a:r>
          </a:p>
        </p:txBody>
      </p:sp>
      <p:cxnSp>
        <p:nvCxnSpPr>
          <p:cNvPr id="158" name="111 Conector recto">
            <a:extLst>
              <a:ext uri="{FF2B5EF4-FFF2-40B4-BE49-F238E27FC236}">
                <a16:creationId xmlns:a16="http://schemas.microsoft.com/office/drawing/2014/main" xmlns="" id="{F875DDF6-73EB-44A9-9841-D0BE175F0CBC}"/>
              </a:ext>
            </a:extLst>
          </p:cNvPr>
          <p:cNvCxnSpPr>
            <a:cxnSpLocks/>
          </p:cNvCxnSpPr>
          <p:nvPr/>
        </p:nvCxnSpPr>
        <p:spPr>
          <a:xfrm>
            <a:off x="4614946" y="3902115"/>
            <a:ext cx="1604545" cy="11034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111 Conector recto">
            <a:extLst>
              <a:ext uri="{FF2B5EF4-FFF2-40B4-BE49-F238E27FC236}">
                <a16:creationId xmlns:a16="http://schemas.microsoft.com/office/drawing/2014/main" xmlns="" id="{BBE31698-095C-4BD4-AB2C-773E47B14D90}"/>
              </a:ext>
            </a:extLst>
          </p:cNvPr>
          <p:cNvCxnSpPr>
            <a:cxnSpLocks/>
          </p:cNvCxnSpPr>
          <p:nvPr/>
        </p:nvCxnSpPr>
        <p:spPr>
          <a:xfrm>
            <a:off x="2769381" y="7252822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111 Conector recto">
            <a:extLst>
              <a:ext uri="{FF2B5EF4-FFF2-40B4-BE49-F238E27FC236}">
                <a16:creationId xmlns:a16="http://schemas.microsoft.com/office/drawing/2014/main" xmlns="" id="{D698CFB3-8EBC-4DCA-9F4B-79797B398B7A}"/>
              </a:ext>
            </a:extLst>
          </p:cNvPr>
          <p:cNvCxnSpPr>
            <a:cxnSpLocks/>
          </p:cNvCxnSpPr>
          <p:nvPr/>
        </p:nvCxnSpPr>
        <p:spPr>
          <a:xfrm>
            <a:off x="2766134" y="7547840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CuadroTexto 48">
            <a:extLst>
              <a:ext uri="{FF2B5EF4-FFF2-40B4-BE49-F238E27FC236}">
                <a16:creationId xmlns:a16="http://schemas.microsoft.com/office/drawing/2014/main" xmlns="" id="{FE2006F0-3161-435C-87A1-8406D6CEECD0}"/>
              </a:ext>
            </a:extLst>
          </p:cNvPr>
          <p:cNvSpPr txBox="1"/>
          <p:nvPr/>
        </p:nvSpPr>
        <p:spPr>
          <a:xfrm>
            <a:off x="2743336" y="7504887"/>
            <a:ext cx="169098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Ma. Cruz Muñoz Rocha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Secretaria  de Jefe de departamento 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76" name="111 Conector recto">
            <a:extLst>
              <a:ext uri="{FF2B5EF4-FFF2-40B4-BE49-F238E27FC236}">
                <a16:creationId xmlns:a16="http://schemas.microsoft.com/office/drawing/2014/main" xmlns="" id="{BFB47C10-4114-4F4B-BD76-7A3072090C98}"/>
              </a:ext>
            </a:extLst>
          </p:cNvPr>
          <p:cNvCxnSpPr/>
          <p:nvPr/>
        </p:nvCxnSpPr>
        <p:spPr>
          <a:xfrm>
            <a:off x="4877397" y="6644034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91 Conector recto">
            <a:extLst>
              <a:ext uri="{FF2B5EF4-FFF2-40B4-BE49-F238E27FC236}">
                <a16:creationId xmlns:a16="http://schemas.microsoft.com/office/drawing/2014/main" xmlns="" id="{D93CEF87-18D6-44F9-BB38-487F18F22784}"/>
              </a:ext>
            </a:extLst>
          </p:cNvPr>
          <p:cNvCxnSpPr/>
          <p:nvPr/>
        </p:nvCxnSpPr>
        <p:spPr>
          <a:xfrm>
            <a:off x="4525330" y="7371068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9146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8" name="Conector recto 117">
            <a:extLst>
              <a:ext uri="{FF2B5EF4-FFF2-40B4-BE49-F238E27FC236}">
                <a16:creationId xmlns:a16="http://schemas.microsoft.com/office/drawing/2014/main" xmlns="" id="{0CEEDFE7-31B4-464C-B6BB-DD8C84F6D3AF}"/>
              </a:ext>
            </a:extLst>
          </p:cNvPr>
          <p:cNvCxnSpPr>
            <a:cxnSpLocks/>
          </p:cNvCxnSpPr>
          <p:nvPr/>
        </p:nvCxnSpPr>
        <p:spPr>
          <a:xfrm>
            <a:off x="3428990" y="3897474"/>
            <a:ext cx="113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8" name="Imagen 9">
            <a:extLst>
              <a:ext uri="{FF2B5EF4-FFF2-40B4-BE49-F238E27FC236}">
                <a16:creationId xmlns:a16="http://schemas.microsoft.com/office/drawing/2014/main" xmlns="" id="{B1346E0F-C587-4169-B117-85214C5877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4" name="Conector recto 83"/>
          <p:cNvCxnSpPr/>
          <p:nvPr/>
        </p:nvCxnSpPr>
        <p:spPr>
          <a:xfrm>
            <a:off x="6356083" y="7092280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Conector recto 112"/>
          <p:cNvCxnSpPr>
            <a:cxnSpLocks/>
          </p:cNvCxnSpPr>
          <p:nvPr/>
        </p:nvCxnSpPr>
        <p:spPr>
          <a:xfrm flipH="1">
            <a:off x="6528767" y="5005395"/>
            <a:ext cx="3494" cy="20868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angle 30"/>
          <p:cNvSpPr>
            <a:spLocks noChangeArrowheads="1"/>
          </p:cNvSpPr>
          <p:nvPr/>
        </p:nvSpPr>
        <p:spPr bwMode="auto">
          <a:xfrm>
            <a:off x="4826567" y="6909878"/>
            <a:ext cx="1587600" cy="59618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72" name="Conector recto 71"/>
          <p:cNvCxnSpPr/>
          <p:nvPr/>
        </p:nvCxnSpPr>
        <p:spPr>
          <a:xfrm>
            <a:off x="2024844" y="5510332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>
            <a:off x="2024844" y="4886992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Conector recto 121"/>
          <p:cNvCxnSpPr/>
          <p:nvPr/>
        </p:nvCxnSpPr>
        <p:spPr>
          <a:xfrm>
            <a:off x="2024844" y="7230925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Conector recto 122"/>
          <p:cNvCxnSpPr/>
          <p:nvPr/>
        </p:nvCxnSpPr>
        <p:spPr>
          <a:xfrm>
            <a:off x="2024864" y="6645733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Conector recto 120"/>
          <p:cNvCxnSpPr/>
          <p:nvPr/>
        </p:nvCxnSpPr>
        <p:spPr>
          <a:xfrm>
            <a:off x="2024844" y="6096798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Conector recto 124"/>
          <p:cNvCxnSpPr/>
          <p:nvPr/>
        </p:nvCxnSpPr>
        <p:spPr>
          <a:xfrm>
            <a:off x="6359507" y="5760132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Conector recto 114"/>
          <p:cNvCxnSpPr/>
          <p:nvPr/>
        </p:nvCxnSpPr>
        <p:spPr>
          <a:xfrm>
            <a:off x="6359506" y="5009588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179 Rectángulo"/>
          <p:cNvSpPr/>
          <p:nvPr/>
        </p:nvSpPr>
        <p:spPr>
          <a:xfrm>
            <a:off x="4809766" y="5330328"/>
            <a:ext cx="1587600" cy="81349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05" name="Conector recto 104"/>
          <p:cNvCxnSpPr/>
          <p:nvPr/>
        </p:nvCxnSpPr>
        <p:spPr>
          <a:xfrm>
            <a:off x="2168860" y="3369877"/>
            <a:ext cx="2268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490217"/>
            <a:ext cx="0" cy="298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72916" y="111561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72916" y="21210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5" name="157 Rectángulo"/>
          <p:cNvSpPr/>
          <p:nvPr/>
        </p:nvSpPr>
        <p:spPr>
          <a:xfrm>
            <a:off x="476671" y="4706213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788598" y="1240868"/>
            <a:ext cx="1440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charset="0"/>
              </a:rPr>
              <a:t>Dirección General</a:t>
            </a:r>
          </a:p>
        </p:txBody>
      </p:sp>
      <p:sp>
        <p:nvSpPr>
          <p:cNvPr id="81" name="179 Rectángulo"/>
          <p:cNvSpPr/>
          <p:nvPr/>
        </p:nvSpPr>
        <p:spPr>
          <a:xfrm>
            <a:off x="4797603" y="47177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7" name="197 Rectángulo"/>
          <p:cNvSpPr/>
          <p:nvPr/>
        </p:nvSpPr>
        <p:spPr>
          <a:xfrm>
            <a:off x="484564" y="5299009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50631" y="2123239"/>
            <a:ext cx="184581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2714798" y="2303969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Diego Iván Díaz Medellín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Director de área (DA-II)</a:t>
            </a:r>
          </a:p>
        </p:txBody>
      </p:sp>
      <p:sp>
        <p:nvSpPr>
          <p:cNvPr id="5" name="Rectángulo 4"/>
          <p:cNvSpPr/>
          <p:nvPr/>
        </p:nvSpPr>
        <p:spPr>
          <a:xfrm>
            <a:off x="463392" y="5239514"/>
            <a:ext cx="16547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Asistencia y Colaboración en Planeación y Presupuestación</a:t>
            </a:r>
          </a:p>
        </p:txBody>
      </p:sp>
      <p:sp>
        <p:nvSpPr>
          <p:cNvPr id="52" name="193 Rectángulo"/>
          <p:cNvSpPr/>
          <p:nvPr/>
        </p:nvSpPr>
        <p:spPr>
          <a:xfrm>
            <a:off x="4439532" y="310738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5"/>
          <p:cNvSpPr/>
          <p:nvPr/>
        </p:nvSpPr>
        <p:spPr>
          <a:xfrm>
            <a:off x="4396400" y="3250715"/>
            <a:ext cx="169243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Nelly Leyva Balboa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7" name="Rectángulo 6"/>
          <p:cNvSpPr/>
          <p:nvPr/>
        </p:nvSpPr>
        <p:spPr>
          <a:xfrm>
            <a:off x="4439532" y="3087909"/>
            <a:ext cx="1587600" cy="205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5" name="259 Conector recto"/>
          <p:cNvCxnSpPr>
            <a:cxnSpLocks noChangeShapeType="1"/>
          </p:cNvCxnSpPr>
          <p:nvPr/>
        </p:nvCxnSpPr>
        <p:spPr bwMode="auto">
          <a:xfrm>
            <a:off x="4475817" y="327093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1" name="157 Rectángulo"/>
          <p:cNvSpPr/>
          <p:nvPr/>
        </p:nvSpPr>
        <p:spPr>
          <a:xfrm>
            <a:off x="464911" y="5904523"/>
            <a:ext cx="1609476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</a:pPr>
            <a:endParaRPr lang="es-MX" altLang="es-MX" sz="8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62" name="157 Rectángulo"/>
          <p:cNvSpPr/>
          <p:nvPr/>
        </p:nvSpPr>
        <p:spPr>
          <a:xfrm>
            <a:off x="462425" y="6435827"/>
            <a:ext cx="1618265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3" name="157 Rectángulo"/>
          <p:cNvSpPr/>
          <p:nvPr/>
        </p:nvSpPr>
        <p:spPr>
          <a:xfrm>
            <a:off x="464913" y="7043436"/>
            <a:ext cx="1636575" cy="538143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/>
          <p:cNvSpPr/>
          <p:nvPr/>
        </p:nvSpPr>
        <p:spPr>
          <a:xfrm>
            <a:off x="476511" y="4670313"/>
            <a:ext cx="15956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Planeación Educativa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488145" y="4886337"/>
            <a:ext cx="157954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Luz María Pérez Moreno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Depto. (JD-IV)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475591" y="5878775"/>
            <a:ext cx="158289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Planeación y Presupuestación 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48840" y="6028419"/>
            <a:ext cx="144000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endParaRPr lang="es-MX" dirty="0"/>
          </a:p>
        </p:txBody>
      </p:sp>
      <p:sp>
        <p:nvSpPr>
          <p:cNvPr id="15" name="Rectángulo 14"/>
          <p:cNvSpPr/>
          <p:nvPr/>
        </p:nvSpPr>
        <p:spPr>
          <a:xfrm>
            <a:off x="4797151" y="4670313"/>
            <a:ext cx="15880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Ingreso y Promoción Docente  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809767" y="4907930"/>
            <a:ext cx="16280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de la Luz Vidales Fernández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ES" altLang="es-MX" sz="700" dirty="0">
              <a:solidFill>
                <a:srgbClr val="FF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465370" y="6408204"/>
            <a:ext cx="15783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Asistencia Técnica en Programas de Infraestructura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484565" y="7023974"/>
            <a:ext cx="15762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Enlace de Becas en Planeación Educativa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429834" y="7181771"/>
            <a:ext cx="168838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Azael Rene Farfán Guerrero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Especializado(CF33116-14)</a:t>
            </a:r>
          </a:p>
        </p:txBody>
      </p:sp>
      <p:sp>
        <p:nvSpPr>
          <p:cNvPr id="34" name="Rectángulo 33"/>
          <p:cNvSpPr/>
          <p:nvPr/>
        </p:nvSpPr>
        <p:spPr>
          <a:xfrm>
            <a:off x="4797152" y="5534165"/>
            <a:ext cx="16560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Elia Gámez Elías </a:t>
            </a:r>
            <a:endParaRPr lang="es-MX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cxnSp>
        <p:nvCxnSpPr>
          <p:cNvPr id="97" name="259 Conector recto"/>
          <p:cNvCxnSpPr>
            <a:cxnSpLocks noChangeShapeType="1"/>
          </p:cNvCxnSpPr>
          <p:nvPr/>
        </p:nvCxnSpPr>
        <p:spPr bwMode="auto">
          <a:xfrm>
            <a:off x="486787" y="729518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8" name="259 Conector recto"/>
          <p:cNvCxnSpPr>
            <a:cxnSpLocks noChangeShapeType="1"/>
          </p:cNvCxnSpPr>
          <p:nvPr/>
        </p:nvCxnSpPr>
        <p:spPr bwMode="auto">
          <a:xfrm>
            <a:off x="440668" y="666023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9" name="259 Conector recto"/>
          <p:cNvCxnSpPr>
            <a:cxnSpLocks noChangeShapeType="1"/>
          </p:cNvCxnSpPr>
          <p:nvPr/>
        </p:nvCxnSpPr>
        <p:spPr bwMode="auto">
          <a:xfrm>
            <a:off x="435589" y="6067869"/>
            <a:ext cx="1616922" cy="4177"/>
          </a:xfrm>
          <a:prstGeom prst="line">
            <a:avLst/>
          </a:prstGeom>
          <a:noFill/>
          <a:ln w="9525" algn="ctr">
            <a:solidFill>
              <a:srgbClr val="00B05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0" name="259 Conector recto"/>
          <p:cNvCxnSpPr>
            <a:cxnSpLocks noChangeShapeType="1"/>
          </p:cNvCxnSpPr>
          <p:nvPr/>
        </p:nvCxnSpPr>
        <p:spPr bwMode="auto">
          <a:xfrm>
            <a:off x="4826567" y="494449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454289"/>
            <a:ext cx="4330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cto 40"/>
          <p:cNvCxnSpPr/>
          <p:nvPr/>
        </p:nvCxnSpPr>
        <p:spPr>
          <a:xfrm>
            <a:off x="5592664" y="4454289"/>
            <a:ext cx="0" cy="25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Conector recto 109"/>
          <p:cNvCxnSpPr/>
          <p:nvPr/>
        </p:nvCxnSpPr>
        <p:spPr>
          <a:xfrm>
            <a:off x="1268760" y="4454289"/>
            <a:ext cx="0" cy="25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Conector recto 118"/>
          <p:cNvCxnSpPr/>
          <p:nvPr/>
        </p:nvCxnSpPr>
        <p:spPr>
          <a:xfrm>
            <a:off x="2204844" y="4454289"/>
            <a:ext cx="0" cy="279136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Rectángulo 105"/>
          <p:cNvSpPr/>
          <p:nvPr/>
        </p:nvSpPr>
        <p:spPr>
          <a:xfrm>
            <a:off x="4653157" y="5302207"/>
            <a:ext cx="19725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Especializado o Jefe de Oficina en  Ingreso y Promoción docente 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793729" y="5826386"/>
            <a:ext cx="16594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Rubén Alfonso Farfán Lucio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92" name="259 Conector recto"/>
          <p:cNvCxnSpPr>
            <a:cxnSpLocks noChangeShapeType="1"/>
          </p:cNvCxnSpPr>
          <p:nvPr/>
        </p:nvCxnSpPr>
        <p:spPr bwMode="auto">
          <a:xfrm>
            <a:off x="4818816" y="555307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2" name="259 Conector recto"/>
          <p:cNvCxnSpPr>
            <a:cxnSpLocks noChangeShapeType="1"/>
          </p:cNvCxnSpPr>
          <p:nvPr/>
        </p:nvCxnSpPr>
        <p:spPr bwMode="auto">
          <a:xfrm>
            <a:off x="4826567" y="582638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917936" y="8492566"/>
            <a:ext cx="2247900" cy="523220"/>
            <a:chOff x="1971663" y="8205114"/>
            <a:chExt cx="2247900" cy="524686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524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13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02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  <a:cs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  <a:cs typeface="Arial" panose="020B0604020202020204" pitchFamily="34" charset="0"/>
                </a:rPr>
                <a:t>Total: </a:t>
              </a:r>
              <a:r>
                <a:rPr lang="es-MX" sz="700" b="1" i="1" dirty="0">
                  <a:latin typeface="Literata" pitchFamily="2" charset="0"/>
                  <a:cs typeface="Arial" panose="020B0604020202020204" pitchFamily="34" charset="0"/>
                </a:rPr>
                <a:t>15</a:t>
              </a:r>
              <a:endParaRPr lang="es-ES_tradnl" sz="700" b="1" i="1" dirty="0">
                <a:latin typeface="Literata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77" name="Text Box 71"/>
          <p:cNvSpPr txBox="1">
            <a:spLocks noChangeArrowheads="1"/>
          </p:cNvSpPr>
          <p:nvPr/>
        </p:nvSpPr>
        <p:spPr bwMode="auto">
          <a:xfrm>
            <a:off x="6350" y="575556"/>
            <a:ext cx="68452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de Planeación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cxnSp>
        <p:nvCxnSpPr>
          <p:cNvPr id="70" name="259 Conector recto"/>
          <p:cNvCxnSpPr>
            <a:cxnSpLocks noChangeShapeType="1"/>
          </p:cNvCxnSpPr>
          <p:nvPr/>
        </p:nvCxnSpPr>
        <p:spPr bwMode="auto">
          <a:xfrm>
            <a:off x="2681537" y="230992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1" name="259 Conector recto"/>
          <p:cNvCxnSpPr>
            <a:cxnSpLocks noChangeShapeType="1"/>
          </p:cNvCxnSpPr>
          <p:nvPr/>
        </p:nvCxnSpPr>
        <p:spPr bwMode="auto">
          <a:xfrm>
            <a:off x="488164" y="490793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8" name="259 Conector recto"/>
          <p:cNvCxnSpPr>
            <a:cxnSpLocks noChangeShapeType="1"/>
          </p:cNvCxnSpPr>
          <p:nvPr/>
        </p:nvCxnSpPr>
        <p:spPr bwMode="auto">
          <a:xfrm>
            <a:off x="488164" y="55103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3" name="193 Rectángulo"/>
          <p:cNvSpPr/>
          <p:nvPr/>
        </p:nvSpPr>
        <p:spPr>
          <a:xfrm>
            <a:off x="590752" y="314487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4" name="Rectángulo 93"/>
          <p:cNvSpPr/>
          <p:nvPr/>
        </p:nvSpPr>
        <p:spPr>
          <a:xfrm>
            <a:off x="582783" y="3302035"/>
            <a:ext cx="16705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Elena Pozos Torres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95" name="Rectángulo 94"/>
          <p:cNvSpPr/>
          <p:nvPr/>
        </p:nvSpPr>
        <p:spPr>
          <a:xfrm>
            <a:off x="568439" y="3141212"/>
            <a:ext cx="16417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  <a:endParaRPr lang="es-MX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01" name="259 Conector recto"/>
          <p:cNvCxnSpPr>
            <a:cxnSpLocks noChangeShapeType="1"/>
          </p:cNvCxnSpPr>
          <p:nvPr/>
        </p:nvCxnSpPr>
        <p:spPr bwMode="auto">
          <a:xfrm>
            <a:off x="620864" y="331486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89" name="Text Box 148">
            <a:extLst>
              <a:ext uri="{FF2B5EF4-FFF2-40B4-BE49-F238E27FC236}">
                <a16:creationId xmlns:a16="http://schemas.microsoft.com/office/drawing/2014/main" xmlns="" id="{D7E35B3F-5F9E-4FEF-853D-9CBB676DFE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Liliana Beatriz Cerda Cabrera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2022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90" name="Conector recto 89">
            <a:extLst>
              <a:ext uri="{FF2B5EF4-FFF2-40B4-BE49-F238E27FC236}">
                <a16:creationId xmlns:a16="http://schemas.microsoft.com/office/drawing/2014/main" xmlns="" id="{6E1F18B2-8F58-4DEB-97E6-63F933F05F9D}"/>
              </a:ext>
            </a:extLst>
          </p:cNvPr>
          <p:cNvCxnSpPr/>
          <p:nvPr/>
        </p:nvCxnSpPr>
        <p:spPr>
          <a:xfrm>
            <a:off x="6345324" y="6441130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197 Rectángulo">
            <a:extLst>
              <a:ext uri="{FF2B5EF4-FFF2-40B4-BE49-F238E27FC236}">
                <a16:creationId xmlns:a16="http://schemas.microsoft.com/office/drawing/2014/main" xmlns="" id="{7411480C-11D9-48E8-B073-25FEDA091655}"/>
              </a:ext>
            </a:extLst>
          </p:cNvPr>
          <p:cNvSpPr/>
          <p:nvPr/>
        </p:nvSpPr>
        <p:spPr>
          <a:xfrm>
            <a:off x="4817016" y="6216321"/>
            <a:ext cx="1587600" cy="541814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9" name="Rectángulo 108">
            <a:extLst>
              <a:ext uri="{FF2B5EF4-FFF2-40B4-BE49-F238E27FC236}">
                <a16:creationId xmlns:a16="http://schemas.microsoft.com/office/drawing/2014/main" xmlns="" id="{CBBE5EE5-892F-4E8D-B322-B7788E83882A}"/>
              </a:ext>
            </a:extLst>
          </p:cNvPr>
          <p:cNvSpPr/>
          <p:nvPr/>
        </p:nvSpPr>
        <p:spPr>
          <a:xfrm>
            <a:off x="4853113" y="6497834"/>
            <a:ext cx="15641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Ma. Victoria Mota Mendoza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</a:p>
        </p:txBody>
      </p:sp>
      <p:sp>
        <p:nvSpPr>
          <p:cNvPr id="86" name="193 Rectángulo"/>
          <p:cNvSpPr/>
          <p:nvPr/>
        </p:nvSpPr>
        <p:spPr>
          <a:xfrm>
            <a:off x="4470552" y="3672474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88" name="259 Conector recto"/>
          <p:cNvCxnSpPr>
            <a:cxnSpLocks noChangeShapeType="1"/>
          </p:cNvCxnSpPr>
          <p:nvPr/>
        </p:nvCxnSpPr>
        <p:spPr bwMode="auto">
          <a:xfrm>
            <a:off x="4482561" y="381983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6" name="Rectángulo 115"/>
          <p:cNvSpPr/>
          <p:nvPr/>
        </p:nvSpPr>
        <p:spPr>
          <a:xfrm>
            <a:off x="4339368" y="3813598"/>
            <a:ext cx="188147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Juan Antonio Saucedo Roque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Depto. (A08002-05)</a:t>
            </a:r>
          </a:p>
        </p:txBody>
      </p:sp>
      <p:sp>
        <p:nvSpPr>
          <p:cNvPr id="133" name="Rectángulo 132"/>
          <p:cNvSpPr/>
          <p:nvPr/>
        </p:nvSpPr>
        <p:spPr>
          <a:xfrm>
            <a:off x="4837989" y="6901267"/>
            <a:ext cx="158742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(o)</a:t>
            </a:r>
          </a:p>
        </p:txBody>
      </p:sp>
      <p:sp>
        <p:nvSpPr>
          <p:cNvPr id="140" name="Rectángulo 139"/>
          <p:cNvSpPr/>
          <p:nvPr/>
        </p:nvSpPr>
        <p:spPr>
          <a:xfrm>
            <a:off x="4826567" y="7253065"/>
            <a:ext cx="1606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Alejandro Martínez Hernández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Taquimecanógrafo (A08004-04)</a:t>
            </a:r>
            <a:endParaRPr lang="es-ES" altLang="es-MX" sz="700" dirty="0">
              <a:solidFill>
                <a:srgbClr val="FF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41" name="Rectángulo 140"/>
          <p:cNvSpPr/>
          <p:nvPr/>
        </p:nvSpPr>
        <p:spPr>
          <a:xfrm>
            <a:off x="4821713" y="7047743"/>
            <a:ext cx="1606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Sandra Karina Martínez Castro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(A08004-04)</a:t>
            </a:r>
            <a:endParaRPr lang="es-ES" altLang="es-MX" sz="700" dirty="0">
              <a:solidFill>
                <a:srgbClr val="FF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14" name="104 Conector recto"/>
          <p:cNvCxnSpPr/>
          <p:nvPr/>
        </p:nvCxnSpPr>
        <p:spPr bwMode="auto">
          <a:xfrm>
            <a:off x="4831359" y="7312508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104 Conector recto"/>
          <p:cNvCxnSpPr/>
          <p:nvPr/>
        </p:nvCxnSpPr>
        <p:spPr bwMode="auto">
          <a:xfrm>
            <a:off x="4841412" y="7092280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CuadroTexto 2"/>
          <p:cNvSpPr txBox="1"/>
          <p:nvPr/>
        </p:nvSpPr>
        <p:spPr>
          <a:xfrm>
            <a:off x="465319" y="6620058"/>
            <a:ext cx="1700099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Xóchitl Hosanna Ángeles Quiñones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Analista Técnico(CF33116-14)</a:t>
            </a:r>
          </a:p>
        </p:txBody>
      </p:sp>
      <p:sp>
        <p:nvSpPr>
          <p:cNvPr id="104" name="Rectángulo 103"/>
          <p:cNvSpPr/>
          <p:nvPr/>
        </p:nvSpPr>
        <p:spPr>
          <a:xfrm>
            <a:off x="4776134" y="6219197"/>
            <a:ext cx="16594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Apoyo en el Departamento  de Ingreso y Promoción Docente  </a:t>
            </a:r>
          </a:p>
        </p:txBody>
      </p:sp>
      <p:cxnSp>
        <p:nvCxnSpPr>
          <p:cNvPr id="107" name="259 Conector recto"/>
          <p:cNvCxnSpPr>
            <a:cxnSpLocks noChangeShapeType="1"/>
          </p:cNvCxnSpPr>
          <p:nvPr/>
        </p:nvCxnSpPr>
        <p:spPr bwMode="auto">
          <a:xfrm>
            <a:off x="4826567" y="649783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" name="CuadroTexto 7"/>
          <p:cNvSpPr txBox="1"/>
          <p:nvPr/>
        </p:nvSpPr>
        <p:spPr>
          <a:xfrm>
            <a:off x="4386121" y="3643939"/>
            <a:ext cx="175646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Apoyo en Dirección de Planeación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xmlns="" id="{BED687D7-1A20-447B-919E-56E0AEC2B7EC}"/>
              </a:ext>
            </a:extLst>
          </p:cNvPr>
          <p:cNvSpPr txBox="1"/>
          <p:nvPr/>
        </p:nvSpPr>
        <p:spPr>
          <a:xfrm>
            <a:off x="491318" y="5480171"/>
            <a:ext cx="15898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Sandra Ayala Herrera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xmlns="" id="{7ABE1400-A34B-4E19-98B2-7E56F7549A61}"/>
              </a:ext>
            </a:extLst>
          </p:cNvPr>
          <p:cNvSpPr txBox="1"/>
          <p:nvPr/>
        </p:nvSpPr>
        <p:spPr>
          <a:xfrm>
            <a:off x="472166" y="6043143"/>
            <a:ext cx="1655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Felipa Pérez Chávez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(CF33116-14)</a:t>
            </a:r>
          </a:p>
        </p:txBody>
      </p:sp>
    </p:spTree>
    <p:extLst>
      <p:ext uri="{BB962C8B-B14F-4D97-AF65-F5344CB8AC3E}">
        <p14:creationId xmlns:p14="http://schemas.microsoft.com/office/powerpoint/2010/main" val="1888963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Imagen 9">
            <a:extLst>
              <a:ext uri="{FF2B5EF4-FFF2-40B4-BE49-F238E27FC236}">
                <a16:creationId xmlns:a16="http://schemas.microsoft.com/office/drawing/2014/main" xmlns="" id="{69DE28C3-AA56-4C1E-B5C1-022632D6A9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" name="193 Rectángulo">
            <a:extLst>
              <a:ext uri="{FF2B5EF4-FFF2-40B4-BE49-F238E27FC236}">
                <a16:creationId xmlns:a16="http://schemas.microsoft.com/office/drawing/2014/main" xmlns="" id="{0AA97636-A3F9-4094-88C1-55D91B510C4A}"/>
              </a:ext>
            </a:extLst>
          </p:cNvPr>
          <p:cNvSpPr/>
          <p:nvPr/>
        </p:nvSpPr>
        <p:spPr>
          <a:xfrm>
            <a:off x="4803960" y="7085558"/>
            <a:ext cx="1587600" cy="684517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37" name="Conector recto 136"/>
          <p:cNvCxnSpPr/>
          <p:nvPr/>
        </p:nvCxnSpPr>
        <p:spPr>
          <a:xfrm>
            <a:off x="6349462" y="5777071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6238522" y="5604224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Conector recto 128"/>
          <p:cNvCxnSpPr/>
          <p:nvPr/>
        </p:nvCxnSpPr>
        <p:spPr>
          <a:xfrm>
            <a:off x="6198697" y="5685499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193 Rectángulo"/>
          <p:cNvSpPr/>
          <p:nvPr/>
        </p:nvSpPr>
        <p:spPr>
          <a:xfrm>
            <a:off x="4805760" y="5175160"/>
            <a:ext cx="1587600" cy="913681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32" name="Conector recto 131"/>
          <p:cNvCxnSpPr/>
          <p:nvPr/>
        </p:nvCxnSpPr>
        <p:spPr>
          <a:xfrm>
            <a:off x="1937449" y="5390909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765223"/>
            <a:ext cx="0" cy="241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36912" y="140364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36912" y="260983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672916" y="1527629"/>
            <a:ext cx="1587599" cy="202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charset="0"/>
              </a:rPr>
              <a:t>Dirección General</a:t>
            </a:r>
          </a:p>
        </p:txBody>
      </p:sp>
      <p:sp>
        <p:nvSpPr>
          <p:cNvPr id="84" name="193 Rectángulo"/>
          <p:cNvSpPr/>
          <p:nvPr/>
        </p:nvSpPr>
        <p:spPr>
          <a:xfrm>
            <a:off x="4797152" y="458584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51090" y="2724284"/>
            <a:ext cx="183125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8" name="Rectángulo 7"/>
          <p:cNvSpPr/>
          <p:nvPr/>
        </p:nvSpPr>
        <p:spPr>
          <a:xfrm flipH="1">
            <a:off x="4809360" y="4554081"/>
            <a:ext cx="15941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Innovación y Organización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803960" y="4772906"/>
            <a:ext cx="15735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Juan José Zamarripa García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  <a:endParaRPr lang="es-ES_tradnl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8" name="259 Conector recto"/>
          <p:cNvCxnSpPr>
            <a:cxnSpLocks noChangeShapeType="1"/>
          </p:cNvCxnSpPr>
          <p:nvPr/>
        </p:nvCxnSpPr>
        <p:spPr bwMode="auto">
          <a:xfrm>
            <a:off x="4797152" y="480507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4" name="157 Rectángulo"/>
          <p:cNvSpPr/>
          <p:nvPr/>
        </p:nvSpPr>
        <p:spPr>
          <a:xfrm>
            <a:off x="487791" y="4578063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7" name="157 Rectángulo"/>
          <p:cNvSpPr/>
          <p:nvPr/>
        </p:nvSpPr>
        <p:spPr>
          <a:xfrm>
            <a:off x="497024" y="5144566"/>
            <a:ext cx="1587600" cy="57572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7" name="Rectángulo 26"/>
          <p:cNvSpPr/>
          <p:nvPr/>
        </p:nvSpPr>
        <p:spPr>
          <a:xfrm>
            <a:off x="490976" y="4530678"/>
            <a:ext cx="16048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Depto. de Investigación y Evaluación Educativa</a:t>
            </a:r>
          </a:p>
        </p:txBody>
      </p:sp>
      <p:sp>
        <p:nvSpPr>
          <p:cNvPr id="28" name="Rectángulo 27"/>
          <p:cNvSpPr/>
          <p:nvPr/>
        </p:nvSpPr>
        <p:spPr>
          <a:xfrm>
            <a:off x="501295" y="4765311"/>
            <a:ext cx="1582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 Departamento  (JD-IV) </a:t>
            </a:r>
            <a:endParaRPr lang="es-ES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9" name="Rectángulo 28"/>
          <p:cNvSpPr/>
          <p:nvPr/>
        </p:nvSpPr>
        <p:spPr>
          <a:xfrm>
            <a:off x="4803842" y="5167613"/>
            <a:ext cx="15941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 </a:t>
            </a:r>
          </a:p>
        </p:txBody>
      </p:sp>
      <p:cxnSp>
        <p:nvCxnSpPr>
          <p:cNvPr id="94" name="259 Conector recto"/>
          <p:cNvCxnSpPr>
            <a:cxnSpLocks noChangeShapeType="1"/>
          </p:cNvCxnSpPr>
          <p:nvPr/>
        </p:nvCxnSpPr>
        <p:spPr bwMode="auto">
          <a:xfrm>
            <a:off x="477517" y="478620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175956"/>
            <a:ext cx="4330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Conector recto 107"/>
          <p:cNvCxnSpPr/>
          <p:nvPr/>
        </p:nvCxnSpPr>
        <p:spPr>
          <a:xfrm>
            <a:off x="1268760" y="4175956"/>
            <a:ext cx="0" cy="396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Conector recto 108"/>
          <p:cNvCxnSpPr/>
          <p:nvPr/>
        </p:nvCxnSpPr>
        <p:spPr>
          <a:xfrm>
            <a:off x="5589240" y="4181690"/>
            <a:ext cx="0" cy="396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259 Conector recto"/>
          <p:cNvCxnSpPr>
            <a:cxnSpLocks noChangeShapeType="1"/>
          </p:cNvCxnSpPr>
          <p:nvPr/>
        </p:nvCxnSpPr>
        <p:spPr bwMode="auto">
          <a:xfrm>
            <a:off x="512852" y="529208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0" name="Conector recto 39"/>
          <p:cNvCxnSpPr/>
          <p:nvPr/>
        </p:nvCxnSpPr>
        <p:spPr>
          <a:xfrm>
            <a:off x="2097697" y="4828762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Conector recto 133"/>
          <p:cNvCxnSpPr>
            <a:cxnSpLocks/>
          </p:cNvCxnSpPr>
          <p:nvPr/>
        </p:nvCxnSpPr>
        <p:spPr>
          <a:xfrm>
            <a:off x="2276872" y="4828198"/>
            <a:ext cx="0" cy="17865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259 Conector recto"/>
          <p:cNvCxnSpPr>
            <a:cxnSpLocks noChangeShapeType="1"/>
          </p:cNvCxnSpPr>
          <p:nvPr/>
        </p:nvCxnSpPr>
        <p:spPr bwMode="auto">
          <a:xfrm>
            <a:off x="4819476" y="534447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8" name="Conector recto 127"/>
          <p:cNvCxnSpPr/>
          <p:nvPr/>
        </p:nvCxnSpPr>
        <p:spPr>
          <a:xfrm flipH="1">
            <a:off x="6529462" y="4805071"/>
            <a:ext cx="0" cy="97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794470" y="8268071"/>
            <a:ext cx="2247900" cy="523220"/>
            <a:chOff x="1971663" y="8205114"/>
            <a:chExt cx="2247900" cy="524686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524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06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03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  <a:cs typeface="Arial" panose="020B0604020202020204" pitchFamily="34" charset="0"/>
                </a:rPr>
                <a:t>Total: 9</a:t>
              </a: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cxnSp>
        <p:nvCxnSpPr>
          <p:cNvPr id="136" name="Conector recto 135"/>
          <p:cNvCxnSpPr/>
          <p:nvPr/>
        </p:nvCxnSpPr>
        <p:spPr>
          <a:xfrm>
            <a:off x="6377507" y="4805071"/>
            <a:ext cx="1538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 Box 71"/>
          <p:cNvSpPr txBox="1">
            <a:spLocks noChangeArrowheads="1"/>
          </p:cNvSpPr>
          <p:nvPr/>
        </p:nvSpPr>
        <p:spPr bwMode="auto">
          <a:xfrm>
            <a:off x="6349" y="581943"/>
            <a:ext cx="6845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de Planeación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cxnSp>
        <p:nvCxnSpPr>
          <p:cNvPr id="52" name="Conector recto 51"/>
          <p:cNvCxnSpPr/>
          <p:nvPr/>
        </p:nvCxnSpPr>
        <p:spPr>
          <a:xfrm>
            <a:off x="2114452" y="5389726"/>
            <a:ext cx="1538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ángulo 52"/>
          <p:cNvSpPr/>
          <p:nvPr/>
        </p:nvSpPr>
        <p:spPr>
          <a:xfrm>
            <a:off x="503904" y="5279145"/>
            <a:ext cx="157113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Susana Hernández Delgado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 (A08002-05)</a:t>
            </a:r>
          </a:p>
        </p:txBody>
      </p:sp>
      <p:cxnSp>
        <p:nvCxnSpPr>
          <p:cNvPr id="54" name="259 Conector recto"/>
          <p:cNvCxnSpPr>
            <a:cxnSpLocks noChangeShapeType="1"/>
          </p:cNvCxnSpPr>
          <p:nvPr/>
        </p:nvCxnSpPr>
        <p:spPr bwMode="auto">
          <a:xfrm>
            <a:off x="4800752" y="569219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" name="Rectángulo 3"/>
          <p:cNvSpPr/>
          <p:nvPr/>
        </p:nvSpPr>
        <p:spPr>
          <a:xfrm>
            <a:off x="4757503" y="5308903"/>
            <a:ext cx="170797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Sandra Galván Grimaldo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57" name="Rectángulo 56"/>
          <p:cNvSpPr/>
          <p:nvPr/>
        </p:nvSpPr>
        <p:spPr>
          <a:xfrm>
            <a:off x="503551" y="5102940"/>
            <a:ext cx="157184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  </a:t>
            </a:r>
          </a:p>
        </p:txBody>
      </p:sp>
      <p:sp>
        <p:nvSpPr>
          <p:cNvPr id="61" name="157 Rectángulo"/>
          <p:cNvSpPr/>
          <p:nvPr/>
        </p:nvSpPr>
        <p:spPr>
          <a:xfrm>
            <a:off x="516736" y="6026397"/>
            <a:ext cx="1587600" cy="10224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2" name="Rectángulo 61"/>
          <p:cNvSpPr/>
          <p:nvPr/>
        </p:nvSpPr>
        <p:spPr>
          <a:xfrm>
            <a:off x="505803" y="6048012"/>
            <a:ext cx="160864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</a:t>
            </a:r>
            <a:r>
              <a:rPr lang="es-ES_tradnl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    </a:t>
            </a:r>
          </a:p>
        </p:txBody>
      </p:sp>
      <p:cxnSp>
        <p:nvCxnSpPr>
          <p:cNvPr id="63" name="259 Conector recto"/>
          <p:cNvCxnSpPr>
            <a:cxnSpLocks noChangeShapeType="1"/>
          </p:cNvCxnSpPr>
          <p:nvPr/>
        </p:nvCxnSpPr>
        <p:spPr bwMode="auto">
          <a:xfrm>
            <a:off x="511779" y="6259620"/>
            <a:ext cx="158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5" name="Rectángulo 64"/>
          <p:cNvSpPr/>
          <p:nvPr/>
        </p:nvSpPr>
        <p:spPr>
          <a:xfrm>
            <a:off x="511255" y="6211773"/>
            <a:ext cx="159154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Rosario Ríos Arguelles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  (A08004-04)</a:t>
            </a:r>
          </a:p>
        </p:txBody>
      </p:sp>
      <p:sp>
        <p:nvSpPr>
          <p:cNvPr id="6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524526" y="6472185"/>
            <a:ext cx="15847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Nancy Castillo Guerrero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  (A08004-04)</a:t>
            </a:r>
          </a:p>
        </p:txBody>
      </p:sp>
      <p:sp>
        <p:nvSpPr>
          <p:cNvPr id="70" name="Text Box 148">
            <a:extLst>
              <a:ext uri="{FF2B5EF4-FFF2-40B4-BE49-F238E27FC236}">
                <a16:creationId xmlns:a16="http://schemas.microsoft.com/office/drawing/2014/main" xmlns="" id="{B46800F7-A04A-4187-8A7F-051E7467B7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Liliana Beatriz Cerda Cabrera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2022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77" name="CuadroTexto 76">
            <a:extLst>
              <a:ext uri="{FF2B5EF4-FFF2-40B4-BE49-F238E27FC236}">
                <a16:creationId xmlns:a16="http://schemas.microsoft.com/office/drawing/2014/main" xmlns="" id="{F81E7D33-D5D6-4ADB-A940-E9D0A494CA80}"/>
              </a:ext>
            </a:extLst>
          </p:cNvPr>
          <p:cNvSpPr txBox="1"/>
          <p:nvPr/>
        </p:nvSpPr>
        <p:spPr>
          <a:xfrm>
            <a:off x="4773072" y="5701346"/>
            <a:ext cx="17243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Bertha Guadalupe Briones Acosta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55" name="193 Rectángulo"/>
          <p:cNvSpPr/>
          <p:nvPr/>
        </p:nvSpPr>
        <p:spPr>
          <a:xfrm>
            <a:off x="4798739" y="6226002"/>
            <a:ext cx="1587600" cy="543233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6" name="259 Conector recto"/>
          <p:cNvCxnSpPr>
            <a:cxnSpLocks noChangeShapeType="1"/>
          </p:cNvCxnSpPr>
          <p:nvPr/>
        </p:nvCxnSpPr>
        <p:spPr bwMode="auto">
          <a:xfrm>
            <a:off x="4805760" y="643316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0" name="Rectángulo 59"/>
          <p:cNvSpPr/>
          <p:nvPr/>
        </p:nvSpPr>
        <p:spPr>
          <a:xfrm>
            <a:off x="4719681" y="6485486"/>
            <a:ext cx="17561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Alexandra Naharina Reyna Martínez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Auditor </a:t>
            </a: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(CF21034-12)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4754864" y="6192042"/>
            <a:ext cx="17561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</a:rPr>
              <a:t>Enlace de Control Interno y Riesgos</a:t>
            </a:r>
            <a:endParaRPr lang="es-MX" sz="700" b="1" dirty="0">
              <a:latin typeface="Literata" pitchFamily="2" charset="0"/>
            </a:endParaRPr>
          </a:p>
        </p:txBody>
      </p:sp>
      <p:sp>
        <p:nvSpPr>
          <p:cNvPr id="66" name="Rectángulo 65"/>
          <p:cNvSpPr/>
          <p:nvPr/>
        </p:nvSpPr>
        <p:spPr>
          <a:xfrm flipH="1">
            <a:off x="4819475" y="7085558"/>
            <a:ext cx="159907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Apoyo en el Departamento  de Innovación y Organización</a:t>
            </a:r>
          </a:p>
        </p:txBody>
      </p:sp>
      <p:cxnSp>
        <p:nvCxnSpPr>
          <p:cNvPr id="69" name="259 Conector recto">
            <a:extLst>
              <a:ext uri="{FF2B5EF4-FFF2-40B4-BE49-F238E27FC236}">
                <a16:creationId xmlns:a16="http://schemas.microsoft.com/office/drawing/2014/main" xmlns="" id="{FDE152FC-D41E-48E8-A5CA-2F29362F020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809360" y="73671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1" name="Rectángulo 70"/>
          <p:cNvSpPr/>
          <p:nvPr/>
        </p:nvSpPr>
        <p:spPr>
          <a:xfrm>
            <a:off x="4809359" y="7384321"/>
            <a:ext cx="1609185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Marisela  Arredondo Olivares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</a:t>
            </a:r>
          </a:p>
          <a:p>
            <a:pPr lvl="0" algn="ctr">
              <a:spcBef>
                <a:spcPct val="0"/>
              </a:spcBef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(CF330253-09)</a:t>
            </a:r>
            <a:endParaRPr lang="es-ES_tradnl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78" name="Conector recto 77"/>
          <p:cNvCxnSpPr/>
          <p:nvPr/>
        </p:nvCxnSpPr>
        <p:spPr>
          <a:xfrm>
            <a:off x="2114452" y="6614758"/>
            <a:ext cx="1538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259 Conector recto"/>
          <p:cNvCxnSpPr>
            <a:cxnSpLocks noChangeShapeType="1"/>
          </p:cNvCxnSpPr>
          <p:nvPr/>
        </p:nvCxnSpPr>
        <p:spPr bwMode="auto">
          <a:xfrm>
            <a:off x="525293" y="6783103"/>
            <a:ext cx="158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1" name="Rectángulo 80"/>
          <p:cNvSpPr/>
          <p:nvPr/>
        </p:nvSpPr>
        <p:spPr>
          <a:xfrm>
            <a:off x="521136" y="6742212"/>
            <a:ext cx="159154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Zaira Itzel Ortega leyja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  (A08004-04)</a:t>
            </a:r>
          </a:p>
        </p:txBody>
      </p:sp>
      <p:cxnSp>
        <p:nvCxnSpPr>
          <p:cNvPr id="83" name="Conector recto 82"/>
          <p:cNvCxnSpPr/>
          <p:nvPr/>
        </p:nvCxnSpPr>
        <p:spPr>
          <a:xfrm flipH="1">
            <a:off x="6538008" y="6418126"/>
            <a:ext cx="0" cy="97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Conector recto 84"/>
          <p:cNvCxnSpPr/>
          <p:nvPr/>
        </p:nvCxnSpPr>
        <p:spPr>
          <a:xfrm>
            <a:off x="6393596" y="6424620"/>
            <a:ext cx="1538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onector recto 85"/>
          <p:cNvCxnSpPr/>
          <p:nvPr/>
        </p:nvCxnSpPr>
        <p:spPr>
          <a:xfrm>
            <a:off x="6392680" y="7381080"/>
            <a:ext cx="1538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259 Conector recto">
            <a:extLst>
              <a:ext uri="{FF2B5EF4-FFF2-40B4-BE49-F238E27FC236}">
                <a16:creationId xmlns:a16="http://schemas.microsoft.com/office/drawing/2014/main" xmlns="" id="{CCB7F015-9D5E-4976-AA86-7836EAD86AD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800" y="6506279"/>
            <a:ext cx="158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778786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530" name="458 Conector recto"/>
          <p:cNvCxnSpPr>
            <a:cxnSpLocks noChangeShapeType="1"/>
            <a:stCxn id="23565" idx="3"/>
          </p:cNvCxnSpPr>
          <p:nvPr/>
        </p:nvCxnSpPr>
        <p:spPr bwMode="auto">
          <a:xfrm>
            <a:off x="1992996" y="6034583"/>
            <a:ext cx="184777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7" name="458 Conector recto">
            <a:extLst>
              <a:ext uri="{FF2B5EF4-FFF2-40B4-BE49-F238E27FC236}">
                <a16:creationId xmlns:a16="http://schemas.microsoft.com/office/drawing/2014/main" xmlns="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982944" y="7052146"/>
            <a:ext cx="184777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pic>
        <p:nvPicPr>
          <p:cNvPr id="82" name="Imagen 9">
            <a:extLst>
              <a:ext uri="{FF2B5EF4-FFF2-40B4-BE49-F238E27FC236}">
                <a16:creationId xmlns:a16="http://schemas.microsoft.com/office/drawing/2014/main" xmlns="" id="{D3D11DD3-B3CD-4DEF-B2BA-044429A22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6" name="143 Conector recto"/>
          <p:cNvCxnSpPr>
            <a:cxnSpLocks noChangeShapeType="1"/>
          </p:cNvCxnSpPr>
          <p:nvPr/>
        </p:nvCxnSpPr>
        <p:spPr bwMode="auto">
          <a:xfrm>
            <a:off x="1180508" y="5315959"/>
            <a:ext cx="7620" cy="28106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1" name="157 Rectángulo"/>
          <p:cNvSpPr/>
          <p:nvPr/>
        </p:nvSpPr>
        <p:spPr>
          <a:xfrm>
            <a:off x="4901624" y="6275589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9" name="157 Rectángulo"/>
          <p:cNvSpPr/>
          <p:nvPr/>
        </p:nvSpPr>
        <p:spPr>
          <a:xfrm>
            <a:off x="426503" y="7560100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3" name="143 Conector recto"/>
          <p:cNvCxnSpPr>
            <a:cxnSpLocks noChangeShapeType="1"/>
          </p:cNvCxnSpPr>
          <p:nvPr/>
        </p:nvCxnSpPr>
        <p:spPr bwMode="auto">
          <a:xfrm rot="5400000">
            <a:off x="5457834" y="4824048"/>
            <a:ext cx="360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6" name="458 Conector recto"/>
          <p:cNvCxnSpPr>
            <a:cxnSpLocks noChangeShapeType="1"/>
          </p:cNvCxnSpPr>
          <p:nvPr/>
        </p:nvCxnSpPr>
        <p:spPr bwMode="auto">
          <a:xfrm flipV="1">
            <a:off x="6489360" y="5301159"/>
            <a:ext cx="180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74" name="73 Conector recto"/>
          <p:cNvCxnSpPr/>
          <p:nvPr/>
        </p:nvCxnSpPr>
        <p:spPr>
          <a:xfrm>
            <a:off x="1737116" y="2987824"/>
            <a:ext cx="273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72 Conector recto"/>
          <p:cNvCxnSpPr/>
          <p:nvPr/>
        </p:nvCxnSpPr>
        <p:spPr>
          <a:xfrm>
            <a:off x="3438882" y="4147249"/>
            <a:ext cx="1139385" cy="177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70 Conector recto"/>
          <p:cNvCxnSpPr/>
          <p:nvPr/>
        </p:nvCxnSpPr>
        <p:spPr>
          <a:xfrm rot="5400000">
            <a:off x="982508" y="4827815"/>
            <a:ext cx="39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29103" y="1677815"/>
            <a:ext cx="0" cy="2952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43151" y="209710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0" name="Rectangle 9"/>
          <p:cNvSpPr>
            <a:spLocks noChangeArrowheads="1"/>
          </p:cNvSpPr>
          <p:nvPr/>
        </p:nvSpPr>
        <p:spPr bwMode="auto">
          <a:xfrm>
            <a:off x="4467951" y="269232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39511" y="14023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3" name="Rectangle 9"/>
          <p:cNvSpPr>
            <a:spLocks noChangeArrowheads="1"/>
          </p:cNvSpPr>
          <p:nvPr/>
        </p:nvSpPr>
        <p:spPr bwMode="auto">
          <a:xfrm>
            <a:off x="4885482" y="4818555"/>
            <a:ext cx="1603742" cy="830997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eaLnBrk="1" hangingPunct="1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4" name="Rectangle 9"/>
          <p:cNvSpPr>
            <a:spLocks noChangeArrowheads="1"/>
          </p:cNvSpPr>
          <p:nvPr/>
        </p:nvSpPr>
        <p:spPr bwMode="auto">
          <a:xfrm>
            <a:off x="407249" y="486336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5" name="Rectangle 9"/>
          <p:cNvSpPr>
            <a:spLocks noChangeArrowheads="1"/>
          </p:cNvSpPr>
          <p:nvPr/>
        </p:nvSpPr>
        <p:spPr bwMode="auto">
          <a:xfrm>
            <a:off x="405396" y="5476583"/>
            <a:ext cx="1587600" cy="1116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buFont typeface="Arial" pitchFamily="34" charset="0"/>
              <a:buChar char="•"/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81701" y="336059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b="1" dirty="0">
              <a:latin typeface="Arial" charset="0"/>
              <a:cs typeface="Arial" charset="0"/>
            </a:endParaRPr>
          </a:p>
        </p:txBody>
      </p:sp>
      <p:sp>
        <p:nvSpPr>
          <p:cNvPr id="23574" name="Rectangle 9"/>
          <p:cNvSpPr>
            <a:spLocks noChangeArrowheads="1"/>
          </p:cNvSpPr>
          <p:nvPr/>
        </p:nvSpPr>
        <p:spPr bwMode="auto">
          <a:xfrm>
            <a:off x="4467951" y="391043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20503" name="391 Conector recto"/>
          <p:cNvCxnSpPr>
            <a:cxnSpLocks noChangeShapeType="1"/>
          </p:cNvCxnSpPr>
          <p:nvPr/>
        </p:nvCxnSpPr>
        <p:spPr bwMode="auto">
          <a:xfrm flipV="1">
            <a:off x="405396" y="568013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07" name="391 Conector recto"/>
          <p:cNvCxnSpPr>
            <a:cxnSpLocks noChangeShapeType="1"/>
          </p:cNvCxnSpPr>
          <p:nvPr/>
        </p:nvCxnSpPr>
        <p:spPr bwMode="auto">
          <a:xfrm flipV="1">
            <a:off x="4877862" y="519456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2" name="391 Conector recto"/>
          <p:cNvCxnSpPr>
            <a:cxnSpLocks noChangeShapeType="1"/>
          </p:cNvCxnSpPr>
          <p:nvPr/>
        </p:nvCxnSpPr>
        <p:spPr bwMode="auto">
          <a:xfrm flipV="1">
            <a:off x="4475623" y="287033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4" name="391 Conector recto"/>
          <p:cNvCxnSpPr>
            <a:cxnSpLocks noChangeShapeType="1"/>
          </p:cNvCxnSpPr>
          <p:nvPr/>
        </p:nvCxnSpPr>
        <p:spPr bwMode="auto">
          <a:xfrm flipV="1">
            <a:off x="4461127" y="405465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5" name="391 Conector recto"/>
          <p:cNvCxnSpPr>
            <a:cxnSpLocks noChangeShapeType="1"/>
          </p:cNvCxnSpPr>
          <p:nvPr/>
        </p:nvCxnSpPr>
        <p:spPr bwMode="auto">
          <a:xfrm flipV="1">
            <a:off x="2638425" y="22730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6" name="391 Conector recto"/>
          <p:cNvCxnSpPr>
            <a:cxnSpLocks noChangeShapeType="1"/>
          </p:cNvCxnSpPr>
          <p:nvPr/>
        </p:nvCxnSpPr>
        <p:spPr bwMode="auto">
          <a:xfrm flipV="1">
            <a:off x="413120" y="501731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29" name="143 Conector recto"/>
          <p:cNvCxnSpPr>
            <a:cxnSpLocks noChangeShapeType="1"/>
          </p:cNvCxnSpPr>
          <p:nvPr/>
        </p:nvCxnSpPr>
        <p:spPr bwMode="auto">
          <a:xfrm>
            <a:off x="2168020" y="5066902"/>
            <a:ext cx="0" cy="2704092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32" name="458 Conector recto"/>
          <p:cNvCxnSpPr>
            <a:cxnSpLocks noChangeShapeType="1"/>
          </p:cNvCxnSpPr>
          <p:nvPr/>
        </p:nvCxnSpPr>
        <p:spPr bwMode="auto">
          <a:xfrm flipV="1">
            <a:off x="1994849" y="5063369"/>
            <a:ext cx="182924" cy="394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7" name="66 CuadroTexto"/>
          <p:cNvSpPr txBox="1"/>
          <p:nvPr/>
        </p:nvSpPr>
        <p:spPr>
          <a:xfrm>
            <a:off x="2992485" y="1537474"/>
            <a:ext cx="105189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Dirección  General </a:t>
            </a:r>
          </a:p>
        </p:txBody>
      </p:sp>
      <p:cxnSp>
        <p:nvCxnSpPr>
          <p:cNvPr id="3" name="Conector recto 2"/>
          <p:cNvCxnSpPr/>
          <p:nvPr/>
        </p:nvCxnSpPr>
        <p:spPr>
          <a:xfrm>
            <a:off x="1180508" y="4631880"/>
            <a:ext cx="446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143 Conector recto"/>
          <p:cNvCxnSpPr>
            <a:cxnSpLocks noChangeShapeType="1"/>
          </p:cNvCxnSpPr>
          <p:nvPr/>
        </p:nvCxnSpPr>
        <p:spPr bwMode="auto">
          <a:xfrm flipH="1">
            <a:off x="6667612" y="5289129"/>
            <a:ext cx="1748" cy="121146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421309" y="6687229"/>
            <a:ext cx="1602407" cy="725325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>
              <a:defRPr/>
            </a:pPr>
            <a:endParaRPr lang="es-ES_tradnl" sz="700" dirty="0">
              <a:cs typeface="Arial" panose="020B0604020202020204" pitchFamily="34" charset="0"/>
            </a:endParaRPr>
          </a:p>
        </p:txBody>
      </p:sp>
      <p:cxnSp>
        <p:nvCxnSpPr>
          <p:cNvPr id="81" name="391 Conector recto"/>
          <p:cNvCxnSpPr>
            <a:cxnSpLocks noChangeShapeType="1"/>
          </p:cNvCxnSpPr>
          <p:nvPr/>
        </p:nvCxnSpPr>
        <p:spPr bwMode="auto">
          <a:xfrm flipV="1">
            <a:off x="435330" y="690974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" name="Rectángulo 1"/>
          <p:cNvSpPr/>
          <p:nvPr/>
        </p:nvSpPr>
        <p:spPr>
          <a:xfrm>
            <a:off x="368776" y="4860032"/>
            <a:ext cx="172977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Control Escolar 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481190" y="2703645"/>
            <a:ext cx="159067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6" name="Rectángulo 5"/>
          <p:cNvSpPr/>
          <p:nvPr/>
        </p:nvSpPr>
        <p:spPr>
          <a:xfrm>
            <a:off x="4458133" y="2882935"/>
            <a:ext cx="17229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Ma. Magdalena Covarrubias Flores</a:t>
            </a:r>
          </a:p>
          <a:p>
            <a:pPr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7" name="Rectángulo 6"/>
          <p:cNvSpPr/>
          <p:nvPr/>
        </p:nvSpPr>
        <p:spPr>
          <a:xfrm>
            <a:off x="2657475" y="2069859"/>
            <a:ext cx="1571625" cy="20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Académica        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608157" y="3503156"/>
            <a:ext cx="18173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Ana Janeth Gabriela de la Rosa Leyva</a:t>
            </a: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2686050" y="3344096"/>
            <a:ext cx="1571624" cy="20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2691662" y="353132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8" name="Rectángulo 87"/>
          <p:cNvSpPr/>
          <p:nvPr/>
        </p:nvSpPr>
        <p:spPr>
          <a:xfrm>
            <a:off x="4467225" y="3887924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89" name="Rectángulo 88"/>
          <p:cNvSpPr/>
          <p:nvPr/>
        </p:nvSpPr>
        <p:spPr>
          <a:xfrm>
            <a:off x="298510" y="6709688"/>
            <a:ext cx="187827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Admintivo. en Control Escolar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268710" y="5473990"/>
            <a:ext cx="182661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Soporte Técnico en Control Escolar 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4877862" y="4810798"/>
            <a:ext cx="168929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 de Capacitación  para el Trabajo  y  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de Personal Docente y Administrativo</a:t>
            </a:r>
            <a:endParaRPr 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4865405" y="5252824"/>
            <a:ext cx="16128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Carla Gabriela Salinas López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91" name="Rectángulo 90"/>
          <p:cNvSpPr/>
          <p:nvPr/>
        </p:nvSpPr>
        <p:spPr>
          <a:xfrm>
            <a:off x="4902866" y="6262526"/>
            <a:ext cx="15942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r>
              <a:rPr lang="es-ES_tradnl" sz="700" b="1" dirty="0">
                <a:cs typeface="Arial" charset="0"/>
              </a:rPr>
              <a:t> </a:t>
            </a:r>
          </a:p>
        </p:txBody>
      </p:sp>
      <p:sp>
        <p:nvSpPr>
          <p:cNvPr id="78" name="Rectángulo 77"/>
          <p:cNvSpPr/>
          <p:nvPr/>
        </p:nvSpPr>
        <p:spPr>
          <a:xfrm>
            <a:off x="426503" y="5004372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Braulia Micaela Hernández G.</a:t>
            </a:r>
          </a:p>
          <a:p>
            <a:pPr algn="ctr" eaLnBrk="1" hangingPunct="1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66" name="Rectángulo 65"/>
          <p:cNvSpPr/>
          <p:nvPr/>
        </p:nvSpPr>
        <p:spPr>
          <a:xfrm>
            <a:off x="2639255" y="2250476"/>
            <a:ext cx="1600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Juan Antonio Moreno Tapia</a:t>
            </a: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Director de Área (DA-II)</a:t>
            </a:r>
          </a:p>
        </p:txBody>
      </p:sp>
      <p:grpSp>
        <p:nvGrpSpPr>
          <p:cNvPr id="69" name="Grupo 68"/>
          <p:cNvGrpSpPr/>
          <p:nvPr/>
        </p:nvGrpSpPr>
        <p:grpSpPr>
          <a:xfrm>
            <a:off x="1982688" y="8242314"/>
            <a:ext cx="2170112" cy="523220"/>
            <a:chOff x="1268413" y="8101013"/>
            <a:chExt cx="2170112" cy="52322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9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13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02 Puesto de  base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15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6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84" name="391 Conector recto"/>
          <p:cNvCxnSpPr>
            <a:cxnSpLocks noChangeShapeType="1"/>
          </p:cNvCxnSpPr>
          <p:nvPr/>
        </p:nvCxnSpPr>
        <p:spPr bwMode="auto">
          <a:xfrm flipV="1">
            <a:off x="413120" y="5917511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5" name="391 Conector recto"/>
          <p:cNvCxnSpPr>
            <a:cxnSpLocks noChangeShapeType="1"/>
          </p:cNvCxnSpPr>
          <p:nvPr/>
        </p:nvCxnSpPr>
        <p:spPr bwMode="auto">
          <a:xfrm flipV="1">
            <a:off x="421545" y="613897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0" name="391 Conector recto"/>
          <p:cNvCxnSpPr>
            <a:cxnSpLocks noChangeShapeType="1"/>
          </p:cNvCxnSpPr>
          <p:nvPr/>
        </p:nvCxnSpPr>
        <p:spPr bwMode="auto">
          <a:xfrm flipV="1">
            <a:off x="413120" y="636255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" name="Rectángulo 3"/>
          <p:cNvSpPr/>
          <p:nvPr/>
        </p:nvSpPr>
        <p:spPr>
          <a:xfrm>
            <a:off x="433757" y="7136636"/>
            <a:ext cx="16003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Jorge Alberto López Flores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387747" y="5643776"/>
            <a:ext cx="16580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Lourdes Gutiérrez Villarreal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(CF33116-14)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405522" y="5885191"/>
            <a:ext cx="165795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Rita Ma. Maldonado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(CF33116-14) 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405396" y="6093197"/>
            <a:ext cx="16078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María Isabel Briones Ramírez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Materia (JM-XXXI)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337298" y="6323885"/>
            <a:ext cx="16699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Fernando Monreal Ojeda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(CF33116-14) </a:t>
            </a:r>
          </a:p>
        </p:txBody>
      </p:sp>
      <p:sp>
        <p:nvSpPr>
          <p:cNvPr id="22" name="Rectángulo 21"/>
          <p:cNvSpPr/>
          <p:nvPr/>
        </p:nvSpPr>
        <p:spPr>
          <a:xfrm>
            <a:off x="4892710" y="6418948"/>
            <a:ext cx="16037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Diana Paz Tovar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Taquimecanógrafa (A08004-04</a:t>
            </a:r>
            <a:r>
              <a:rPr lang="es-ES_tradnl" sz="700" dirty="0">
                <a:latin typeface="Literata" pitchFamily="2" charset="0"/>
                <a:cs typeface="Arial" charset="0"/>
              </a:rPr>
              <a:t>)</a:t>
            </a:r>
            <a:endParaRPr lang="es-ES_tradnl" sz="700" b="1" dirty="0">
              <a:latin typeface="Literata" pitchFamily="2" charset="0"/>
              <a:cs typeface="Arial" charset="0"/>
            </a:endParaRPr>
          </a:p>
        </p:txBody>
      </p:sp>
      <p:sp>
        <p:nvSpPr>
          <p:cNvPr id="94" name="Text Box 71"/>
          <p:cNvSpPr txBox="1">
            <a:spLocks noChangeArrowheads="1"/>
          </p:cNvSpPr>
          <p:nvPr/>
        </p:nvSpPr>
        <p:spPr bwMode="auto">
          <a:xfrm>
            <a:off x="6350" y="725959"/>
            <a:ext cx="6845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sp>
        <p:nvSpPr>
          <p:cNvPr id="96" name="Rectángulo 95"/>
          <p:cNvSpPr/>
          <p:nvPr/>
        </p:nvSpPr>
        <p:spPr>
          <a:xfrm>
            <a:off x="432302" y="7543097"/>
            <a:ext cx="158041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Control de Archivo</a:t>
            </a:r>
            <a:r>
              <a:rPr lang="es-ES_tradnl" sz="700" b="1" dirty="0">
                <a:latin typeface="Literata" pitchFamily="2" charset="0"/>
                <a:cs typeface="Arial" charset="0"/>
              </a:rPr>
              <a:t> </a:t>
            </a:r>
          </a:p>
        </p:txBody>
      </p:sp>
      <p:cxnSp>
        <p:nvCxnSpPr>
          <p:cNvPr id="97" name="391 Conector recto"/>
          <p:cNvCxnSpPr>
            <a:cxnSpLocks noChangeShapeType="1"/>
          </p:cNvCxnSpPr>
          <p:nvPr/>
        </p:nvCxnSpPr>
        <p:spPr bwMode="auto">
          <a:xfrm flipV="1">
            <a:off x="426007" y="7718863"/>
            <a:ext cx="15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3" name="Rectangle 9"/>
          <p:cNvSpPr>
            <a:spLocks noChangeArrowheads="1"/>
          </p:cNvSpPr>
          <p:nvPr/>
        </p:nvSpPr>
        <p:spPr bwMode="auto">
          <a:xfrm>
            <a:off x="421310" y="273868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cxnSp>
        <p:nvCxnSpPr>
          <p:cNvPr id="98" name="391 Conector recto"/>
          <p:cNvCxnSpPr>
            <a:cxnSpLocks noChangeShapeType="1"/>
          </p:cNvCxnSpPr>
          <p:nvPr/>
        </p:nvCxnSpPr>
        <p:spPr bwMode="auto">
          <a:xfrm flipV="1">
            <a:off x="437245" y="291674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9" name="Rectángulo 98"/>
          <p:cNvSpPr/>
          <p:nvPr/>
        </p:nvSpPr>
        <p:spPr>
          <a:xfrm>
            <a:off x="407249" y="2732011"/>
            <a:ext cx="162730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</a:p>
        </p:txBody>
      </p:sp>
      <p:sp>
        <p:nvSpPr>
          <p:cNvPr id="100" name="Rectángulo 99"/>
          <p:cNvSpPr/>
          <p:nvPr/>
        </p:nvSpPr>
        <p:spPr>
          <a:xfrm>
            <a:off x="374620" y="2890286"/>
            <a:ext cx="17090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Lizbeth Azuara Acosta </a:t>
            </a:r>
          </a:p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01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705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 </a:t>
            </a:r>
          </a:p>
        </p:txBody>
      </p:sp>
      <p:sp>
        <p:nvSpPr>
          <p:cNvPr id="102" name="82 CuadroTexto"/>
          <p:cNvSpPr txBox="1"/>
          <p:nvPr/>
        </p:nvSpPr>
        <p:spPr>
          <a:xfrm>
            <a:off x="4467225" y="4069610"/>
            <a:ext cx="1722900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700"/>
              </a:lnSpc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Martina Monsiváis Muñoz</a:t>
            </a:r>
          </a:p>
          <a:p>
            <a:pPr algn="ctr">
              <a:lnSpc>
                <a:spcPts val="700"/>
              </a:lnSpc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>
              <a:lnSpc>
                <a:spcPts val="700"/>
              </a:lnSpc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104" name="Text Box 148"/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Liliana Beatriz Cerda Cabrera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2022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09" name="458 Conector recto">
            <a:extLst>
              <a:ext uri="{FF2B5EF4-FFF2-40B4-BE49-F238E27FC236}">
                <a16:creationId xmlns:a16="http://schemas.microsoft.com/office/drawing/2014/main" xmlns="" id="{C52717F5-381A-4660-9946-7D3C596A4F8C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491108" y="6500589"/>
            <a:ext cx="176504" cy="2261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1" name="Rectángulo 110"/>
          <p:cNvSpPr/>
          <p:nvPr/>
        </p:nvSpPr>
        <p:spPr>
          <a:xfrm>
            <a:off x="421726" y="6858818"/>
            <a:ext cx="1624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Juan Alberto Delgado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(CF330253-09) </a:t>
            </a:r>
          </a:p>
        </p:txBody>
      </p:sp>
      <p:sp>
        <p:nvSpPr>
          <p:cNvPr id="112" name="Rectángulo 111"/>
          <p:cNvSpPr/>
          <p:nvPr/>
        </p:nvSpPr>
        <p:spPr>
          <a:xfrm>
            <a:off x="430920" y="7696620"/>
            <a:ext cx="16003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Jesús García Márquez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Taquimecanógrafo (A08004-04)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20" name="458 Conector recto"/>
          <p:cNvCxnSpPr>
            <a:cxnSpLocks noChangeShapeType="1"/>
          </p:cNvCxnSpPr>
          <p:nvPr/>
        </p:nvCxnSpPr>
        <p:spPr bwMode="auto">
          <a:xfrm flipV="1">
            <a:off x="2023721" y="7761573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5" name="391 Conector recto"/>
          <p:cNvCxnSpPr>
            <a:cxnSpLocks noChangeShapeType="1"/>
          </p:cNvCxnSpPr>
          <p:nvPr/>
        </p:nvCxnSpPr>
        <p:spPr bwMode="auto">
          <a:xfrm flipV="1">
            <a:off x="4913372" y="6424573"/>
            <a:ext cx="15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5" name="391 Conector recto">
            <a:extLst>
              <a:ext uri="{FF2B5EF4-FFF2-40B4-BE49-F238E27FC236}">
                <a16:creationId xmlns:a16="http://schemas.microsoft.com/office/drawing/2014/main" xmlns="" id="{CE44A856-FCFD-48E5-B2A9-A4EAA25FC3D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35330" y="715972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539510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Imagen 9">
            <a:extLst>
              <a:ext uri="{FF2B5EF4-FFF2-40B4-BE49-F238E27FC236}">
                <a16:creationId xmlns:a16="http://schemas.microsoft.com/office/drawing/2014/main" xmlns="" id="{54C5941B-485C-4CFE-B49A-CA7AD343FD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2" name="458 Conector recto"/>
          <p:cNvCxnSpPr>
            <a:cxnSpLocks noChangeShapeType="1"/>
          </p:cNvCxnSpPr>
          <p:nvPr/>
        </p:nvCxnSpPr>
        <p:spPr bwMode="auto">
          <a:xfrm flipV="1">
            <a:off x="6238203" y="7306654"/>
            <a:ext cx="324199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1" name="458 Conector recto"/>
          <p:cNvCxnSpPr>
            <a:cxnSpLocks noChangeShapeType="1"/>
          </p:cNvCxnSpPr>
          <p:nvPr/>
        </p:nvCxnSpPr>
        <p:spPr bwMode="auto">
          <a:xfrm>
            <a:off x="6416743" y="6360712"/>
            <a:ext cx="147731" cy="26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20541" name="458 Conector recto"/>
          <p:cNvCxnSpPr>
            <a:cxnSpLocks noChangeShapeType="1"/>
          </p:cNvCxnSpPr>
          <p:nvPr/>
        </p:nvCxnSpPr>
        <p:spPr bwMode="auto">
          <a:xfrm flipV="1">
            <a:off x="6248013" y="4249913"/>
            <a:ext cx="324199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24" name="153 Conector recto"/>
          <p:cNvCxnSpPr>
            <a:cxnSpLocks noChangeShapeType="1"/>
          </p:cNvCxnSpPr>
          <p:nvPr/>
        </p:nvCxnSpPr>
        <p:spPr bwMode="auto">
          <a:xfrm flipH="1">
            <a:off x="1274927" y="3482694"/>
            <a:ext cx="1786" cy="288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22" name="153 Conector recto"/>
          <p:cNvCxnSpPr>
            <a:cxnSpLocks noChangeShapeType="1"/>
          </p:cNvCxnSpPr>
          <p:nvPr/>
        </p:nvCxnSpPr>
        <p:spPr bwMode="auto">
          <a:xfrm flipH="1">
            <a:off x="5588654" y="3491520"/>
            <a:ext cx="1788" cy="288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44665" y="1496144"/>
            <a:ext cx="1788" cy="1980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66626" y="210325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cs typeface="Arial" charset="0"/>
            </a:endParaRPr>
          </a:p>
          <a:p>
            <a:pPr algn="ctr">
              <a:defRPr/>
            </a:pPr>
            <a:endParaRPr lang="es-ES" sz="700" b="1" dirty="0">
              <a:latin typeface="Arial" charset="0"/>
              <a:cs typeface="Arial" charset="0"/>
            </a:endParaRPr>
          </a:p>
          <a:p>
            <a:pPr algn="ctr">
              <a:defRPr/>
            </a:pPr>
            <a:r>
              <a:rPr lang="es-ES" sz="700" b="1" dirty="0">
                <a:latin typeface="Arial" charset="0"/>
                <a:cs typeface="Arial" charset="0"/>
              </a:rPr>
              <a:t>      </a:t>
            </a: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63721" y="141797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" sz="800" dirty="0">
                <a:cs typeface="Arial" charset="0"/>
              </a:rPr>
              <a:t> </a:t>
            </a:r>
          </a:p>
        </p:txBody>
      </p:sp>
      <p:sp>
        <p:nvSpPr>
          <p:cNvPr id="23567" name="Rectangle 9"/>
          <p:cNvSpPr>
            <a:spLocks noChangeArrowheads="1"/>
          </p:cNvSpPr>
          <p:nvPr/>
        </p:nvSpPr>
        <p:spPr bwMode="auto">
          <a:xfrm>
            <a:off x="493246" y="377128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23569" name="Rectangle 9"/>
          <p:cNvSpPr>
            <a:spLocks noChangeArrowheads="1"/>
          </p:cNvSpPr>
          <p:nvPr/>
        </p:nvSpPr>
        <p:spPr bwMode="auto">
          <a:xfrm>
            <a:off x="4823801" y="6791354"/>
            <a:ext cx="1610288" cy="94401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sp>
        <p:nvSpPr>
          <p:cNvPr id="147" name="Rectangle 9"/>
          <p:cNvSpPr>
            <a:spLocks noChangeArrowheads="1"/>
          </p:cNvSpPr>
          <p:nvPr/>
        </p:nvSpPr>
        <p:spPr bwMode="auto">
          <a:xfrm>
            <a:off x="499847" y="435688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marL="228600" indent="-228600" algn="ctr">
              <a:defRPr/>
            </a:pPr>
            <a:endParaRPr lang="es-ES_tradnl" sz="800" dirty="0">
              <a:cs typeface="Arial" panose="020B0604020202020204" pitchFamily="34" charset="0"/>
            </a:endParaRPr>
          </a:p>
        </p:txBody>
      </p:sp>
      <p:sp>
        <p:nvSpPr>
          <p:cNvPr id="121" name="Rectangle 9"/>
          <p:cNvSpPr>
            <a:spLocks noChangeArrowheads="1"/>
          </p:cNvSpPr>
          <p:nvPr/>
        </p:nvSpPr>
        <p:spPr bwMode="auto">
          <a:xfrm>
            <a:off x="4823673" y="3816920"/>
            <a:ext cx="1578048" cy="1430328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 eaLnBrk="1" hangingPunct="1">
              <a:defRPr/>
            </a:pPr>
            <a:endParaRPr lang="es-MX" sz="800" b="1" dirty="0">
              <a:cs typeface="Arial" panose="020B0604020202020204" pitchFamily="34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56707" y="274114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_tradnl" altLang="es-MX" sz="800" dirty="0">
                <a:latin typeface="Arial" charset="0"/>
                <a:cs typeface="Arial" charset="0"/>
              </a:rPr>
              <a:t> </a:t>
            </a:r>
            <a:endParaRPr lang="es-ES" sz="800" b="1" dirty="0">
              <a:latin typeface="Arial" charset="0"/>
              <a:cs typeface="Arial" charset="0"/>
            </a:endParaRPr>
          </a:p>
        </p:txBody>
      </p:sp>
      <p:cxnSp>
        <p:nvCxnSpPr>
          <p:cNvPr id="20508" name="391 Conector recto"/>
          <p:cNvCxnSpPr>
            <a:cxnSpLocks noChangeShapeType="1"/>
          </p:cNvCxnSpPr>
          <p:nvPr/>
        </p:nvCxnSpPr>
        <p:spPr bwMode="auto">
          <a:xfrm flipV="1">
            <a:off x="4820851" y="6963344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09" name="391 Conector recto"/>
          <p:cNvCxnSpPr>
            <a:cxnSpLocks noChangeShapeType="1"/>
          </p:cNvCxnSpPr>
          <p:nvPr/>
        </p:nvCxnSpPr>
        <p:spPr bwMode="auto">
          <a:xfrm flipV="1">
            <a:off x="505209" y="4535996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0" name="391 Conector recto"/>
          <p:cNvCxnSpPr>
            <a:cxnSpLocks noChangeShapeType="1"/>
          </p:cNvCxnSpPr>
          <p:nvPr/>
        </p:nvCxnSpPr>
        <p:spPr bwMode="auto">
          <a:xfrm flipV="1">
            <a:off x="492078" y="400530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1" name="391 Conector recto"/>
          <p:cNvCxnSpPr>
            <a:cxnSpLocks noChangeShapeType="1"/>
          </p:cNvCxnSpPr>
          <p:nvPr/>
        </p:nvCxnSpPr>
        <p:spPr bwMode="auto">
          <a:xfrm flipV="1">
            <a:off x="4814121" y="405138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" name="Conector recto 2"/>
          <p:cNvCxnSpPr/>
          <p:nvPr/>
        </p:nvCxnSpPr>
        <p:spPr>
          <a:xfrm flipV="1">
            <a:off x="1267686" y="3484638"/>
            <a:ext cx="4330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34" name="143 Conector recto"/>
          <p:cNvCxnSpPr>
            <a:cxnSpLocks noChangeShapeType="1"/>
          </p:cNvCxnSpPr>
          <p:nvPr/>
        </p:nvCxnSpPr>
        <p:spPr bwMode="auto">
          <a:xfrm>
            <a:off x="2246993" y="3988727"/>
            <a:ext cx="9926" cy="2429206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35" name="458 Conector recto"/>
          <p:cNvCxnSpPr>
            <a:cxnSpLocks noChangeShapeType="1"/>
          </p:cNvCxnSpPr>
          <p:nvPr/>
        </p:nvCxnSpPr>
        <p:spPr bwMode="auto">
          <a:xfrm flipV="1">
            <a:off x="2099973" y="4552311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36" name="458 Conector recto"/>
          <p:cNvCxnSpPr>
            <a:cxnSpLocks noChangeShapeType="1"/>
          </p:cNvCxnSpPr>
          <p:nvPr/>
        </p:nvCxnSpPr>
        <p:spPr bwMode="auto">
          <a:xfrm flipV="1">
            <a:off x="2105801" y="5138276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37" name="458 Conector recto"/>
          <p:cNvCxnSpPr>
            <a:cxnSpLocks noChangeShapeType="1"/>
          </p:cNvCxnSpPr>
          <p:nvPr/>
        </p:nvCxnSpPr>
        <p:spPr bwMode="auto">
          <a:xfrm flipV="1">
            <a:off x="2101903" y="3991715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38" name="143 Conector recto"/>
          <p:cNvCxnSpPr>
            <a:cxnSpLocks noChangeShapeType="1"/>
          </p:cNvCxnSpPr>
          <p:nvPr/>
        </p:nvCxnSpPr>
        <p:spPr bwMode="auto">
          <a:xfrm flipH="1">
            <a:off x="6563666" y="4242779"/>
            <a:ext cx="1140" cy="30638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5" name="Rectángulo 4"/>
          <p:cNvSpPr/>
          <p:nvPr/>
        </p:nvSpPr>
        <p:spPr>
          <a:xfrm>
            <a:off x="462018" y="3740477"/>
            <a:ext cx="16583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Actividades</a:t>
            </a:r>
          </a:p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 Paraescolares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505210" y="4287926"/>
            <a:ext cx="15889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Colaboración y Apoyo en Actividades Paraescolares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823787" y="3857228"/>
            <a:ext cx="15902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 eaLnBrk="1" hangingPunct="1">
              <a:defRPr/>
            </a:pP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Jefatura de  Materias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4812497" y="4131361"/>
            <a:ext cx="16061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Hilda </a:t>
            </a:r>
            <a:r>
              <a:rPr lang="es-MX" altLang="es-MX" sz="700" dirty="0" err="1" smtClean="0">
                <a:latin typeface="Literata" pitchFamily="2" charset="0"/>
                <a:cs typeface="Arial" panose="020B0604020202020204" pitchFamily="34" charset="0"/>
              </a:rPr>
              <a:t>Nallely</a:t>
            </a: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 Castro Mora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4839506" y="6775273"/>
            <a:ext cx="159821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Secretaria  </a:t>
            </a: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2645158" y="2237152"/>
            <a:ext cx="160616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</a:t>
            </a:r>
            <a:r>
              <a:rPr lang="es-MX" sz="700" b="1" dirty="0">
                <a:latin typeface="Literata" pitchFamily="2" charset="0"/>
                <a:cs typeface="Arial" charset="0"/>
              </a:rPr>
              <a:t> </a:t>
            </a:r>
            <a:r>
              <a:rPr lang="es-ES" sz="700" b="1" dirty="0">
                <a:latin typeface="Literata" pitchFamily="2" charset="0"/>
                <a:cs typeface="Arial" charset="0"/>
              </a:rPr>
              <a:t> Académica  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2661033" y="2830854"/>
            <a:ext cx="158230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54" name="391 Conector recto"/>
          <p:cNvCxnSpPr>
            <a:cxnSpLocks noChangeShapeType="1"/>
          </p:cNvCxnSpPr>
          <p:nvPr/>
        </p:nvCxnSpPr>
        <p:spPr bwMode="auto">
          <a:xfrm flipV="1">
            <a:off x="4830043" y="482402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61" name="391 Conector recto"/>
          <p:cNvCxnSpPr>
            <a:cxnSpLocks noChangeShapeType="1"/>
          </p:cNvCxnSpPr>
          <p:nvPr/>
        </p:nvCxnSpPr>
        <p:spPr bwMode="auto">
          <a:xfrm flipV="1">
            <a:off x="4819797" y="446580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8" name="Rectángulo 17"/>
          <p:cNvSpPr/>
          <p:nvPr/>
        </p:nvSpPr>
        <p:spPr>
          <a:xfrm>
            <a:off x="4821727" y="4493874"/>
            <a:ext cx="16141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 smtClean="0">
                <a:latin typeface="Literata" pitchFamily="2" charset="0"/>
                <a:cs typeface="Arial" panose="020B0604020202020204" pitchFamily="34" charset="0"/>
              </a:rPr>
              <a:t>Jorge Hugo Rojas Beltrán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4824471" y="4897937"/>
            <a:ext cx="15902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Sandy </a:t>
            </a:r>
            <a:r>
              <a:rPr lang="es-MX" altLang="es-MX" sz="700" dirty="0" err="1" smtClean="0">
                <a:latin typeface="Literata" pitchFamily="2" charset="0"/>
                <a:cs typeface="Arial" panose="020B0604020202020204" pitchFamily="34" charset="0"/>
              </a:rPr>
              <a:t>Lizeth</a:t>
            </a: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 Gómez Montalvo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2668982" y="1521974"/>
            <a:ext cx="160616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Dirección General </a:t>
            </a:r>
          </a:p>
        </p:txBody>
      </p:sp>
      <p:sp>
        <p:nvSpPr>
          <p:cNvPr id="69" name="Rectángulo 68"/>
          <p:cNvSpPr/>
          <p:nvPr/>
        </p:nvSpPr>
        <p:spPr>
          <a:xfrm>
            <a:off x="483920" y="3967741"/>
            <a:ext cx="162230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Marco Antonio Tovar Arguelles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ES_tradnl" sz="700" dirty="0" smtClean="0">
                <a:latin typeface="Literata" pitchFamily="2" charset="0"/>
                <a:cs typeface="Arial" panose="020B0604020202020204" pitchFamily="34" charset="0"/>
              </a:rPr>
              <a:t>Jefe de  Departamento (JD -IV)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grpSp>
        <p:nvGrpSpPr>
          <p:cNvPr id="67" name="Grupo 66"/>
          <p:cNvGrpSpPr/>
          <p:nvPr/>
        </p:nvGrpSpPr>
        <p:grpSpPr>
          <a:xfrm>
            <a:off x="1935063" y="8270889"/>
            <a:ext cx="2170112" cy="523220"/>
            <a:chOff x="1268413" y="8101013"/>
            <a:chExt cx="2170112" cy="52322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11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01 Puesto de  base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Total: 12</a:t>
              </a:r>
            </a:p>
          </p:txBody>
        </p:sp>
        <p:sp>
          <p:nvSpPr>
            <p:cNvPr id="7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76" name="Rectángulo 75"/>
          <p:cNvSpPr/>
          <p:nvPr/>
        </p:nvSpPr>
        <p:spPr>
          <a:xfrm>
            <a:off x="4846681" y="6985839"/>
            <a:ext cx="16294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Laura Rosalba Martínez Escobedo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Oficina. (CF34015-14)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79" name="Text Box 71"/>
          <p:cNvSpPr txBox="1">
            <a:spLocks noChangeArrowheads="1"/>
          </p:cNvSpPr>
          <p:nvPr/>
        </p:nvSpPr>
        <p:spPr bwMode="auto">
          <a:xfrm>
            <a:off x="6350" y="755576"/>
            <a:ext cx="68381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cxnSp>
        <p:nvCxnSpPr>
          <p:cNvPr id="81" name="391 Conector recto"/>
          <p:cNvCxnSpPr>
            <a:cxnSpLocks noChangeShapeType="1"/>
          </p:cNvCxnSpPr>
          <p:nvPr/>
        </p:nvCxnSpPr>
        <p:spPr bwMode="auto">
          <a:xfrm flipV="1">
            <a:off x="4828343" y="733593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3" name="Rectángulo 12"/>
          <p:cNvSpPr/>
          <p:nvPr/>
        </p:nvSpPr>
        <p:spPr>
          <a:xfrm>
            <a:off x="4781714" y="7330813"/>
            <a:ext cx="176017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Ana Claudia Andrade de la Rosa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Secretaria de Director de Área(CF34006-10)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86" name="Rectangle 9"/>
          <p:cNvSpPr>
            <a:spLocks noChangeArrowheads="1"/>
          </p:cNvSpPr>
          <p:nvPr/>
        </p:nvSpPr>
        <p:spPr bwMode="auto">
          <a:xfrm>
            <a:off x="512676" y="495218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532742" y="516387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4" name="Text Box 148">
            <a:extLst>
              <a:ext uri="{FF2B5EF4-FFF2-40B4-BE49-F238E27FC236}">
                <a16:creationId xmlns:a16="http://schemas.microsoft.com/office/drawing/2014/main" xmlns="" id="{61794D0A-966B-4B1A-83AE-5F42405D6C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Liliana Beatriz Cerda Cabrera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2022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55" name="157 Rectángulo"/>
          <p:cNvSpPr/>
          <p:nvPr/>
        </p:nvSpPr>
        <p:spPr>
          <a:xfrm>
            <a:off x="559219" y="6222473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7" name="Rectángulo 56"/>
          <p:cNvSpPr/>
          <p:nvPr/>
        </p:nvSpPr>
        <p:spPr>
          <a:xfrm>
            <a:off x="621330" y="6210989"/>
            <a:ext cx="157069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Chofer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8" name="Rectángulo 57"/>
          <p:cNvSpPr/>
          <p:nvPr/>
        </p:nvSpPr>
        <p:spPr>
          <a:xfrm>
            <a:off x="597319" y="6386049"/>
            <a:ext cx="16103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Hugo H. Díaz de León Ocaña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Intendente (S06002-04)</a:t>
            </a: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9" name="458 Conector recto"/>
          <p:cNvCxnSpPr>
            <a:cxnSpLocks noChangeShapeType="1"/>
          </p:cNvCxnSpPr>
          <p:nvPr/>
        </p:nvCxnSpPr>
        <p:spPr bwMode="auto">
          <a:xfrm flipV="1">
            <a:off x="2112919" y="5683789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0" name="Rectangle 9"/>
          <p:cNvSpPr>
            <a:spLocks noChangeArrowheads="1"/>
          </p:cNvSpPr>
          <p:nvPr/>
        </p:nvSpPr>
        <p:spPr bwMode="auto">
          <a:xfrm>
            <a:off x="4822255" y="5259865"/>
            <a:ext cx="1578048" cy="1430328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 eaLnBrk="1" hangingPunct="1">
              <a:defRPr/>
            </a:pPr>
            <a:endParaRPr lang="es-MX" sz="800" b="1" dirty="0">
              <a:cs typeface="Arial" panose="020B0604020202020204" pitchFamily="34" charset="0"/>
            </a:endParaRPr>
          </a:p>
        </p:txBody>
      </p:sp>
      <p:sp>
        <p:nvSpPr>
          <p:cNvPr id="62" name="Rectángulo 61"/>
          <p:cNvSpPr/>
          <p:nvPr/>
        </p:nvSpPr>
        <p:spPr>
          <a:xfrm>
            <a:off x="4819797" y="5361263"/>
            <a:ext cx="16061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María </a:t>
            </a:r>
            <a:r>
              <a:rPr lang="es-MX" altLang="es-MX" sz="700" dirty="0" err="1" smtClean="0">
                <a:latin typeface="Literata" pitchFamily="2" charset="0"/>
                <a:cs typeface="Arial" panose="020B0604020202020204" pitchFamily="34" charset="0"/>
              </a:rPr>
              <a:t>Angela</a:t>
            </a: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 Hernández Zárate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Docente (00-0)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3" name="Rectángulo 62"/>
          <p:cNvSpPr/>
          <p:nvPr/>
        </p:nvSpPr>
        <p:spPr>
          <a:xfrm>
            <a:off x="4811860" y="5737539"/>
            <a:ext cx="16141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 smtClean="0">
                <a:latin typeface="Literata" pitchFamily="2" charset="0"/>
                <a:cs typeface="Arial" panose="020B0604020202020204" pitchFamily="34" charset="0"/>
              </a:rPr>
              <a:t>Alejandro Salas Alonso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Docente </a:t>
            </a: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(00-0</a:t>
            </a:r>
            <a:r>
              <a:rPr lang="es-MX" alt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Rectángulo 63"/>
          <p:cNvSpPr/>
          <p:nvPr/>
        </p:nvSpPr>
        <p:spPr>
          <a:xfrm>
            <a:off x="4828343" y="6218846"/>
            <a:ext cx="15692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 err="1" smtClean="0">
                <a:latin typeface="Literata" pitchFamily="2" charset="0"/>
                <a:cs typeface="Arial" panose="020B0604020202020204" pitchFamily="34" charset="0"/>
              </a:rPr>
              <a:t>Jesus</a:t>
            </a:r>
            <a:r>
              <a:rPr lang="es-ES_tradnl" altLang="es-MX" sz="700" dirty="0" smtClean="0">
                <a:latin typeface="Literata" pitchFamily="2" charset="0"/>
                <a:cs typeface="Arial" panose="020B0604020202020204" pitchFamily="34" charset="0"/>
              </a:rPr>
              <a:t> Eduardo Bernal Medina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Docente (00-0)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68" name="391 Conector recto"/>
          <p:cNvCxnSpPr>
            <a:cxnSpLocks noChangeShapeType="1"/>
          </p:cNvCxnSpPr>
          <p:nvPr/>
        </p:nvCxnSpPr>
        <p:spPr bwMode="auto">
          <a:xfrm flipV="1">
            <a:off x="4829143" y="569586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5" name="391 Conector recto"/>
          <p:cNvCxnSpPr>
            <a:cxnSpLocks noChangeShapeType="1"/>
          </p:cNvCxnSpPr>
          <p:nvPr/>
        </p:nvCxnSpPr>
        <p:spPr bwMode="auto">
          <a:xfrm flipV="1">
            <a:off x="4803759" y="6083416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7" name="458 Conector recto">
            <a:extLst>
              <a:ext uri="{FF2B5EF4-FFF2-40B4-BE49-F238E27FC236}">
                <a16:creationId xmlns:a16="http://schemas.microsoft.com/office/drawing/2014/main" xmlns="" id="{835F8674-A26D-4E30-9A24-35A3B3DACFA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878" y="6360064"/>
            <a:ext cx="15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522510" y="555349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83" name="Rectángulo 82"/>
          <p:cNvSpPr/>
          <p:nvPr/>
        </p:nvSpPr>
        <p:spPr>
          <a:xfrm>
            <a:off x="541969" y="5515691"/>
            <a:ext cx="157069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4" name="Rectángulo 83"/>
          <p:cNvSpPr/>
          <p:nvPr/>
        </p:nvSpPr>
        <p:spPr>
          <a:xfrm>
            <a:off x="482931" y="5671083"/>
            <a:ext cx="174071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Graciela Martínez Hernández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Secretaria  de Jefe de Departamento (A08002-05)</a:t>
            </a: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89" name="391 Conector recto"/>
          <p:cNvCxnSpPr>
            <a:cxnSpLocks noChangeShapeType="1"/>
          </p:cNvCxnSpPr>
          <p:nvPr/>
        </p:nvCxnSpPr>
        <p:spPr bwMode="auto">
          <a:xfrm flipV="1">
            <a:off x="542875" y="570754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1" name="Rectángulo 90"/>
          <p:cNvSpPr/>
          <p:nvPr/>
        </p:nvSpPr>
        <p:spPr>
          <a:xfrm>
            <a:off x="515572" y="4907813"/>
            <a:ext cx="15889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Colaboración y Apoyo en Actividades Paraescolares </a:t>
            </a:r>
          </a:p>
        </p:txBody>
      </p:sp>
      <p:sp>
        <p:nvSpPr>
          <p:cNvPr id="92" name="Rectángulo 91"/>
          <p:cNvSpPr/>
          <p:nvPr/>
        </p:nvSpPr>
        <p:spPr>
          <a:xfrm>
            <a:off x="505478" y="5135453"/>
            <a:ext cx="17112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María Guadalupe Aguilera Garibay</a:t>
            </a:r>
          </a:p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(CF33053-09 )</a:t>
            </a:r>
          </a:p>
        </p:txBody>
      </p:sp>
      <p:sp>
        <p:nvSpPr>
          <p:cNvPr id="94" name="Rectángulo 93"/>
          <p:cNvSpPr/>
          <p:nvPr/>
        </p:nvSpPr>
        <p:spPr>
          <a:xfrm>
            <a:off x="482931" y="4539160"/>
            <a:ext cx="162230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Víctor Manuel Álvarez Baena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</a:p>
        </p:txBody>
      </p:sp>
      <p:cxnSp>
        <p:nvCxnSpPr>
          <p:cNvPr id="95" name="458 Conector recto"/>
          <p:cNvCxnSpPr>
            <a:cxnSpLocks noChangeShapeType="1"/>
          </p:cNvCxnSpPr>
          <p:nvPr/>
        </p:nvCxnSpPr>
        <p:spPr bwMode="auto">
          <a:xfrm>
            <a:off x="2137567" y="6417933"/>
            <a:ext cx="119352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6" name="Rectangle 9"/>
          <p:cNvSpPr>
            <a:spLocks noChangeArrowheads="1"/>
          </p:cNvSpPr>
          <p:nvPr/>
        </p:nvSpPr>
        <p:spPr bwMode="auto">
          <a:xfrm>
            <a:off x="3106860" y="3806367"/>
            <a:ext cx="1578048" cy="1430328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 eaLnBrk="1" hangingPunct="1">
              <a:defRPr/>
            </a:pPr>
            <a:endParaRPr lang="es-MX" sz="800" b="1" dirty="0">
              <a:cs typeface="Arial" panose="020B0604020202020204" pitchFamily="34" charset="0"/>
            </a:endParaRPr>
          </a:p>
        </p:txBody>
      </p:sp>
      <p:sp>
        <p:nvSpPr>
          <p:cNvPr id="97" name="Rectangle 9"/>
          <p:cNvSpPr>
            <a:spLocks noChangeArrowheads="1"/>
          </p:cNvSpPr>
          <p:nvPr/>
        </p:nvSpPr>
        <p:spPr bwMode="auto">
          <a:xfrm>
            <a:off x="3107251" y="5268913"/>
            <a:ext cx="1578048" cy="1430328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 eaLnBrk="1" hangingPunct="1">
              <a:defRPr/>
            </a:pPr>
            <a:endParaRPr lang="es-MX" sz="800" b="1" dirty="0">
              <a:cs typeface="Arial" panose="020B0604020202020204" pitchFamily="34" charset="0"/>
            </a:endParaRPr>
          </a:p>
        </p:txBody>
      </p:sp>
      <p:sp>
        <p:nvSpPr>
          <p:cNvPr id="98" name="Rectángulo 97"/>
          <p:cNvSpPr/>
          <p:nvPr/>
        </p:nvSpPr>
        <p:spPr>
          <a:xfrm>
            <a:off x="3015459" y="3867713"/>
            <a:ext cx="15902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 eaLnBrk="1" hangingPunct="1">
              <a:defRPr/>
            </a:pP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Jefatura de  Materias</a:t>
            </a:r>
          </a:p>
        </p:txBody>
      </p:sp>
      <p:sp>
        <p:nvSpPr>
          <p:cNvPr id="99" name="Rectángulo 98"/>
          <p:cNvSpPr/>
          <p:nvPr/>
        </p:nvSpPr>
        <p:spPr>
          <a:xfrm>
            <a:off x="3072609" y="4094250"/>
            <a:ext cx="16061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Carlos </a:t>
            </a:r>
            <a:r>
              <a:rPr lang="es-MX" altLang="es-MX" sz="700" dirty="0" err="1" smtClean="0">
                <a:latin typeface="Literata" pitchFamily="2" charset="0"/>
                <a:cs typeface="Arial" panose="020B0604020202020204" pitchFamily="34" charset="0"/>
              </a:rPr>
              <a:t>Nazir</a:t>
            </a: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 Nava </a:t>
            </a:r>
            <a:r>
              <a:rPr lang="es-MX" altLang="es-MX" sz="700" dirty="0" err="1" smtClean="0">
                <a:latin typeface="Literata" pitchFamily="2" charset="0"/>
                <a:cs typeface="Arial" panose="020B0604020202020204" pitchFamily="34" charset="0"/>
              </a:rPr>
              <a:t>Iga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Docente </a:t>
            </a: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(00-00)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0" name="Rectángulo 99"/>
          <p:cNvSpPr/>
          <p:nvPr/>
        </p:nvSpPr>
        <p:spPr>
          <a:xfrm>
            <a:off x="3048755" y="4397386"/>
            <a:ext cx="16141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 smtClean="0">
                <a:latin typeface="Literata" pitchFamily="2" charset="0"/>
                <a:cs typeface="Arial" panose="020B0604020202020204" pitchFamily="34" charset="0"/>
              </a:rPr>
              <a:t>Beatriz Ramírez Vázquez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Docente (00-0</a:t>
            </a: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1" name="Rectángulo 100"/>
          <p:cNvSpPr/>
          <p:nvPr/>
        </p:nvSpPr>
        <p:spPr>
          <a:xfrm>
            <a:off x="3088510" y="4858852"/>
            <a:ext cx="15902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 err="1" smtClean="0">
                <a:latin typeface="Literata" pitchFamily="2" charset="0"/>
                <a:cs typeface="Arial" panose="020B0604020202020204" pitchFamily="34" charset="0"/>
              </a:rPr>
              <a:t>Aletse</a:t>
            </a: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 Carolina </a:t>
            </a:r>
            <a:r>
              <a:rPr lang="es-MX" altLang="es-MX" sz="700" dirty="0" err="1" smtClean="0">
                <a:latin typeface="Literata" pitchFamily="2" charset="0"/>
                <a:cs typeface="Arial" panose="020B0604020202020204" pitchFamily="34" charset="0"/>
              </a:rPr>
              <a:t>Garcia</a:t>
            </a: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 García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Docente (00-0)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2" name="Rectángulo 101"/>
          <p:cNvSpPr/>
          <p:nvPr/>
        </p:nvSpPr>
        <p:spPr>
          <a:xfrm>
            <a:off x="3094083" y="5357401"/>
            <a:ext cx="16061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Jesús Alfonso Esquivel Ramírez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Docente (00-0)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3" name="Rectángulo 102"/>
          <p:cNvSpPr/>
          <p:nvPr/>
        </p:nvSpPr>
        <p:spPr>
          <a:xfrm>
            <a:off x="3089844" y="5738259"/>
            <a:ext cx="161411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 smtClean="0">
                <a:latin typeface="Literata" pitchFamily="2" charset="0"/>
                <a:cs typeface="Arial" panose="020B0604020202020204" pitchFamily="34" charset="0"/>
              </a:rPr>
              <a:t>Javier Enrique Fernández Medina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Docente </a:t>
            </a: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(00-0</a:t>
            </a:r>
            <a:r>
              <a:rPr lang="es-MX" alt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6" name="391 Conector recto"/>
          <p:cNvCxnSpPr>
            <a:cxnSpLocks noChangeShapeType="1"/>
          </p:cNvCxnSpPr>
          <p:nvPr/>
        </p:nvCxnSpPr>
        <p:spPr bwMode="auto">
          <a:xfrm flipV="1">
            <a:off x="3109146" y="405138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7" name="391 Conector recto"/>
          <p:cNvCxnSpPr>
            <a:cxnSpLocks noChangeShapeType="1"/>
          </p:cNvCxnSpPr>
          <p:nvPr/>
        </p:nvCxnSpPr>
        <p:spPr bwMode="auto">
          <a:xfrm flipV="1">
            <a:off x="3081646" y="4374519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8" name="391 Conector recto"/>
          <p:cNvCxnSpPr>
            <a:cxnSpLocks noChangeShapeType="1"/>
          </p:cNvCxnSpPr>
          <p:nvPr/>
        </p:nvCxnSpPr>
        <p:spPr bwMode="auto">
          <a:xfrm flipV="1">
            <a:off x="3077953" y="476231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9" name="391 Conector recto"/>
          <p:cNvCxnSpPr>
            <a:cxnSpLocks noChangeShapeType="1"/>
          </p:cNvCxnSpPr>
          <p:nvPr/>
        </p:nvCxnSpPr>
        <p:spPr bwMode="auto">
          <a:xfrm flipV="1">
            <a:off x="3089840" y="5679466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0" name="391 Conector recto"/>
          <p:cNvCxnSpPr>
            <a:cxnSpLocks noChangeShapeType="1"/>
          </p:cNvCxnSpPr>
          <p:nvPr/>
        </p:nvCxnSpPr>
        <p:spPr bwMode="auto">
          <a:xfrm flipV="1">
            <a:off x="3089840" y="616030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1" name="153 Conector recto"/>
          <p:cNvCxnSpPr>
            <a:cxnSpLocks noChangeShapeType="1"/>
          </p:cNvCxnSpPr>
          <p:nvPr/>
        </p:nvCxnSpPr>
        <p:spPr bwMode="auto">
          <a:xfrm flipH="1">
            <a:off x="3894631" y="3492174"/>
            <a:ext cx="1788" cy="288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9405613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3" name="Conector recto 132">
            <a:extLst>
              <a:ext uri="{FF2B5EF4-FFF2-40B4-BE49-F238E27FC236}">
                <a16:creationId xmlns:a16="http://schemas.microsoft.com/office/drawing/2014/main" xmlns="" id="{8F32C7FE-A952-48A5-8319-2A63BAD2E42E}"/>
              </a:ext>
            </a:extLst>
          </p:cNvPr>
          <p:cNvCxnSpPr/>
          <p:nvPr/>
        </p:nvCxnSpPr>
        <p:spPr>
          <a:xfrm>
            <a:off x="6521713" y="6505877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1" name="Conector recto 130">
            <a:extLst>
              <a:ext uri="{FF2B5EF4-FFF2-40B4-BE49-F238E27FC236}">
                <a16:creationId xmlns:a16="http://schemas.microsoft.com/office/drawing/2014/main" xmlns="" id="{907B0FCC-EDAA-42E8-AD07-EB2BB2961384}"/>
              </a:ext>
            </a:extLst>
          </p:cNvPr>
          <p:cNvCxnSpPr/>
          <p:nvPr/>
        </p:nvCxnSpPr>
        <p:spPr>
          <a:xfrm>
            <a:off x="6515325" y="6101642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Conector recto 137"/>
          <p:cNvCxnSpPr/>
          <p:nvPr/>
        </p:nvCxnSpPr>
        <p:spPr>
          <a:xfrm>
            <a:off x="3076229" y="6744201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5" name="Rectangle 9">
            <a:extLst>
              <a:ext uri="{FF2B5EF4-FFF2-40B4-BE49-F238E27FC236}">
                <a16:creationId xmlns:a16="http://schemas.microsoft.com/office/drawing/2014/main" xmlns="" id="{03CBEB8E-B16D-468B-BD74-8B188A9A53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8433" y="644806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pic>
        <p:nvPicPr>
          <p:cNvPr id="114" name="Imagen 9">
            <a:extLst>
              <a:ext uri="{FF2B5EF4-FFF2-40B4-BE49-F238E27FC236}">
                <a16:creationId xmlns:a16="http://schemas.microsoft.com/office/drawing/2014/main" xmlns="" id="{54960F14-1517-47BF-9F9A-CB39F6AA76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7" name="Rectangle 9"/>
          <p:cNvSpPr>
            <a:spLocks noChangeArrowheads="1"/>
          </p:cNvSpPr>
          <p:nvPr/>
        </p:nvSpPr>
        <p:spPr bwMode="auto">
          <a:xfrm>
            <a:off x="5184329" y="642586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cxnSp>
        <p:nvCxnSpPr>
          <p:cNvPr id="144" name="Conector recto 143"/>
          <p:cNvCxnSpPr/>
          <p:nvPr/>
        </p:nvCxnSpPr>
        <p:spPr>
          <a:xfrm>
            <a:off x="4816020" y="6568363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Conector recto 134"/>
          <p:cNvCxnSpPr/>
          <p:nvPr/>
        </p:nvCxnSpPr>
        <p:spPr>
          <a:xfrm>
            <a:off x="3071947" y="5630829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Conector recto 135"/>
          <p:cNvCxnSpPr/>
          <p:nvPr/>
        </p:nvCxnSpPr>
        <p:spPr>
          <a:xfrm>
            <a:off x="3079206" y="5122055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Conector recto 99"/>
          <p:cNvCxnSpPr/>
          <p:nvPr/>
        </p:nvCxnSpPr>
        <p:spPr>
          <a:xfrm>
            <a:off x="1587226" y="3580406"/>
            <a:ext cx="19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Conector recto 125"/>
          <p:cNvCxnSpPr/>
          <p:nvPr/>
        </p:nvCxnSpPr>
        <p:spPr>
          <a:xfrm>
            <a:off x="4818672" y="6089546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1" name="Rectangle 9"/>
          <p:cNvSpPr>
            <a:spLocks noChangeArrowheads="1"/>
          </p:cNvSpPr>
          <p:nvPr/>
        </p:nvSpPr>
        <p:spPr bwMode="auto">
          <a:xfrm>
            <a:off x="3445583" y="58345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01" name="Conector recto 100"/>
          <p:cNvCxnSpPr/>
          <p:nvPr/>
        </p:nvCxnSpPr>
        <p:spPr>
          <a:xfrm>
            <a:off x="6522668" y="5625802"/>
            <a:ext cx="31115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>
            <a:off x="6451779" y="5470929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>
            <a:off x="6515325" y="4978173"/>
            <a:ext cx="31115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Conector recto 60"/>
          <p:cNvCxnSpPr/>
          <p:nvPr/>
        </p:nvCxnSpPr>
        <p:spPr>
          <a:xfrm>
            <a:off x="4818061" y="5603103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Conector recto 59"/>
          <p:cNvCxnSpPr/>
          <p:nvPr/>
        </p:nvCxnSpPr>
        <p:spPr>
          <a:xfrm>
            <a:off x="4817199" y="5028005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Conector recto 39"/>
          <p:cNvCxnSpPr/>
          <p:nvPr/>
        </p:nvCxnSpPr>
        <p:spPr>
          <a:xfrm flipH="1">
            <a:off x="2484726" y="4530385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 flipH="1">
            <a:off x="4213993" y="4531288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Conector recto 37"/>
          <p:cNvCxnSpPr/>
          <p:nvPr/>
        </p:nvCxnSpPr>
        <p:spPr>
          <a:xfrm flipH="1">
            <a:off x="5956628" y="4532793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567295" y="1684840"/>
            <a:ext cx="0" cy="284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439236" y="476157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3444604" y="528206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5172869" y="532042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1719792" y="4751006"/>
            <a:ext cx="1583428" cy="567119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1" name="Rectangle 9"/>
          <p:cNvSpPr>
            <a:spLocks noChangeArrowheads="1"/>
          </p:cNvSpPr>
          <p:nvPr/>
        </p:nvSpPr>
        <p:spPr bwMode="auto">
          <a:xfrm>
            <a:off x="49507" y="4750525"/>
            <a:ext cx="1589336" cy="765876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400000"/>
              </a:lnSpc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6" name="Line 35"/>
          <p:cNvSpPr>
            <a:spLocks noChangeShapeType="1"/>
          </p:cNvSpPr>
          <p:nvPr/>
        </p:nvSpPr>
        <p:spPr bwMode="auto">
          <a:xfrm>
            <a:off x="3446062" y="4899123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838219" y="4536305"/>
            <a:ext cx="511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2" name="Rectangle 9"/>
          <p:cNvSpPr>
            <a:spLocks noChangeArrowheads="1"/>
          </p:cNvSpPr>
          <p:nvPr/>
        </p:nvSpPr>
        <p:spPr bwMode="auto">
          <a:xfrm>
            <a:off x="5169278" y="474934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5080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9" name="Rectangle 9"/>
          <p:cNvSpPr>
            <a:spLocks noChangeArrowheads="1"/>
          </p:cNvSpPr>
          <p:nvPr/>
        </p:nvSpPr>
        <p:spPr bwMode="auto">
          <a:xfrm>
            <a:off x="2774341" y="38241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153" name="Conector recto 152"/>
          <p:cNvCxnSpPr/>
          <p:nvPr/>
        </p:nvCxnSpPr>
        <p:spPr>
          <a:xfrm flipH="1">
            <a:off x="833747" y="4535867"/>
            <a:ext cx="0" cy="21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15895" y="8246855"/>
            <a:ext cx="2170112" cy="523220"/>
            <a:chOff x="1268413" y="8101013"/>
            <a:chExt cx="2170112" cy="52322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18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02 Puesto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20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59" name="Conector recto 58"/>
          <p:cNvCxnSpPr/>
          <p:nvPr/>
        </p:nvCxnSpPr>
        <p:spPr>
          <a:xfrm flipH="1">
            <a:off x="5128349" y="5024204"/>
            <a:ext cx="0" cy="1548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/>
          <p:cNvCxnSpPr/>
          <p:nvPr/>
        </p:nvCxnSpPr>
        <p:spPr>
          <a:xfrm>
            <a:off x="6831909" y="4969269"/>
            <a:ext cx="1909" cy="153660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Rectángulo 8"/>
          <p:cNvSpPr/>
          <p:nvPr/>
        </p:nvSpPr>
        <p:spPr>
          <a:xfrm>
            <a:off x="2703900" y="3779110"/>
            <a:ext cx="18125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Recursos Financieros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2773655" y="4015450"/>
            <a:ext cx="15993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César Fernando  Pérez Moreno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  Jefe de Departamento (JD-IV)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54825" y="4758834"/>
            <a:ext cx="157828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Contabilidad General 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60613" y="4928708"/>
            <a:ext cx="160421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Gilberto Madrid Loyde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-65925" y="5214383"/>
            <a:ext cx="17768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Brenda Concepción Rúelas Saldaña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1719617" y="4717280"/>
            <a:ext cx="1618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Contabilidad de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y Planteles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3451767" y="4733389"/>
            <a:ext cx="158700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Encargado de Tesorería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3440274" y="4894275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Rosa María Briones Ramírez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Oficina </a:t>
            </a: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(CF34015-14)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3458553" y="5275292"/>
            <a:ext cx="159578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de Tesorería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5176468" y="5287241"/>
            <a:ext cx="15894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Técnico en Ingresos  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5162381" y="4713633"/>
            <a:ext cx="161644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Ingresos</a:t>
            </a:r>
          </a:p>
        </p:txBody>
      </p:sp>
      <p:sp>
        <p:nvSpPr>
          <p:cNvPr id="28" name="Rectángulo 27"/>
          <p:cNvSpPr/>
          <p:nvPr/>
        </p:nvSpPr>
        <p:spPr>
          <a:xfrm>
            <a:off x="5180174" y="4908933"/>
            <a:ext cx="167147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Luz Ma. Urestí Esquivel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2766329" y="141941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Rectangle 9"/>
          <p:cNvSpPr>
            <a:spLocks noChangeArrowheads="1"/>
          </p:cNvSpPr>
          <p:nvPr/>
        </p:nvSpPr>
        <p:spPr bwMode="auto">
          <a:xfrm>
            <a:off x="2779546" y="19890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Rectangle 9"/>
          <p:cNvSpPr>
            <a:spLocks noChangeArrowheads="1"/>
          </p:cNvSpPr>
          <p:nvPr/>
        </p:nvSpPr>
        <p:spPr bwMode="auto">
          <a:xfrm>
            <a:off x="2773655" y="27398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95" name="Rectángulo 94"/>
          <p:cNvSpPr/>
          <p:nvPr/>
        </p:nvSpPr>
        <p:spPr>
          <a:xfrm>
            <a:off x="2789007" y="1529582"/>
            <a:ext cx="157224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6" name="Rectángulo 95"/>
          <p:cNvSpPr/>
          <p:nvPr/>
        </p:nvSpPr>
        <p:spPr>
          <a:xfrm>
            <a:off x="2773655" y="1967453"/>
            <a:ext cx="161001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</a:p>
        </p:txBody>
      </p:sp>
      <p:sp>
        <p:nvSpPr>
          <p:cNvPr id="97" name="Rectángulo 96"/>
          <p:cNvSpPr/>
          <p:nvPr/>
        </p:nvSpPr>
        <p:spPr>
          <a:xfrm>
            <a:off x="2775353" y="2133213"/>
            <a:ext cx="16189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Liliana Beatriz Cerda Cabrera</a:t>
            </a: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Director de Área  (DA-II)</a:t>
            </a:r>
          </a:p>
        </p:txBody>
      </p:sp>
      <p:sp>
        <p:nvSpPr>
          <p:cNvPr id="98" name="Rectángulo 97"/>
          <p:cNvSpPr/>
          <p:nvPr/>
        </p:nvSpPr>
        <p:spPr>
          <a:xfrm>
            <a:off x="2773655" y="2702684"/>
            <a:ext cx="162063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9" name="Rectángulo 98"/>
          <p:cNvSpPr/>
          <p:nvPr/>
        </p:nvSpPr>
        <p:spPr>
          <a:xfrm>
            <a:off x="2752373" y="2906488"/>
            <a:ext cx="16206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Baltazar Mendieta Quiroz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1730890" y="4979575"/>
            <a:ext cx="16562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700" dirty="0">
                <a:latin typeface="Literata" pitchFamily="2" charset="0"/>
              </a:rPr>
              <a:t>Ma. Eugenia Acosta Zamarripa</a:t>
            </a:r>
          </a:p>
          <a:p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33" name="Rectángulo 32"/>
          <p:cNvSpPr/>
          <p:nvPr/>
        </p:nvSpPr>
        <p:spPr>
          <a:xfrm>
            <a:off x="3455068" y="5435045"/>
            <a:ext cx="159927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Marcelina López Ramos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Oficina </a:t>
            </a: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(CF34015-14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5" name="Rectángulo 34"/>
          <p:cNvSpPr/>
          <p:nvPr/>
        </p:nvSpPr>
        <p:spPr>
          <a:xfrm>
            <a:off x="5169278" y="5452705"/>
            <a:ext cx="164480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Francisca Leticia Almazán Loredo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cxnSp>
        <p:nvCxnSpPr>
          <p:cNvPr id="102" name="Conector recto 101"/>
          <p:cNvCxnSpPr/>
          <p:nvPr/>
        </p:nvCxnSpPr>
        <p:spPr>
          <a:xfrm>
            <a:off x="1480387" y="2649010"/>
            <a:ext cx="370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Rectangle 9"/>
          <p:cNvSpPr>
            <a:spLocks noChangeArrowheads="1"/>
          </p:cNvSpPr>
          <p:nvPr/>
        </p:nvSpPr>
        <p:spPr bwMode="auto">
          <a:xfrm>
            <a:off x="74545" y="242862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5184329" y="2423321"/>
            <a:ext cx="1508400" cy="43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06" name="Line 35"/>
          <p:cNvSpPr>
            <a:spLocks noChangeShapeType="1"/>
          </p:cNvSpPr>
          <p:nvPr/>
        </p:nvSpPr>
        <p:spPr bwMode="auto">
          <a:xfrm>
            <a:off x="81969" y="2551996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Rectángulo 107"/>
          <p:cNvSpPr/>
          <p:nvPr/>
        </p:nvSpPr>
        <p:spPr>
          <a:xfrm>
            <a:off x="5195256" y="2387120"/>
            <a:ext cx="14974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9" name="Rectángulo 108"/>
          <p:cNvSpPr/>
          <p:nvPr/>
        </p:nvSpPr>
        <p:spPr>
          <a:xfrm>
            <a:off x="5089359" y="2575200"/>
            <a:ext cx="16744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Ma. Guadalupe Santos Hernández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10" name="Rectángulo 109"/>
          <p:cNvSpPr/>
          <p:nvPr/>
        </p:nvSpPr>
        <p:spPr>
          <a:xfrm>
            <a:off x="81969" y="2391477"/>
            <a:ext cx="15950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Chofer</a:t>
            </a:r>
          </a:p>
        </p:txBody>
      </p:sp>
      <p:sp>
        <p:nvSpPr>
          <p:cNvPr id="111" name="Rectángulo 110"/>
          <p:cNvSpPr/>
          <p:nvPr/>
        </p:nvSpPr>
        <p:spPr>
          <a:xfrm>
            <a:off x="81969" y="2552366"/>
            <a:ext cx="16014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Pablo Martínez Delgado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Intendente (S13008-04)</a:t>
            </a:r>
          </a:p>
        </p:txBody>
      </p:sp>
      <p:sp>
        <p:nvSpPr>
          <p:cNvPr id="116" name="Rectangle 9"/>
          <p:cNvSpPr>
            <a:spLocks noChangeArrowheads="1"/>
          </p:cNvSpPr>
          <p:nvPr/>
        </p:nvSpPr>
        <p:spPr bwMode="auto">
          <a:xfrm>
            <a:off x="1722433" y="5388748"/>
            <a:ext cx="1584859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18" name="Rectángulo 117"/>
          <p:cNvSpPr/>
          <p:nvPr/>
        </p:nvSpPr>
        <p:spPr>
          <a:xfrm>
            <a:off x="1714501" y="5364380"/>
            <a:ext cx="16855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Técnico en Contabilidad de Dirección General y Planteles   </a:t>
            </a:r>
          </a:p>
        </p:txBody>
      </p:sp>
      <p:sp>
        <p:nvSpPr>
          <p:cNvPr id="122" name="Rectángulo 121"/>
          <p:cNvSpPr/>
          <p:nvPr/>
        </p:nvSpPr>
        <p:spPr>
          <a:xfrm>
            <a:off x="3451767" y="5805000"/>
            <a:ext cx="16025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Asistente en  Tesorería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4" name="Rectángulo 33"/>
          <p:cNvSpPr/>
          <p:nvPr/>
        </p:nvSpPr>
        <p:spPr>
          <a:xfrm>
            <a:off x="3425327" y="6004198"/>
            <a:ext cx="16774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Jaime Patiño Frías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123" name="Text Box 71"/>
          <p:cNvSpPr txBox="1">
            <a:spLocks noChangeArrowheads="1"/>
          </p:cNvSpPr>
          <p:nvPr/>
        </p:nvSpPr>
        <p:spPr bwMode="auto">
          <a:xfrm>
            <a:off x="49507" y="760898"/>
            <a:ext cx="67769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25" name="Rectángulo 24"/>
          <p:cNvSpPr/>
          <p:nvPr/>
        </p:nvSpPr>
        <p:spPr>
          <a:xfrm>
            <a:off x="1722433" y="5577200"/>
            <a:ext cx="16603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Liliana Gámez Elías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cxnSp>
        <p:nvCxnSpPr>
          <p:cNvPr id="142" name="Conector recto 141"/>
          <p:cNvCxnSpPr/>
          <p:nvPr/>
        </p:nvCxnSpPr>
        <p:spPr>
          <a:xfrm flipH="1">
            <a:off x="3388196" y="5121517"/>
            <a:ext cx="0" cy="162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3" name="Rectangle 9"/>
          <p:cNvSpPr>
            <a:spLocks noChangeArrowheads="1"/>
          </p:cNvSpPr>
          <p:nvPr/>
        </p:nvSpPr>
        <p:spPr bwMode="auto">
          <a:xfrm>
            <a:off x="62909" y="3370963"/>
            <a:ext cx="15084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45" name="Rectángulo 144"/>
          <p:cNvSpPr/>
          <p:nvPr/>
        </p:nvSpPr>
        <p:spPr>
          <a:xfrm>
            <a:off x="9647" y="3378243"/>
            <a:ext cx="165249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46" name="Rectángulo 145"/>
          <p:cNvSpPr/>
          <p:nvPr/>
        </p:nvSpPr>
        <p:spPr>
          <a:xfrm>
            <a:off x="-5379" y="3556993"/>
            <a:ext cx="16597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Clarisa Rolon Guerrero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19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29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141" name="Rectángulo 140"/>
          <p:cNvSpPr/>
          <p:nvPr/>
        </p:nvSpPr>
        <p:spPr>
          <a:xfrm>
            <a:off x="1726111" y="6650595"/>
            <a:ext cx="16110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Ana Laura Medina Silva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Oficina (15-0) </a:t>
            </a:r>
          </a:p>
        </p:txBody>
      </p:sp>
      <p:sp>
        <p:nvSpPr>
          <p:cNvPr id="137" name="Rectángulo 136"/>
          <p:cNvSpPr/>
          <p:nvPr/>
        </p:nvSpPr>
        <p:spPr>
          <a:xfrm>
            <a:off x="1726928" y="6410841"/>
            <a:ext cx="16785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Técnico en Contabilidad en  oficina Zona Huasteca  </a:t>
            </a:r>
          </a:p>
        </p:txBody>
      </p:sp>
      <p:sp>
        <p:nvSpPr>
          <p:cNvPr id="140" name="Rectangle 9"/>
          <p:cNvSpPr>
            <a:spLocks noChangeArrowheads="1"/>
          </p:cNvSpPr>
          <p:nvPr/>
        </p:nvSpPr>
        <p:spPr bwMode="auto">
          <a:xfrm>
            <a:off x="3444470" y="635448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3282833" y="6418006"/>
            <a:ext cx="203935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Ma. Teresa de las Angustias Moreno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 Órnelas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Secretaria Director de Área (CF34006-10)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47" name="Rectángulo 146"/>
          <p:cNvSpPr/>
          <p:nvPr/>
        </p:nvSpPr>
        <p:spPr>
          <a:xfrm>
            <a:off x="3450897" y="6305822"/>
            <a:ext cx="158399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 en Tesorería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48" name="Conector recto 147"/>
          <p:cNvCxnSpPr/>
          <p:nvPr/>
        </p:nvCxnSpPr>
        <p:spPr>
          <a:xfrm>
            <a:off x="3081447" y="6150590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9" name="Rectangle 9"/>
          <p:cNvSpPr>
            <a:spLocks noChangeArrowheads="1"/>
          </p:cNvSpPr>
          <p:nvPr/>
        </p:nvSpPr>
        <p:spPr bwMode="auto">
          <a:xfrm>
            <a:off x="1728433" y="591701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0" name="Rectángulo 29"/>
          <p:cNvSpPr/>
          <p:nvPr/>
        </p:nvSpPr>
        <p:spPr>
          <a:xfrm>
            <a:off x="1732365" y="6104792"/>
            <a:ext cx="163428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700" dirty="0">
                <a:latin typeface="Literata" pitchFamily="2" charset="0"/>
              </a:rPr>
              <a:t>         Mayra Guadalupe Boix Torres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Analista Técnico (T03002-10) </a:t>
            </a:r>
          </a:p>
        </p:txBody>
      </p:sp>
      <p:sp>
        <p:nvSpPr>
          <p:cNvPr id="4" name="Rectángulo 3"/>
          <p:cNvSpPr/>
          <p:nvPr/>
        </p:nvSpPr>
        <p:spPr>
          <a:xfrm rot="10800000" flipV="1">
            <a:off x="1742369" y="5869465"/>
            <a:ext cx="15779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Asistencia  a Contabilidad de Dirección General y Planteles   </a:t>
            </a: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5176802" y="587314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5184329" y="5850487"/>
            <a:ext cx="16164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Secretaria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5154816" y="5978918"/>
            <a:ext cx="174874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Sandra Iris Muñoz López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Secretaria de Jefe de Departamento (A08002-05)</a:t>
            </a:r>
          </a:p>
        </p:txBody>
      </p: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xmlns="" id="{70A2B784-EA89-4675-9C24-6CB3D47792F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507" y="492791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5" name="259 Conector recto">
            <a:extLst>
              <a:ext uri="{FF2B5EF4-FFF2-40B4-BE49-F238E27FC236}">
                <a16:creationId xmlns:a16="http://schemas.microsoft.com/office/drawing/2014/main" xmlns="" id="{35987311-E6C7-4B6D-9C1C-21676E28141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507" y="521491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87EC7658-9756-4954-AD2F-1EFB8EB447B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36304" y="497817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7" name="259 Conector recto">
            <a:extLst>
              <a:ext uri="{FF2B5EF4-FFF2-40B4-BE49-F238E27FC236}">
                <a16:creationId xmlns:a16="http://schemas.microsoft.com/office/drawing/2014/main" xmlns="" id="{B6024F47-3551-4A10-BA08-471D1AB129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55166" y="561802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8" name="259 Conector recto">
            <a:extLst>
              <a:ext uri="{FF2B5EF4-FFF2-40B4-BE49-F238E27FC236}">
                <a16:creationId xmlns:a16="http://schemas.microsoft.com/office/drawing/2014/main" xmlns="" id="{E9984CA2-C1D7-4765-BA9E-9C3D6807C20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40579" y="61406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9" name="259 Conector recto">
            <a:extLst>
              <a:ext uri="{FF2B5EF4-FFF2-40B4-BE49-F238E27FC236}">
                <a16:creationId xmlns:a16="http://schemas.microsoft.com/office/drawing/2014/main" xmlns="" id="{F7B556D8-7393-4B9D-ADA5-6826054E1EF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55166" y="668139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1" name="259 Conector recto">
            <a:extLst>
              <a:ext uri="{FF2B5EF4-FFF2-40B4-BE49-F238E27FC236}">
                <a16:creationId xmlns:a16="http://schemas.microsoft.com/office/drawing/2014/main" xmlns="" id="{6B47D085-0C97-47B2-9A5A-74D5F6BC23A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44604" y="645913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3" name="259 Conector recto">
            <a:extLst>
              <a:ext uri="{FF2B5EF4-FFF2-40B4-BE49-F238E27FC236}">
                <a16:creationId xmlns:a16="http://schemas.microsoft.com/office/drawing/2014/main" xmlns="" id="{6C0A5905-B26F-4405-AE73-37D10C2EF53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60091" y="600249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4" name="259 Conector recto">
            <a:extLst>
              <a:ext uri="{FF2B5EF4-FFF2-40B4-BE49-F238E27FC236}">
                <a16:creationId xmlns:a16="http://schemas.microsoft.com/office/drawing/2014/main" xmlns="" id="{776A8261-70D4-43E8-92F9-A7CE7815B2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39524" y="544093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6" name="259 Conector recto">
            <a:extLst>
              <a:ext uri="{FF2B5EF4-FFF2-40B4-BE49-F238E27FC236}">
                <a16:creationId xmlns:a16="http://schemas.microsoft.com/office/drawing/2014/main" xmlns="" id="{44163C78-B829-47D7-AFD8-5BEF2CFD95B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-1818" y="356509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7" name="259 Conector recto">
            <a:extLst>
              <a:ext uri="{FF2B5EF4-FFF2-40B4-BE49-F238E27FC236}">
                <a16:creationId xmlns:a16="http://schemas.microsoft.com/office/drawing/2014/main" xmlns="" id="{75DCB9BB-433C-4669-9124-12539A59C58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73655" y="214161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8" name="259 Conector recto">
            <a:extLst>
              <a:ext uri="{FF2B5EF4-FFF2-40B4-BE49-F238E27FC236}">
                <a16:creationId xmlns:a16="http://schemas.microsoft.com/office/drawing/2014/main" xmlns="" id="{F025E944-6B3B-4B2A-A7FF-3666DE64598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4329" y="2587175"/>
            <a:ext cx="15084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9" name="259 Conector recto">
            <a:extLst>
              <a:ext uri="{FF2B5EF4-FFF2-40B4-BE49-F238E27FC236}">
                <a16:creationId xmlns:a16="http://schemas.microsoft.com/office/drawing/2014/main" xmlns="" id="{1B152BE9-0A31-4CD9-AB2A-CC935AD3762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77255" y="28822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0" name="259 Conector recto">
            <a:extLst>
              <a:ext uri="{FF2B5EF4-FFF2-40B4-BE49-F238E27FC236}">
                <a16:creationId xmlns:a16="http://schemas.microsoft.com/office/drawing/2014/main" xmlns="" id="{8E617FDF-2931-48C8-908E-17AE7D8B016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89007" y="404405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1" name="259 Conector recto">
            <a:extLst>
              <a:ext uri="{FF2B5EF4-FFF2-40B4-BE49-F238E27FC236}">
                <a16:creationId xmlns:a16="http://schemas.microsoft.com/office/drawing/2014/main" xmlns="" id="{A47EE52C-FCB6-4224-8906-F23E7B76352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79775" y="492285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2" name="259 Conector recto">
            <a:extLst>
              <a:ext uri="{FF2B5EF4-FFF2-40B4-BE49-F238E27FC236}">
                <a16:creationId xmlns:a16="http://schemas.microsoft.com/office/drawing/2014/main" xmlns="" id="{3B6539D9-FCC2-46D6-ACAD-E89629D71E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8387" y="544831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3" name="259 Conector recto">
            <a:extLst>
              <a:ext uri="{FF2B5EF4-FFF2-40B4-BE49-F238E27FC236}">
                <a16:creationId xmlns:a16="http://schemas.microsoft.com/office/drawing/2014/main" xmlns="" id="{44078144-B4B4-4982-8953-57AF1E27F6A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99679" y="602335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8" name="Text Box 148">
            <a:extLst>
              <a:ext uri="{FF2B5EF4-FFF2-40B4-BE49-F238E27FC236}">
                <a16:creationId xmlns:a16="http://schemas.microsoft.com/office/drawing/2014/main" xmlns="" id="{683B6742-4D68-49FC-A8AE-0D4577F464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Liliana Beatriz Cerda Cabrera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2022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5210008" y="6602118"/>
            <a:ext cx="15757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Mónica Alister Castañón Guel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Taquimecanógrafa (A08004-04)</a:t>
            </a:r>
          </a:p>
        </p:txBody>
      </p:sp>
      <p:sp>
        <p:nvSpPr>
          <p:cNvPr id="120" name="CuadroTexto 119"/>
          <p:cNvSpPr txBox="1"/>
          <p:nvPr/>
        </p:nvSpPr>
        <p:spPr>
          <a:xfrm>
            <a:off x="5162386" y="6418006"/>
            <a:ext cx="16164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Taquimecanógrafa</a:t>
            </a:r>
          </a:p>
        </p:txBody>
      </p:sp>
      <p:sp>
        <p:nvSpPr>
          <p:cNvPr id="124" name="Line 35"/>
          <p:cNvSpPr>
            <a:spLocks noChangeShapeType="1"/>
          </p:cNvSpPr>
          <p:nvPr/>
        </p:nvSpPr>
        <p:spPr bwMode="auto">
          <a:xfrm>
            <a:off x="5191223" y="6611561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06372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EA39B569-B1BB-4432-8F92-1E6AD7D5FA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3097" y="6778092"/>
            <a:ext cx="1621677" cy="493819"/>
          </a:xfrm>
          <a:prstGeom prst="rect">
            <a:avLst/>
          </a:prstGeom>
        </p:spPr>
      </p:pic>
      <p:cxnSp>
        <p:nvCxnSpPr>
          <p:cNvPr id="109" name="Conector recto 108"/>
          <p:cNvCxnSpPr/>
          <p:nvPr/>
        </p:nvCxnSpPr>
        <p:spPr>
          <a:xfrm flipV="1">
            <a:off x="3193472" y="5930526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Rectangle 9"/>
          <p:cNvSpPr>
            <a:spLocks noChangeArrowheads="1"/>
          </p:cNvSpPr>
          <p:nvPr/>
        </p:nvSpPr>
        <p:spPr bwMode="auto">
          <a:xfrm>
            <a:off x="1649389" y="5493670"/>
            <a:ext cx="1629095" cy="1143411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pic>
        <p:nvPicPr>
          <p:cNvPr id="121" name="Imagen 9">
            <a:extLst>
              <a:ext uri="{FF2B5EF4-FFF2-40B4-BE49-F238E27FC236}">
                <a16:creationId xmlns:a16="http://schemas.microsoft.com/office/drawing/2014/main" xmlns="" id="{415AD025-C00D-4C3B-86FD-AB01E120E5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8" name="Conector recto 147"/>
          <p:cNvCxnSpPr/>
          <p:nvPr/>
        </p:nvCxnSpPr>
        <p:spPr>
          <a:xfrm>
            <a:off x="4925817" y="7544376"/>
            <a:ext cx="349825" cy="385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7" name="Rectangle 9"/>
          <p:cNvSpPr>
            <a:spLocks noChangeArrowheads="1"/>
          </p:cNvSpPr>
          <p:nvPr/>
        </p:nvSpPr>
        <p:spPr bwMode="auto">
          <a:xfrm>
            <a:off x="3411676" y="7272352"/>
            <a:ext cx="1593973" cy="55131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36" name="259 Conector recto">
            <a:extLst>
              <a:ext uri="{FF2B5EF4-FFF2-40B4-BE49-F238E27FC236}">
                <a16:creationId xmlns:a16="http://schemas.microsoft.com/office/drawing/2014/main" xmlns="" id="{59AAD01D-22BF-48F6-A6AF-F629499DE57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54508" y="770148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5133054" y="7276837"/>
            <a:ext cx="1587600" cy="504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30" name="Conector recto 129"/>
          <p:cNvCxnSpPr>
            <a:cxnSpLocks/>
          </p:cNvCxnSpPr>
          <p:nvPr/>
        </p:nvCxnSpPr>
        <p:spPr>
          <a:xfrm flipV="1">
            <a:off x="6739822" y="7527243"/>
            <a:ext cx="69727" cy="261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 flipV="1">
            <a:off x="3199159" y="6958895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Conector recto 91"/>
          <p:cNvCxnSpPr/>
          <p:nvPr/>
        </p:nvCxnSpPr>
        <p:spPr>
          <a:xfrm flipV="1">
            <a:off x="4923793" y="6252981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Conector recto 90"/>
          <p:cNvCxnSpPr/>
          <p:nvPr/>
        </p:nvCxnSpPr>
        <p:spPr>
          <a:xfrm flipV="1">
            <a:off x="4935780" y="5172647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Conector recto 66"/>
          <p:cNvCxnSpPr/>
          <p:nvPr/>
        </p:nvCxnSpPr>
        <p:spPr>
          <a:xfrm flipV="1">
            <a:off x="6669463" y="6637082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Conector recto 67"/>
          <p:cNvCxnSpPr/>
          <p:nvPr/>
        </p:nvCxnSpPr>
        <p:spPr>
          <a:xfrm flipV="1">
            <a:off x="6663636" y="5252075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 flipV="1">
            <a:off x="4929552" y="5712226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Conector recto 107"/>
          <p:cNvCxnSpPr/>
          <p:nvPr/>
        </p:nvCxnSpPr>
        <p:spPr>
          <a:xfrm flipV="1">
            <a:off x="3192815" y="5203300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Conector recto 5"/>
          <p:cNvCxnSpPr/>
          <p:nvPr/>
        </p:nvCxnSpPr>
        <p:spPr>
          <a:xfrm>
            <a:off x="2423674" y="4707315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Conector recto 116"/>
          <p:cNvCxnSpPr/>
          <p:nvPr/>
        </p:nvCxnSpPr>
        <p:spPr>
          <a:xfrm>
            <a:off x="689530" y="4702908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26364" y="1647155"/>
            <a:ext cx="0" cy="3060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/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0" name="Conector recto 59"/>
          <p:cNvCxnSpPr>
            <a:cxnSpLocks/>
          </p:cNvCxnSpPr>
          <p:nvPr/>
        </p:nvCxnSpPr>
        <p:spPr>
          <a:xfrm>
            <a:off x="4193045" y="4702908"/>
            <a:ext cx="0" cy="2652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ector recto 60"/>
          <p:cNvCxnSpPr/>
          <p:nvPr/>
        </p:nvCxnSpPr>
        <p:spPr>
          <a:xfrm>
            <a:off x="6016572" y="4694093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angle 9"/>
          <p:cNvSpPr>
            <a:spLocks noChangeArrowheads="1"/>
          </p:cNvSpPr>
          <p:nvPr/>
        </p:nvSpPr>
        <p:spPr bwMode="auto">
          <a:xfrm>
            <a:off x="2639246" y="19396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/>
          <p:cNvSpPr>
            <a:spLocks noChangeArrowheads="1"/>
          </p:cNvSpPr>
          <p:nvPr/>
        </p:nvSpPr>
        <p:spPr bwMode="auto">
          <a:xfrm>
            <a:off x="2640384" y="24966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/>
          <p:cNvSpPr>
            <a:spLocks noChangeArrowheads="1"/>
          </p:cNvSpPr>
          <p:nvPr/>
        </p:nvSpPr>
        <p:spPr bwMode="auto">
          <a:xfrm>
            <a:off x="2650189" y="307546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/>
          <p:cNvSpPr>
            <a:spLocks noChangeArrowheads="1"/>
          </p:cNvSpPr>
          <p:nvPr/>
        </p:nvSpPr>
        <p:spPr bwMode="auto">
          <a:xfrm>
            <a:off x="5129329" y="4928579"/>
            <a:ext cx="1527431" cy="1091472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/>
          <p:cNvSpPr>
            <a:spLocks noChangeArrowheads="1"/>
          </p:cNvSpPr>
          <p:nvPr/>
        </p:nvSpPr>
        <p:spPr bwMode="auto">
          <a:xfrm>
            <a:off x="3395344" y="49688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9" name="Rectangle 9"/>
          <p:cNvSpPr>
            <a:spLocks noChangeArrowheads="1"/>
          </p:cNvSpPr>
          <p:nvPr/>
        </p:nvSpPr>
        <p:spPr bwMode="auto">
          <a:xfrm>
            <a:off x="5124659" y="6145330"/>
            <a:ext cx="1570334" cy="1036809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/>
          <p:cNvSpPr>
            <a:spLocks noChangeArrowheads="1"/>
          </p:cNvSpPr>
          <p:nvPr/>
        </p:nvSpPr>
        <p:spPr bwMode="auto">
          <a:xfrm>
            <a:off x="4865747" y="382492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5" name="Line 35"/>
          <p:cNvSpPr>
            <a:spLocks noChangeShapeType="1"/>
          </p:cNvSpPr>
          <p:nvPr/>
        </p:nvSpPr>
        <p:spPr bwMode="auto">
          <a:xfrm>
            <a:off x="4874322" y="4042538"/>
            <a:ext cx="15480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" name="Rectangle 9"/>
          <p:cNvSpPr>
            <a:spLocks noChangeArrowheads="1"/>
          </p:cNvSpPr>
          <p:nvPr/>
        </p:nvSpPr>
        <p:spPr bwMode="auto">
          <a:xfrm>
            <a:off x="3406433" y="549803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48" name="Line 35"/>
          <p:cNvSpPr>
            <a:spLocks noChangeShapeType="1"/>
          </p:cNvSpPr>
          <p:nvPr/>
        </p:nvSpPr>
        <p:spPr bwMode="auto">
          <a:xfrm>
            <a:off x="1656723" y="6958895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1650857" y="493925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656723" y="4939209"/>
            <a:ext cx="157778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Nombramientos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5013098" y="6290258"/>
            <a:ext cx="186681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María Verónica Vásquez  Alvarado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 Director de Área.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 </a:t>
            </a:r>
          </a:p>
        </p:txBody>
      </p:sp>
      <p:cxnSp>
        <p:nvCxnSpPr>
          <p:cNvPr id="105" name="Conector recto 104"/>
          <p:cNvCxnSpPr>
            <a:cxnSpLocks/>
          </p:cNvCxnSpPr>
          <p:nvPr/>
        </p:nvCxnSpPr>
        <p:spPr>
          <a:xfrm>
            <a:off x="3336382" y="5214747"/>
            <a:ext cx="6777" cy="17441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CuadroTexto 25"/>
          <p:cNvSpPr txBox="1"/>
          <p:nvPr/>
        </p:nvSpPr>
        <p:spPr>
          <a:xfrm>
            <a:off x="2650189" y="3235608"/>
            <a:ext cx="15947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Martha Liliana Vázquez Becerril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</a:t>
            </a:r>
            <a:r>
              <a:rPr lang="es-MX" altLang="es-MX" sz="700" dirty="0">
                <a:cs typeface="Arial" panose="020B0604020202020204" pitchFamily="34" charset="0"/>
              </a:rPr>
              <a:t>)</a:t>
            </a:r>
          </a:p>
        </p:txBody>
      </p:sp>
      <p:grpSp>
        <p:nvGrpSpPr>
          <p:cNvPr id="110" name="Grupo 109"/>
          <p:cNvGrpSpPr/>
          <p:nvPr/>
        </p:nvGrpSpPr>
        <p:grpSpPr>
          <a:xfrm>
            <a:off x="1910084" y="8247708"/>
            <a:ext cx="2170112" cy="523220"/>
            <a:chOff x="1268413" y="8101013"/>
            <a:chExt cx="2170112" cy="523220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19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01 Puesto de  base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: 20</a:t>
              </a: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/>
          <p:cNvCxnSpPr/>
          <p:nvPr/>
        </p:nvCxnSpPr>
        <p:spPr>
          <a:xfrm>
            <a:off x="693526" y="4707314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Conector recto 54"/>
          <p:cNvCxnSpPr/>
          <p:nvPr/>
        </p:nvCxnSpPr>
        <p:spPr>
          <a:xfrm>
            <a:off x="3434322" y="4001916"/>
            <a:ext cx="144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/>
          <p:cNvCxnSpPr>
            <a:cxnSpLocks/>
          </p:cNvCxnSpPr>
          <p:nvPr/>
        </p:nvCxnSpPr>
        <p:spPr>
          <a:xfrm>
            <a:off x="5066216" y="5172647"/>
            <a:ext cx="11741" cy="110956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Conector recto 65"/>
          <p:cNvCxnSpPr>
            <a:cxnSpLocks/>
          </p:cNvCxnSpPr>
          <p:nvPr/>
        </p:nvCxnSpPr>
        <p:spPr>
          <a:xfrm>
            <a:off x="6811463" y="5244030"/>
            <a:ext cx="5861" cy="22832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Rectángulo 4"/>
          <p:cNvSpPr/>
          <p:nvPr/>
        </p:nvSpPr>
        <p:spPr>
          <a:xfrm>
            <a:off x="4874322" y="4012995"/>
            <a:ext cx="16652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Teresita Rodríguez Miranda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(CF33116-14)</a:t>
            </a:r>
          </a:p>
        </p:txBody>
      </p:sp>
      <p:sp>
        <p:nvSpPr>
          <p:cNvPr id="76" name="Rectángulo 75"/>
          <p:cNvSpPr/>
          <p:nvPr/>
        </p:nvSpPr>
        <p:spPr>
          <a:xfrm>
            <a:off x="1616886" y="5112480"/>
            <a:ext cx="172838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Luis Miguel Miranda Leura 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77" name="Rectángulo 76"/>
          <p:cNvSpPr/>
          <p:nvPr/>
        </p:nvSpPr>
        <p:spPr>
          <a:xfrm>
            <a:off x="5124659" y="5119302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Verónica Camarena Briones 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  <p:sp>
        <p:nvSpPr>
          <p:cNvPr id="2" name="Rectángulo 1"/>
          <p:cNvSpPr/>
          <p:nvPr/>
        </p:nvSpPr>
        <p:spPr>
          <a:xfrm>
            <a:off x="2660952" y="1478939"/>
            <a:ext cx="156589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639246" y="2057359"/>
            <a:ext cx="159854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2639246" y="2605391"/>
            <a:ext cx="16057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3390578" y="5441368"/>
            <a:ext cx="160073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b="1" dirty="0">
                <a:latin typeface="Literata" pitchFamily="2" charset="0"/>
                <a:cs typeface="Arial" panose="020B0604020202020204" pitchFamily="34" charset="0"/>
              </a:rPr>
              <a:t>Control de las  Comisiones de Seguridad-Salud y Riegos de trabajo 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3430191" y="5667570"/>
            <a:ext cx="15101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Juana María García López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3396642" y="4937241"/>
            <a:ext cx="15928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Altas, Bajas y Actualización 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 Datos ante el ISSSTE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3409015" y="5153120"/>
            <a:ext cx="15905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Ma. Leticia Rodríguez Rodríguez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5126840" y="4940488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Nómina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5127265" y="6133356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Auxiliar de  Nómina</a:t>
            </a:r>
          </a:p>
        </p:txBody>
      </p:sp>
      <p:sp>
        <p:nvSpPr>
          <p:cNvPr id="25" name="Rectángulo 24"/>
          <p:cNvSpPr/>
          <p:nvPr/>
        </p:nvSpPr>
        <p:spPr>
          <a:xfrm>
            <a:off x="5060255" y="5369475"/>
            <a:ext cx="16774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Daniel Morín Garcín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Ingeniero  en Sistemas (CF12027-16)</a:t>
            </a:r>
          </a:p>
        </p:txBody>
      </p:sp>
      <p:sp>
        <p:nvSpPr>
          <p:cNvPr id="224" name="Rectángulo 223"/>
          <p:cNvSpPr/>
          <p:nvPr/>
        </p:nvSpPr>
        <p:spPr>
          <a:xfrm>
            <a:off x="1666900" y="6792337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Archivo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5" name="Rectángulo 224"/>
          <p:cNvSpPr/>
          <p:nvPr/>
        </p:nvSpPr>
        <p:spPr>
          <a:xfrm>
            <a:off x="4864617" y="3796472"/>
            <a:ext cx="161691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Asistente Técnico en Recursos Humanos 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4" name="Rectangle 9"/>
          <p:cNvSpPr>
            <a:spLocks noChangeArrowheads="1"/>
          </p:cNvSpPr>
          <p:nvPr/>
        </p:nvSpPr>
        <p:spPr bwMode="auto">
          <a:xfrm>
            <a:off x="-21200" y="4919365"/>
            <a:ext cx="1584000" cy="69482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3" name="Rectángulo 102"/>
          <p:cNvSpPr/>
          <p:nvPr/>
        </p:nvSpPr>
        <p:spPr>
          <a:xfrm>
            <a:off x="-14372" y="4879342"/>
            <a:ext cx="16118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Selección y Contratación 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Personal Administrativo </a:t>
            </a:r>
          </a:p>
        </p:txBody>
      </p:sp>
      <p:sp>
        <p:nvSpPr>
          <p:cNvPr id="119" name="Rectángulo 118"/>
          <p:cNvSpPr/>
          <p:nvPr/>
        </p:nvSpPr>
        <p:spPr>
          <a:xfrm>
            <a:off x="-34040" y="5132186"/>
            <a:ext cx="16550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Rosaura Martínez Rodríguez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sp>
        <p:nvSpPr>
          <p:cNvPr id="99" name="Rectángulo 98"/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107" name="Rectángulo 106"/>
          <p:cNvSpPr/>
          <p:nvPr/>
        </p:nvSpPr>
        <p:spPr>
          <a:xfrm>
            <a:off x="2639246" y="3057503"/>
            <a:ext cx="16057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Depto. de Recursos Humanos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8" name="Rectangle 9"/>
          <p:cNvSpPr>
            <a:spLocks noChangeArrowheads="1"/>
          </p:cNvSpPr>
          <p:nvPr/>
        </p:nvSpPr>
        <p:spPr bwMode="auto">
          <a:xfrm>
            <a:off x="3411676" y="6028541"/>
            <a:ext cx="1587600" cy="504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/>
          <p:cNvSpPr/>
          <p:nvPr/>
        </p:nvSpPr>
        <p:spPr>
          <a:xfrm>
            <a:off x="3373762" y="6019065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Pensiones y Jubilaciones 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8" name="Rectángulo 117"/>
          <p:cNvSpPr/>
          <p:nvPr/>
        </p:nvSpPr>
        <p:spPr>
          <a:xfrm>
            <a:off x="3392119" y="6203068"/>
            <a:ext cx="1723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Bertha Alicia Hernández Zúñiga 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2" name="Rectángulo 121"/>
          <p:cNvSpPr/>
          <p:nvPr/>
        </p:nvSpPr>
        <p:spPr>
          <a:xfrm>
            <a:off x="5131886" y="7415254"/>
            <a:ext cx="161972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Lidia Beatriz Pérez López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Director de Área (CF34006-10)</a:t>
            </a:r>
          </a:p>
        </p:txBody>
      </p:sp>
      <p:sp>
        <p:nvSpPr>
          <p:cNvPr id="128" name="Rectángulo 127"/>
          <p:cNvSpPr/>
          <p:nvPr/>
        </p:nvSpPr>
        <p:spPr>
          <a:xfrm>
            <a:off x="5069112" y="5670918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Isabel Zacarías Domínguez  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29" name="Rectángulo 128"/>
          <p:cNvSpPr/>
          <p:nvPr/>
        </p:nvSpPr>
        <p:spPr>
          <a:xfrm>
            <a:off x="3411521" y="7270720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1" name="Text Box 71"/>
          <p:cNvSpPr txBox="1">
            <a:spLocks noChangeArrowheads="1"/>
          </p:cNvSpPr>
          <p:nvPr/>
        </p:nvSpPr>
        <p:spPr bwMode="auto">
          <a:xfrm>
            <a:off x="6350" y="760898"/>
            <a:ext cx="683842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31" name="Rectángulo 30"/>
          <p:cNvSpPr/>
          <p:nvPr/>
        </p:nvSpPr>
        <p:spPr>
          <a:xfrm>
            <a:off x="1522857" y="5661338"/>
            <a:ext cx="200271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María Victoria Zárate Rocha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 Director de Área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133" name="Rectángulo 30"/>
          <p:cNvSpPr/>
          <p:nvPr/>
        </p:nvSpPr>
        <p:spPr>
          <a:xfrm>
            <a:off x="1637075" y="5993867"/>
            <a:ext cx="16740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Adriana Antonia Salazar Ortega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(CF33053-09)</a:t>
            </a:r>
          </a:p>
        </p:txBody>
      </p:sp>
      <p:sp>
        <p:nvSpPr>
          <p:cNvPr id="135" name="Rectángulo 123"/>
          <p:cNvSpPr/>
          <p:nvPr/>
        </p:nvSpPr>
        <p:spPr>
          <a:xfrm>
            <a:off x="1533608" y="5459016"/>
            <a:ext cx="18478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Técnico en Nombramientos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090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5127781" y="6606637"/>
            <a:ext cx="16621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Beatriz Eugenia Gamboa Vázquez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1653305" y="6928459"/>
            <a:ext cx="15910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Ma.  Ángela López Ramos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Taquimecanógrafa (A08004-04)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3410334" y="7458430"/>
            <a:ext cx="160157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Carolina Jiménez Pérez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Secretaria del Subdirector (CF34280-06)</a:t>
            </a:r>
          </a:p>
        </p:txBody>
      </p:sp>
      <p:cxnSp>
        <p:nvCxnSpPr>
          <p:cNvPr id="140" name="259 Conector recto">
            <a:extLst>
              <a:ext uri="{FF2B5EF4-FFF2-40B4-BE49-F238E27FC236}">
                <a16:creationId xmlns:a16="http://schemas.microsoft.com/office/drawing/2014/main" xmlns="" id="{6C4D582D-3E1E-4A32-B8BD-25864C73E59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0" y="516518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1" name="259 Conector recto">
            <a:extLst>
              <a:ext uri="{FF2B5EF4-FFF2-40B4-BE49-F238E27FC236}">
                <a16:creationId xmlns:a16="http://schemas.microsoft.com/office/drawing/2014/main" xmlns="" id="{34363D19-2C20-4757-A737-35D565C0A8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93170" y="51392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2" name="259 Conector recto">
            <a:extLst>
              <a:ext uri="{FF2B5EF4-FFF2-40B4-BE49-F238E27FC236}">
                <a16:creationId xmlns:a16="http://schemas.microsoft.com/office/drawing/2014/main" xmlns="" id="{81C146F6-2F08-4ACD-A306-EF2F8525F27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54457" y="569385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3" name="259 Conector recto">
            <a:extLst>
              <a:ext uri="{FF2B5EF4-FFF2-40B4-BE49-F238E27FC236}">
                <a16:creationId xmlns:a16="http://schemas.microsoft.com/office/drawing/2014/main" xmlns="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63741" y="602323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:a16="http://schemas.microsoft.com/office/drawing/2014/main" xmlns="" id="{D40959DF-EAF5-4BF8-9C14-6B56778C68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98944" y="516914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5" name="259 Conector recto">
            <a:extLst>
              <a:ext uri="{FF2B5EF4-FFF2-40B4-BE49-F238E27FC236}">
                <a16:creationId xmlns:a16="http://schemas.microsoft.com/office/drawing/2014/main" xmlns="" id="{62C0FB21-C260-4FB7-BE86-2E0CA9CAA6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06652" y="565955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:a16="http://schemas.microsoft.com/office/drawing/2014/main" xmlns="" id="{17827DCE-3576-466C-92DC-F0DFFB32C2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23439" y="621912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:a16="http://schemas.microsoft.com/office/drawing/2014/main" xmlns="" id="{580B9D02-3078-45B6-8B5D-A6AE223B24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2" y="32357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xmlns="" id="{84ECADDD-C786-4E87-B083-61D392E742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3054" y="629674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4" name="259 Conector recto">
            <a:extLst>
              <a:ext uri="{FF2B5EF4-FFF2-40B4-BE49-F238E27FC236}">
                <a16:creationId xmlns:a16="http://schemas.microsoft.com/office/drawing/2014/main" xmlns="" id="{14785892-CD00-4ABC-B9CE-77940DD93D3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088607" y="567091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5" name="259 Conector recto">
            <a:extLst>
              <a:ext uri="{FF2B5EF4-FFF2-40B4-BE49-F238E27FC236}">
                <a16:creationId xmlns:a16="http://schemas.microsoft.com/office/drawing/2014/main" xmlns="" id="{26831599-183A-4745-8CC5-025986C0EEB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085768" y="538612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A982DEA8-E916-4742-9898-F7BD1CE57ED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144829" y="5119302"/>
            <a:ext cx="1511931" cy="258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:a16="http://schemas.microsoft.com/office/drawing/2014/main" xmlns="" id="{EB31365E-1CD0-4011-BF8D-A5892E6FC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Liliana Beatriz Cerda Cabrera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2022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16" name="259 Conector recto">
            <a:extLst>
              <a:ext uri="{FF2B5EF4-FFF2-40B4-BE49-F238E27FC236}">
                <a16:creationId xmlns:a16="http://schemas.microsoft.com/office/drawing/2014/main" xmlns="" id="{59AAD01D-22BF-48F6-A6AF-F629499DE57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8844" y="664397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3" name="Rectángulo 30"/>
          <p:cNvSpPr/>
          <p:nvPr/>
        </p:nvSpPr>
        <p:spPr>
          <a:xfrm>
            <a:off x="1635984" y="6296744"/>
            <a:ext cx="16513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Adriana Rentería Salazar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26" name="Rectángulo 125"/>
          <p:cNvSpPr/>
          <p:nvPr/>
        </p:nvSpPr>
        <p:spPr>
          <a:xfrm>
            <a:off x="4990131" y="7261238"/>
            <a:ext cx="187504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Control de Asistencia y Puntualidad 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39" name="259 Conector recto">
            <a:extLst>
              <a:ext uri="{FF2B5EF4-FFF2-40B4-BE49-F238E27FC236}">
                <a16:creationId xmlns:a16="http://schemas.microsoft.com/office/drawing/2014/main" xmlns="" id="{59AAD01D-22BF-48F6-A6AF-F629499DE57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54508" y="742467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4" name="259 Conector recto">
            <a:extLst>
              <a:ext uri="{FF2B5EF4-FFF2-40B4-BE49-F238E27FC236}">
                <a16:creationId xmlns:a16="http://schemas.microsoft.com/office/drawing/2014/main" xmlns="" id="{84ECADDD-C786-4E87-B083-61D392E742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34846" y="747077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7" name="Rectángulo 126"/>
          <p:cNvSpPr/>
          <p:nvPr/>
        </p:nvSpPr>
        <p:spPr>
          <a:xfrm>
            <a:off x="-14373" y="5372113"/>
            <a:ext cx="15877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Edgar Ulises Torres Blas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cxnSp>
        <p:nvCxnSpPr>
          <p:cNvPr id="151" name="259 Conector recto">
            <a:extLst>
              <a:ext uri="{FF2B5EF4-FFF2-40B4-BE49-F238E27FC236}">
                <a16:creationId xmlns:a16="http://schemas.microsoft.com/office/drawing/2014/main" xmlns="" id="{D7EE1D04-4E27-4B47-8925-D5CCFD0A5A5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-14372" y="542707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3" name="259 Conector recto">
            <a:extLst>
              <a:ext uri="{FF2B5EF4-FFF2-40B4-BE49-F238E27FC236}">
                <a16:creationId xmlns:a16="http://schemas.microsoft.com/office/drawing/2014/main" xmlns="" id="{AA6C8229-D1DD-4C78-A499-107156073F2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68815" y="630838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9" name="259 Conector recto">
            <a:extLst>
              <a:ext uri="{FF2B5EF4-FFF2-40B4-BE49-F238E27FC236}">
                <a16:creationId xmlns:a16="http://schemas.microsoft.com/office/drawing/2014/main" xmlns="" id="{23D5428B-FED5-4794-82F2-4314BC8D481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24659" y="689900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2" name="CuadroTexto 41">
            <a:extLst>
              <a:ext uri="{FF2B5EF4-FFF2-40B4-BE49-F238E27FC236}">
                <a16:creationId xmlns:a16="http://schemas.microsoft.com/office/drawing/2014/main" xmlns="" id="{62A95EB4-5E96-427E-8DA1-053170BF15B0}"/>
              </a:ext>
            </a:extLst>
          </p:cNvPr>
          <p:cNvSpPr txBox="1"/>
          <p:nvPr/>
        </p:nvSpPr>
        <p:spPr>
          <a:xfrm>
            <a:off x="5144829" y="6908572"/>
            <a:ext cx="15501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Arnulfo Rivera Vázquez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(CF33053-09)</a:t>
            </a:r>
          </a:p>
        </p:txBody>
      </p:sp>
    </p:spTree>
    <p:extLst>
      <p:ext uri="{BB962C8B-B14F-4D97-AF65-F5344CB8AC3E}">
        <p14:creationId xmlns:p14="http://schemas.microsoft.com/office/powerpoint/2010/main" val="7413869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Rectangle 9">
            <a:extLst>
              <a:ext uri="{FF2B5EF4-FFF2-40B4-BE49-F238E27FC236}">
                <a16:creationId xmlns:a16="http://schemas.microsoft.com/office/drawing/2014/main" xmlns="" id="{3342AE69-7C6F-410B-8FFE-80BF12986D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5637" y="609082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84" name="Rectangle 9"/>
          <p:cNvSpPr>
            <a:spLocks noChangeArrowheads="1"/>
          </p:cNvSpPr>
          <p:nvPr/>
        </p:nvSpPr>
        <p:spPr bwMode="auto">
          <a:xfrm>
            <a:off x="3523789" y="4881018"/>
            <a:ext cx="1607710" cy="105909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51" name="Conector recto 50"/>
          <p:cNvCxnSpPr>
            <a:cxnSpLocks/>
          </p:cNvCxnSpPr>
          <p:nvPr/>
        </p:nvCxnSpPr>
        <p:spPr>
          <a:xfrm>
            <a:off x="1810450" y="6818160"/>
            <a:ext cx="0" cy="55647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Conector recto 51"/>
          <p:cNvCxnSpPr/>
          <p:nvPr/>
        </p:nvCxnSpPr>
        <p:spPr>
          <a:xfrm flipV="1">
            <a:off x="1440925" y="5104191"/>
            <a:ext cx="36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0" name="Imagen 9">
            <a:extLst>
              <a:ext uri="{FF2B5EF4-FFF2-40B4-BE49-F238E27FC236}">
                <a16:creationId xmlns:a16="http://schemas.microsoft.com/office/drawing/2014/main" xmlns="" id="{30B5BAC1-7A17-4069-829C-4CB7A3AA0D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6" name="Conector recto 15"/>
          <p:cNvCxnSpPr/>
          <p:nvPr/>
        </p:nvCxnSpPr>
        <p:spPr>
          <a:xfrm>
            <a:off x="876849" y="461278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5" name="Rectangle 76">
            <a:extLst>
              <a:ext uri="{FF2B5EF4-FFF2-40B4-BE49-F238E27FC236}">
                <a16:creationId xmlns:a16="http://schemas.microsoft.com/office/drawing/2014/main" xmlns="" id="{9AF60E6A-66A9-4FE7-860C-3418758D7F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850" y="4879190"/>
            <a:ext cx="1584377" cy="669999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4" name="Conector recto 73"/>
          <p:cNvCxnSpPr/>
          <p:nvPr/>
        </p:nvCxnSpPr>
        <p:spPr>
          <a:xfrm flipV="1">
            <a:off x="1450450" y="6180516"/>
            <a:ext cx="36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8" name="Rectangle 9"/>
          <p:cNvSpPr>
            <a:spLocks noChangeArrowheads="1"/>
          </p:cNvSpPr>
          <p:nvPr/>
        </p:nvSpPr>
        <p:spPr bwMode="auto">
          <a:xfrm>
            <a:off x="124259" y="588973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94" name="Rectangle 9"/>
          <p:cNvSpPr>
            <a:spLocks noChangeArrowheads="1"/>
          </p:cNvSpPr>
          <p:nvPr/>
        </p:nvSpPr>
        <p:spPr bwMode="auto">
          <a:xfrm>
            <a:off x="1007125" y="718952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133" name="Conector recto 132"/>
          <p:cNvCxnSpPr/>
          <p:nvPr/>
        </p:nvCxnSpPr>
        <p:spPr>
          <a:xfrm>
            <a:off x="5945655" y="461926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2660556" y="4627085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9" name="Rectangle 9"/>
          <p:cNvSpPr>
            <a:spLocks noChangeArrowheads="1"/>
          </p:cNvSpPr>
          <p:nvPr/>
        </p:nvSpPr>
        <p:spPr bwMode="auto">
          <a:xfrm>
            <a:off x="5209440" y="4871348"/>
            <a:ext cx="1582606" cy="536364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6" name="Rectangle 76"/>
          <p:cNvSpPr>
            <a:spLocks noChangeArrowheads="1"/>
          </p:cNvSpPr>
          <p:nvPr/>
        </p:nvSpPr>
        <p:spPr bwMode="auto">
          <a:xfrm>
            <a:off x="4396819" y="393035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42380" y="2119501"/>
            <a:ext cx="0" cy="248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Conector recto 165"/>
          <p:cNvCxnSpPr/>
          <p:nvPr/>
        </p:nvCxnSpPr>
        <p:spPr>
          <a:xfrm>
            <a:off x="876849" y="4612789"/>
            <a:ext cx="507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2657689" y="334484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1" name="Rectangle 76"/>
          <p:cNvSpPr>
            <a:spLocks noChangeArrowheads="1"/>
          </p:cNvSpPr>
          <p:nvPr/>
        </p:nvSpPr>
        <p:spPr bwMode="auto">
          <a:xfrm>
            <a:off x="1849474" y="4885575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52" name="Line 35"/>
          <p:cNvSpPr>
            <a:spLocks noChangeShapeType="1"/>
          </p:cNvSpPr>
          <p:nvPr/>
        </p:nvSpPr>
        <p:spPr bwMode="auto">
          <a:xfrm>
            <a:off x="124259" y="6080574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4" name="Conector recto 283"/>
          <p:cNvCxnSpPr/>
          <p:nvPr/>
        </p:nvCxnSpPr>
        <p:spPr>
          <a:xfrm flipV="1">
            <a:off x="3446814" y="4230861"/>
            <a:ext cx="9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4396819" y="3924327"/>
            <a:ext cx="16001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Secretaria</a:t>
            </a:r>
            <a:r>
              <a:rPr lang="es-MX" sz="700" b="1" dirty="0"/>
              <a:t> </a:t>
            </a:r>
          </a:p>
        </p:txBody>
      </p:sp>
      <p:sp>
        <p:nvSpPr>
          <p:cNvPr id="8" name="Rectángulo 7"/>
          <p:cNvSpPr/>
          <p:nvPr/>
        </p:nvSpPr>
        <p:spPr>
          <a:xfrm>
            <a:off x="3525637" y="6254054"/>
            <a:ext cx="16649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700" dirty="0">
                <a:latin typeface="Literata" pitchFamily="2" charset="0"/>
              </a:rPr>
              <a:t>Orion Uriel Lopez Alamilla</a:t>
            </a:r>
          </a:p>
          <a:p>
            <a:pPr algn="ctr"/>
            <a:r>
              <a:rPr lang="it-IT" sz="700" dirty="0">
                <a:latin typeface="Literata" pitchFamily="2" charset="0"/>
              </a:rPr>
              <a:t>Chofer  (S13008-04)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191302" y="5029985"/>
            <a:ext cx="176831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María  Guadalupe Mateos Dominguez</a:t>
            </a:r>
          </a:p>
          <a:p>
            <a:pPr algn="ctr"/>
            <a:r>
              <a:rPr lang="pt-BR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3487434" y="5272267"/>
            <a:ext cx="170386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Adriana Cecilia Gómez García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Secretaría de Director General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30" name="CuadroTexto 29"/>
          <p:cNvSpPr txBox="1"/>
          <p:nvPr/>
        </p:nvSpPr>
        <p:spPr>
          <a:xfrm>
            <a:off x="3480198" y="4864861"/>
            <a:ext cx="169489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Control Patrimonial </a:t>
            </a:r>
          </a:p>
        </p:txBody>
      </p:sp>
      <p:grpSp>
        <p:nvGrpSpPr>
          <p:cNvPr id="110" name="Grupo 109"/>
          <p:cNvGrpSpPr/>
          <p:nvPr/>
        </p:nvGrpSpPr>
        <p:grpSpPr>
          <a:xfrm>
            <a:off x="1912913" y="8239757"/>
            <a:ext cx="2170112" cy="584200"/>
            <a:chOff x="1268413" y="8101013"/>
            <a:chExt cx="2170112" cy="584200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10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03 Puesto de  base</a:t>
              </a:r>
              <a:r>
                <a:rPr lang="es-ES_tradnl" sz="800" dirty="0">
                  <a:latin typeface="Arial" panose="020B0604020202020204" pitchFamily="34" charset="0"/>
                </a:rPr>
                <a:t>.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</a:t>
              </a:r>
              <a:r>
                <a:rPr lang="es-MX" sz="700" b="1" i="1" dirty="0">
                  <a:latin typeface="Literata" pitchFamily="2" charset="0"/>
                </a:rPr>
                <a:t>: 3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7" name="Rectángulo 6"/>
          <p:cNvSpPr/>
          <p:nvPr/>
        </p:nvSpPr>
        <p:spPr>
          <a:xfrm>
            <a:off x="36706" y="5031006"/>
            <a:ext cx="1730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</a:t>
            </a:r>
            <a:r>
              <a:rPr lang="es-MX" sz="700" dirty="0">
                <a:latin typeface="Literata" pitchFamily="2" charset="0"/>
              </a:rPr>
              <a:t>Hugo Enrique Quintanar Monsiváis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50" name="Conector recto 49"/>
          <p:cNvCxnSpPr/>
          <p:nvPr/>
        </p:nvCxnSpPr>
        <p:spPr>
          <a:xfrm>
            <a:off x="1801233" y="4606310"/>
            <a:ext cx="18662" cy="19632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/>
          <p:cNvSpPr/>
          <p:nvPr/>
        </p:nvSpPr>
        <p:spPr>
          <a:xfrm>
            <a:off x="1839399" y="5044794"/>
            <a:ext cx="16023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Roberto Hernández Puente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 (CF33053-09)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1751837" y="4881253"/>
            <a:ext cx="184056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Mantenimiento a la Infraestructura 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5208045" y="4853639"/>
            <a:ext cx="15840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Tiendas Escolares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2657351" y="3302734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Recursos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Materiales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4" name="Rectángulo 63"/>
          <p:cNvSpPr/>
          <p:nvPr/>
        </p:nvSpPr>
        <p:spPr>
          <a:xfrm>
            <a:off x="4392319" y="4084059"/>
            <a:ext cx="15488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>
                <a:latin typeface="Literata" pitchFamily="2" charset="0"/>
                <a:cs typeface="Arial" charset="0"/>
              </a:rPr>
              <a:t>Adriana Niño Ávila </a:t>
            </a:r>
          </a:p>
          <a:p>
            <a:pPr algn="ctr">
              <a:defRPr/>
            </a:pPr>
            <a:r>
              <a:rPr lang="es-ES_tradnl" altLang="es-MX" sz="700" dirty="0">
                <a:latin typeface="Literata" pitchFamily="2" charset="0"/>
                <a:cs typeface="Arial" charset="0"/>
              </a:rPr>
              <a:t>Técnico (CF33053-09)</a:t>
            </a:r>
          </a:p>
        </p:txBody>
      </p:sp>
      <p:sp>
        <p:nvSpPr>
          <p:cNvPr id="62" name="Rectangle 9"/>
          <p:cNvSpPr>
            <a:spLocks noChangeArrowheads="1"/>
          </p:cNvSpPr>
          <p:nvPr/>
        </p:nvSpPr>
        <p:spPr bwMode="auto">
          <a:xfrm>
            <a:off x="2667211" y="15402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Rectangle 9"/>
          <p:cNvSpPr>
            <a:spLocks noChangeArrowheads="1"/>
          </p:cNvSpPr>
          <p:nvPr/>
        </p:nvSpPr>
        <p:spPr bwMode="auto">
          <a:xfrm>
            <a:off x="2661801" y="20993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Rectangle 9"/>
          <p:cNvSpPr>
            <a:spLocks noChangeArrowheads="1"/>
          </p:cNvSpPr>
          <p:nvPr/>
        </p:nvSpPr>
        <p:spPr bwMode="auto">
          <a:xfrm>
            <a:off x="2662939" y="265641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7" name="Rectángulo 66"/>
          <p:cNvSpPr/>
          <p:nvPr/>
        </p:nvSpPr>
        <p:spPr>
          <a:xfrm>
            <a:off x="2657689" y="1638650"/>
            <a:ext cx="159712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8" name="Rectángulo 67"/>
          <p:cNvSpPr/>
          <p:nvPr/>
        </p:nvSpPr>
        <p:spPr>
          <a:xfrm>
            <a:off x="2667209" y="2217070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9" name="Rectángulo 68"/>
          <p:cNvSpPr/>
          <p:nvPr/>
        </p:nvSpPr>
        <p:spPr>
          <a:xfrm>
            <a:off x="2674550" y="2765102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1" name="Rectángulo 70"/>
          <p:cNvSpPr/>
          <p:nvPr/>
        </p:nvSpPr>
        <p:spPr>
          <a:xfrm>
            <a:off x="2674550" y="3521778"/>
            <a:ext cx="15704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Lucia Cuellar Medina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 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125647" y="5282521"/>
            <a:ext cx="1600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Salvador Guzmán Villarreal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 Técnico (CF33053-09)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3485315" y="5022184"/>
            <a:ext cx="16994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Ma. del Carmen Cazares  Piña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76" name="Text Box 71"/>
          <p:cNvSpPr txBox="1">
            <a:spLocks noChangeArrowheads="1"/>
          </p:cNvSpPr>
          <p:nvPr/>
        </p:nvSpPr>
        <p:spPr bwMode="auto">
          <a:xfrm>
            <a:off x="31404" y="760898"/>
            <a:ext cx="678798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7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7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090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</a:t>
            </a:r>
          </a:p>
        </p:txBody>
      </p:sp>
      <p:cxnSp>
        <p:nvCxnSpPr>
          <p:cNvPr id="75" name="259 Conector recto">
            <a:extLst>
              <a:ext uri="{FF2B5EF4-FFF2-40B4-BE49-F238E27FC236}">
                <a16:creationId xmlns:a16="http://schemas.microsoft.com/office/drawing/2014/main" xmlns="" id="{D7CD400E-287A-4CF8-8DE4-5104493FC61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4790" y="531052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9" name="259 Conector recto">
            <a:extLst>
              <a:ext uri="{FF2B5EF4-FFF2-40B4-BE49-F238E27FC236}">
                <a16:creationId xmlns:a16="http://schemas.microsoft.com/office/drawing/2014/main" xmlns="" id="{49B45560-D3B7-427F-A9AE-5E665B4D66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1" y="35535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0" name="259 Conector recto">
            <a:extLst>
              <a:ext uri="{FF2B5EF4-FFF2-40B4-BE49-F238E27FC236}">
                <a16:creationId xmlns:a16="http://schemas.microsoft.com/office/drawing/2014/main" xmlns="" id="{FC3EF558-415B-4C6F-98F6-724FFF328A2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7440" y="406940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1" name="259 Conector recto">
            <a:extLst>
              <a:ext uri="{FF2B5EF4-FFF2-40B4-BE49-F238E27FC236}">
                <a16:creationId xmlns:a16="http://schemas.microsoft.com/office/drawing/2014/main" xmlns="" id="{FC48A8E6-5A06-403A-A27F-13640BF140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35391" y="503538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2" name="259 Conector recto">
            <a:extLst>
              <a:ext uri="{FF2B5EF4-FFF2-40B4-BE49-F238E27FC236}">
                <a16:creationId xmlns:a16="http://schemas.microsoft.com/office/drawing/2014/main" xmlns="" id="{1D0E6E69-376D-405F-9E7D-A52681D975B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18511" y="5057617"/>
            <a:ext cx="1666248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3" name="259 Conector recto">
            <a:extLst>
              <a:ext uri="{FF2B5EF4-FFF2-40B4-BE49-F238E27FC236}">
                <a16:creationId xmlns:a16="http://schemas.microsoft.com/office/drawing/2014/main" xmlns="" id="{74012950-70AA-4D6E-93BB-B080C72C3E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29079" y="5310526"/>
            <a:ext cx="1646012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5" name="259 Conector recto">
            <a:extLst>
              <a:ext uri="{FF2B5EF4-FFF2-40B4-BE49-F238E27FC236}">
                <a16:creationId xmlns:a16="http://schemas.microsoft.com/office/drawing/2014/main" xmlns="" id="{02B01B6C-0535-4D90-B8D5-2E194BB0402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862814" y="50299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6" name="259 Conector recto">
            <a:extLst>
              <a:ext uri="{FF2B5EF4-FFF2-40B4-BE49-F238E27FC236}">
                <a16:creationId xmlns:a16="http://schemas.microsoft.com/office/drawing/2014/main" xmlns="" id="{1878C576-31FF-4A2A-ABA4-2336B016E87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4790" y="506692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8" name="Text Box 148">
            <a:extLst>
              <a:ext uri="{FF2B5EF4-FFF2-40B4-BE49-F238E27FC236}">
                <a16:creationId xmlns:a16="http://schemas.microsoft.com/office/drawing/2014/main" xmlns="" id="{7078731A-1B05-4551-AF03-9202FAB1B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Liliana Beatriz Cerda Cabrera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2022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89" name="Rectángulo 88">
            <a:extLst>
              <a:ext uri="{FF2B5EF4-FFF2-40B4-BE49-F238E27FC236}">
                <a16:creationId xmlns:a16="http://schemas.microsoft.com/office/drawing/2014/main" xmlns="" id="{1476AD1C-31A9-4BCC-A747-DA3C1208015E}"/>
              </a:ext>
            </a:extLst>
          </p:cNvPr>
          <p:cNvSpPr/>
          <p:nvPr/>
        </p:nvSpPr>
        <p:spPr>
          <a:xfrm>
            <a:off x="3554195" y="6080574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Apoyo en Control Patrimonial </a:t>
            </a:r>
          </a:p>
        </p:txBody>
      </p:sp>
      <p:sp>
        <p:nvSpPr>
          <p:cNvPr id="91" name="Rectangle 9">
            <a:extLst>
              <a:ext uri="{FF2B5EF4-FFF2-40B4-BE49-F238E27FC236}">
                <a16:creationId xmlns:a16="http://schemas.microsoft.com/office/drawing/2014/main" xmlns="" id="{CFD6849E-DB83-4598-8E11-5441FBF05C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484" y="656960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2" name="Rectángulo 91">
            <a:extLst>
              <a:ext uri="{FF2B5EF4-FFF2-40B4-BE49-F238E27FC236}">
                <a16:creationId xmlns:a16="http://schemas.microsoft.com/office/drawing/2014/main" xmlns="" id="{026D8EC4-968C-41C5-BDD7-491331511372}"/>
              </a:ext>
            </a:extLst>
          </p:cNvPr>
          <p:cNvSpPr/>
          <p:nvPr/>
        </p:nvSpPr>
        <p:spPr>
          <a:xfrm>
            <a:off x="3529080" y="5782542"/>
            <a:ext cx="15840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cxnSp>
        <p:nvCxnSpPr>
          <p:cNvPr id="93" name="259 Conector recto">
            <a:extLst>
              <a:ext uri="{FF2B5EF4-FFF2-40B4-BE49-F238E27FC236}">
                <a16:creationId xmlns:a16="http://schemas.microsoft.com/office/drawing/2014/main" xmlns="" id="{A13B846F-4BE5-43C6-BF9A-6D5C4BC347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08925" y="675817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3" name="Rectángulo 72"/>
          <p:cNvSpPr/>
          <p:nvPr/>
        </p:nvSpPr>
        <p:spPr>
          <a:xfrm>
            <a:off x="1003400" y="6558116"/>
            <a:ext cx="16099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Almacén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990484" y="6717371"/>
            <a:ext cx="168406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Glenda Leticia Duran Fernández </a:t>
            </a:r>
          </a:p>
          <a:p>
            <a:pPr algn="ctr"/>
            <a:r>
              <a:rPr lang="pt-BR" sz="700" dirty="0">
                <a:latin typeface="Literata" pitchFamily="2" charset="0"/>
              </a:rPr>
              <a:t>Técnico 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7" name="Rectángulo 30"/>
          <p:cNvSpPr/>
          <p:nvPr/>
        </p:nvSpPr>
        <p:spPr>
          <a:xfrm>
            <a:off x="127749" y="6070116"/>
            <a:ext cx="16046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Juanita Brondo Morales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Taquimecanógrafa (A08004-04)</a:t>
            </a:r>
          </a:p>
        </p:txBody>
      </p:sp>
      <p:sp>
        <p:nvSpPr>
          <p:cNvPr id="100" name="Rectángulo 99"/>
          <p:cNvSpPr/>
          <p:nvPr/>
        </p:nvSpPr>
        <p:spPr>
          <a:xfrm>
            <a:off x="1014919" y="7365691"/>
            <a:ext cx="16099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José Sánchez Camargo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Intendente (a08004-04)</a:t>
            </a:r>
          </a:p>
        </p:txBody>
      </p:sp>
      <p:sp>
        <p:nvSpPr>
          <p:cNvPr id="101" name="Rectángulo 100"/>
          <p:cNvSpPr/>
          <p:nvPr/>
        </p:nvSpPr>
        <p:spPr>
          <a:xfrm>
            <a:off x="1014919" y="7174576"/>
            <a:ext cx="16099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Auxiliar en Almacén</a:t>
            </a:r>
          </a:p>
        </p:txBody>
      </p:sp>
      <p:sp>
        <p:nvSpPr>
          <p:cNvPr id="95" name="Line 35"/>
          <p:cNvSpPr>
            <a:spLocks noChangeShapeType="1"/>
          </p:cNvSpPr>
          <p:nvPr/>
        </p:nvSpPr>
        <p:spPr bwMode="auto">
          <a:xfrm>
            <a:off x="1018390" y="7374631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Rectángulo 103">
            <a:extLst>
              <a:ext uri="{FF2B5EF4-FFF2-40B4-BE49-F238E27FC236}">
                <a16:creationId xmlns:a16="http://schemas.microsoft.com/office/drawing/2014/main" xmlns="" id="{1476AD1C-31A9-4BCC-A747-DA3C1208015E}"/>
              </a:ext>
            </a:extLst>
          </p:cNvPr>
          <p:cNvSpPr/>
          <p:nvPr/>
        </p:nvSpPr>
        <p:spPr>
          <a:xfrm>
            <a:off x="123238" y="5891799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</a:p>
        </p:txBody>
      </p:sp>
      <p:sp>
        <p:nvSpPr>
          <p:cNvPr id="105" name="Line 35"/>
          <p:cNvSpPr>
            <a:spLocks noChangeShapeType="1"/>
          </p:cNvSpPr>
          <p:nvPr/>
        </p:nvSpPr>
        <p:spPr bwMode="auto">
          <a:xfrm>
            <a:off x="3512031" y="6280629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Rectángulo 101"/>
          <p:cNvSpPr/>
          <p:nvPr/>
        </p:nvSpPr>
        <p:spPr>
          <a:xfrm>
            <a:off x="3499301" y="5634640"/>
            <a:ext cx="16920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Elvia Viridiana Gaspar Ovalle</a:t>
            </a:r>
          </a:p>
          <a:p>
            <a:pPr lvl="0"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  </a:t>
            </a:r>
            <a:r>
              <a:rPr lang="es-ES_tradnl" altLang="es-MX" sz="700" dirty="0">
                <a:solidFill>
                  <a:prstClr val="black"/>
                </a:solidFill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solidFill>
                <a:prstClr val="black"/>
              </a:solidFill>
              <a:latin typeface="Literata" pitchFamily="2" charset="0"/>
            </a:endParaRPr>
          </a:p>
        </p:txBody>
      </p:sp>
      <p:cxnSp>
        <p:nvCxnSpPr>
          <p:cNvPr id="107" name="Conector recto 106"/>
          <p:cNvCxnSpPr>
            <a:cxnSpLocks/>
            <a:stCxn id="102" idx="2"/>
            <a:endCxn id="89" idx="0"/>
          </p:cNvCxnSpPr>
          <p:nvPr/>
        </p:nvCxnSpPr>
        <p:spPr>
          <a:xfrm>
            <a:off x="4345302" y="5942417"/>
            <a:ext cx="2693" cy="1381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2" name="Rectángulo 71"/>
          <p:cNvSpPr/>
          <p:nvPr/>
        </p:nvSpPr>
        <p:spPr>
          <a:xfrm>
            <a:off x="144790" y="4896135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Compras </a:t>
            </a:r>
          </a:p>
        </p:txBody>
      </p:sp>
      <p:cxnSp>
        <p:nvCxnSpPr>
          <p:cNvPr id="116" name="259 Conector recto">
            <a:extLst>
              <a:ext uri="{FF2B5EF4-FFF2-40B4-BE49-F238E27FC236}">
                <a16:creationId xmlns:a16="http://schemas.microsoft.com/office/drawing/2014/main" xmlns="" id="{668A231F-E0F9-4B81-9271-9D91F8F42DD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12031" y="5671325"/>
            <a:ext cx="1679271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6355196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Conector recto 46"/>
          <p:cNvCxnSpPr/>
          <p:nvPr/>
        </p:nvCxnSpPr>
        <p:spPr>
          <a:xfrm>
            <a:off x="1179999" y="4728863"/>
            <a:ext cx="0" cy="291600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1" name="Imagen 9">
            <a:extLst>
              <a:ext uri="{FF2B5EF4-FFF2-40B4-BE49-F238E27FC236}">
                <a16:creationId xmlns:a16="http://schemas.microsoft.com/office/drawing/2014/main" xmlns="" id="{440C5F5F-FDE5-4AA3-BB85-4C9BF2FD15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450720" y="50560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05" name="Rectangle 9"/>
          <p:cNvSpPr>
            <a:spLocks noChangeArrowheads="1"/>
          </p:cNvSpPr>
          <p:nvPr/>
        </p:nvSpPr>
        <p:spPr bwMode="auto">
          <a:xfrm>
            <a:off x="4252379" y="394996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50" name="Conector recto 49"/>
          <p:cNvCxnSpPr/>
          <p:nvPr/>
        </p:nvCxnSpPr>
        <p:spPr>
          <a:xfrm>
            <a:off x="5784527" y="4720420"/>
            <a:ext cx="0" cy="25200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336 Conector recto"/>
          <p:cNvCxnSpPr>
            <a:cxnSpLocks noChangeShapeType="1"/>
          </p:cNvCxnSpPr>
          <p:nvPr/>
        </p:nvCxnSpPr>
        <p:spPr bwMode="auto">
          <a:xfrm flipH="1" flipV="1">
            <a:off x="3411257" y="4119475"/>
            <a:ext cx="2452480" cy="1208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336 Conector recto"/>
          <p:cNvCxnSpPr>
            <a:cxnSpLocks noChangeShapeType="1"/>
          </p:cNvCxnSpPr>
          <p:nvPr/>
        </p:nvCxnSpPr>
        <p:spPr bwMode="auto">
          <a:xfrm flipH="1" flipV="1">
            <a:off x="6252929" y="5199124"/>
            <a:ext cx="25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429000" y="2099265"/>
            <a:ext cx="0" cy="262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2667825" y="318139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6" name="Rectangle 9"/>
          <p:cNvSpPr>
            <a:spLocks noChangeArrowheads="1"/>
          </p:cNvSpPr>
          <p:nvPr/>
        </p:nvSpPr>
        <p:spPr bwMode="auto">
          <a:xfrm>
            <a:off x="2655287" y="49790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7" name="Rectangle 9"/>
          <p:cNvSpPr>
            <a:spLocks noChangeArrowheads="1"/>
          </p:cNvSpPr>
          <p:nvPr/>
        </p:nvSpPr>
        <p:spPr bwMode="auto">
          <a:xfrm>
            <a:off x="4912863" y="4985746"/>
            <a:ext cx="1587600" cy="756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62" name="Line 35"/>
          <p:cNvSpPr>
            <a:spLocks noChangeShapeType="1"/>
          </p:cNvSpPr>
          <p:nvPr/>
        </p:nvSpPr>
        <p:spPr bwMode="auto">
          <a:xfrm>
            <a:off x="2671112" y="5193266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1185576" y="4720420"/>
            <a:ext cx="4608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07269" y="8259612"/>
            <a:ext cx="2170112" cy="553998"/>
            <a:chOff x="1268413" y="8101013"/>
            <a:chExt cx="2170112" cy="553998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10 Puesto de confianza</a:t>
              </a:r>
              <a:endParaRPr lang="es-ES_tradnl" sz="700" u="sng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01 Puesto de  base.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11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49" name="Conector recto 48"/>
          <p:cNvCxnSpPr/>
          <p:nvPr/>
        </p:nvCxnSpPr>
        <p:spPr>
          <a:xfrm>
            <a:off x="3426854" y="4720420"/>
            <a:ext cx="0" cy="21600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ángulo 6"/>
          <p:cNvSpPr/>
          <p:nvPr/>
        </p:nvSpPr>
        <p:spPr>
          <a:xfrm>
            <a:off x="2672089" y="3157269"/>
            <a:ext cx="15833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Informática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672088" y="3321722"/>
            <a:ext cx="16094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Miriam Marisol Chávez Isais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242887" y="3889774"/>
            <a:ext cx="16473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Asistente Técnico en Informática 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4160425" y="4069619"/>
            <a:ext cx="1863075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Huitzalabel del Carmen Caldera Guerrero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en mantenimiento (508011-04) 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2655287" y="4937988"/>
            <a:ext cx="16176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Centro de Datos y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Telecomunicaciones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4912863" y="4975093"/>
            <a:ext cx="159206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Mantenimiento a</a:t>
            </a:r>
          </a:p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Equipo de Cómputo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39008" y="5236922"/>
            <a:ext cx="166757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 smtClean="0">
                <a:latin typeface="Literata" pitchFamily="2" charset="0"/>
                <a:cs typeface="Arial" panose="020B0604020202020204" pitchFamily="34" charset="0"/>
              </a:rPr>
              <a:t>Jaime Alonso Araiza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Ingeniero </a:t>
            </a:r>
            <a:r>
              <a:rPr lang="es-ES_tradnl" altLang="es-MX" sz="700" dirty="0" smtClean="0">
                <a:latin typeface="Literata" pitchFamily="2" charset="0"/>
                <a:cs typeface="Arial" panose="020B0604020202020204" pitchFamily="34" charset="0"/>
              </a:rPr>
              <a:t>en Sistemas </a:t>
            </a: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(CF12027-16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)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1" name="Rectangle 9"/>
          <p:cNvSpPr>
            <a:spLocks noChangeArrowheads="1"/>
          </p:cNvSpPr>
          <p:nvPr/>
        </p:nvSpPr>
        <p:spPr bwMode="auto">
          <a:xfrm>
            <a:off x="2651971" y="13573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Rectangle 9"/>
          <p:cNvSpPr>
            <a:spLocks noChangeArrowheads="1"/>
          </p:cNvSpPr>
          <p:nvPr/>
        </p:nvSpPr>
        <p:spPr bwMode="auto">
          <a:xfrm>
            <a:off x="2646561" y="191645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Rectangle 9"/>
          <p:cNvSpPr>
            <a:spLocks noChangeArrowheads="1"/>
          </p:cNvSpPr>
          <p:nvPr/>
        </p:nvSpPr>
        <p:spPr bwMode="auto">
          <a:xfrm>
            <a:off x="2647699" y="247353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77" name="Rectángulo 76"/>
          <p:cNvSpPr/>
          <p:nvPr/>
        </p:nvSpPr>
        <p:spPr>
          <a:xfrm>
            <a:off x="2664778" y="1455770"/>
            <a:ext cx="157810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8" name="Rectángulo 77"/>
          <p:cNvSpPr/>
          <p:nvPr/>
        </p:nvSpPr>
        <p:spPr>
          <a:xfrm>
            <a:off x="2664779" y="2034190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9" name="Rectángulo 78"/>
          <p:cNvSpPr/>
          <p:nvPr/>
        </p:nvSpPr>
        <p:spPr>
          <a:xfrm>
            <a:off x="2314744" y="2582222"/>
            <a:ext cx="23145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94" name="Rectángulo 93"/>
          <p:cNvSpPr/>
          <p:nvPr/>
        </p:nvSpPr>
        <p:spPr>
          <a:xfrm>
            <a:off x="4851515" y="5320598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Edgar Raymundo Meza Soria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 Especializado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9" name="Rectángulo 68"/>
          <p:cNvSpPr/>
          <p:nvPr/>
        </p:nvSpPr>
        <p:spPr>
          <a:xfrm>
            <a:off x="2664778" y="5179619"/>
            <a:ext cx="1621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Miguel Ángel Rivera Saldívar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Jefe de Materia  (JM-XXX1)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70" name="Text Box 71"/>
          <p:cNvSpPr txBox="1">
            <a:spLocks noChangeArrowheads="1"/>
          </p:cNvSpPr>
          <p:nvPr/>
        </p:nvSpPr>
        <p:spPr bwMode="auto">
          <a:xfrm>
            <a:off x="6350" y="760898"/>
            <a:ext cx="684529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81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84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85" name="Rectángulo 84"/>
          <p:cNvSpPr/>
          <p:nvPr/>
        </p:nvSpPr>
        <p:spPr>
          <a:xfrm>
            <a:off x="450721" y="6565436"/>
            <a:ext cx="128610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Miguel Ángel  Rivera 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 </a:t>
            </a:r>
            <a:r>
              <a:rPr lang="es-MX" altLang="es-MX" sz="700" dirty="0">
                <a:cs typeface="Arial" panose="020B0604020202020204" pitchFamily="34" charset="0"/>
              </a:rPr>
              <a:t>Jefe  de Materia (33-0) 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6" name="Rectangle 9"/>
          <p:cNvSpPr>
            <a:spLocks noChangeArrowheads="1"/>
          </p:cNvSpPr>
          <p:nvPr/>
        </p:nvSpPr>
        <p:spPr bwMode="auto">
          <a:xfrm>
            <a:off x="453807" y="6554090"/>
            <a:ext cx="1564902" cy="914815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8" name="Line 35"/>
          <p:cNvSpPr>
            <a:spLocks noChangeShapeType="1"/>
          </p:cNvSpPr>
          <p:nvPr/>
        </p:nvSpPr>
        <p:spPr bwMode="auto">
          <a:xfrm>
            <a:off x="474167" y="6716839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Rectángulo 88"/>
          <p:cNvSpPr/>
          <p:nvPr/>
        </p:nvSpPr>
        <p:spPr>
          <a:xfrm>
            <a:off x="468621" y="6547164"/>
            <a:ext cx="15727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Soporte a Control Escolar  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394285" y="6717427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Oscar Adrián Flores Olguín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2" name="Line 35"/>
          <p:cNvSpPr>
            <a:spLocks noChangeShapeType="1"/>
          </p:cNvSpPr>
          <p:nvPr/>
        </p:nvSpPr>
        <p:spPr bwMode="auto">
          <a:xfrm>
            <a:off x="467924" y="6975922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450720" y="6956069"/>
            <a:ext cx="17264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Hildeberto Pineda Castillo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8" name="Rectangle 9"/>
          <p:cNvSpPr>
            <a:spLocks noChangeArrowheads="1"/>
          </p:cNvSpPr>
          <p:nvPr/>
        </p:nvSpPr>
        <p:spPr bwMode="auto">
          <a:xfrm>
            <a:off x="448368" y="602937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01" name="Rectángulo 100"/>
          <p:cNvSpPr/>
          <p:nvPr/>
        </p:nvSpPr>
        <p:spPr>
          <a:xfrm>
            <a:off x="1093336" y="6039671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29" name="Rectángulo 28"/>
          <p:cNvSpPr/>
          <p:nvPr/>
        </p:nvSpPr>
        <p:spPr>
          <a:xfrm>
            <a:off x="426200" y="6170583"/>
            <a:ext cx="16952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Damián Rivera Carranza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3" name="Rectángulo 102"/>
          <p:cNvSpPr/>
          <p:nvPr/>
        </p:nvSpPr>
        <p:spPr>
          <a:xfrm>
            <a:off x="440476" y="6044448"/>
            <a:ext cx="160338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Desarrollo de Sistemas  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439008" y="55004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06" name="Rectángulo 105"/>
          <p:cNvSpPr/>
          <p:nvPr/>
        </p:nvSpPr>
        <p:spPr>
          <a:xfrm>
            <a:off x="1083976" y="5510775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08" name="Rectángulo 107"/>
          <p:cNvSpPr/>
          <p:nvPr/>
        </p:nvSpPr>
        <p:spPr>
          <a:xfrm>
            <a:off x="431116" y="5501008"/>
            <a:ext cx="16033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09" name="Rectángulo 108"/>
          <p:cNvSpPr/>
          <p:nvPr/>
        </p:nvSpPr>
        <p:spPr>
          <a:xfrm>
            <a:off x="443078" y="5508228"/>
            <a:ext cx="160338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Soporte a Sistemas Web    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444068" y="5091648"/>
            <a:ext cx="1576854" cy="198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 smtClean="0">
                <a:latin typeface="Literata" pitchFamily="2" charset="0"/>
                <a:cs typeface="Arial" panose="020B0604020202020204" pitchFamily="34" charset="0"/>
              </a:rPr>
              <a:t>Soporte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412863" y="5670670"/>
            <a:ext cx="16977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Nohemí Araiza López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90" name="259 Conector recto">
            <a:extLst>
              <a:ext uri="{FF2B5EF4-FFF2-40B4-BE49-F238E27FC236}">
                <a16:creationId xmlns:a16="http://schemas.microsoft.com/office/drawing/2014/main" xmlns="" id="{A99CCA84-7752-478C-8EE3-6EE9B67150D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97576" y="33271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5" name="259 Conector recto">
            <a:extLst>
              <a:ext uri="{FF2B5EF4-FFF2-40B4-BE49-F238E27FC236}">
                <a16:creationId xmlns:a16="http://schemas.microsoft.com/office/drawing/2014/main" xmlns="" id="{B3742443-A95C-4DB7-B116-AAD778CEF8E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72088" y="519326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6" name="259 Conector recto">
            <a:extLst>
              <a:ext uri="{FF2B5EF4-FFF2-40B4-BE49-F238E27FC236}">
                <a16:creationId xmlns:a16="http://schemas.microsoft.com/office/drawing/2014/main" xmlns="" id="{62C816B8-37BA-45B6-89E4-F9BD000EA3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44621" y="524576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2" name="259 Conector recto">
            <a:extLst>
              <a:ext uri="{FF2B5EF4-FFF2-40B4-BE49-F238E27FC236}">
                <a16:creationId xmlns:a16="http://schemas.microsoft.com/office/drawing/2014/main" xmlns="" id="{DAC86A4F-E5CC-4355-A72E-C1FB43F4F1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5372" y="56548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7" name="259 Conector recto">
            <a:extLst>
              <a:ext uri="{FF2B5EF4-FFF2-40B4-BE49-F238E27FC236}">
                <a16:creationId xmlns:a16="http://schemas.microsoft.com/office/drawing/2014/main" xmlns="" id="{DB4CCD26-60AD-4111-AE42-273731E2149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51968" y="618686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3" name="259 Conector recto">
            <a:extLst>
              <a:ext uri="{FF2B5EF4-FFF2-40B4-BE49-F238E27FC236}">
                <a16:creationId xmlns:a16="http://schemas.microsoft.com/office/drawing/2014/main" xmlns="" id="{8B80DBB3-4A17-44FC-A4E6-72F04C57A8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63423" y="725546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3" name="Text Box 148">
            <a:extLst>
              <a:ext uri="{FF2B5EF4-FFF2-40B4-BE49-F238E27FC236}">
                <a16:creationId xmlns:a16="http://schemas.microsoft.com/office/drawing/2014/main" xmlns="" id="{261FEED4-009E-421D-BAE8-E0423B19FF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Liliana Beatriz Cerda Cabrera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2022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442458" y="762402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7" name="Rectángulo 86"/>
          <p:cNvSpPr/>
          <p:nvPr/>
        </p:nvSpPr>
        <p:spPr>
          <a:xfrm>
            <a:off x="489315" y="7629025"/>
            <a:ext cx="15727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Plataforma Escolar</a:t>
            </a:r>
          </a:p>
        </p:txBody>
      </p:sp>
      <p:sp>
        <p:nvSpPr>
          <p:cNvPr id="93" name="Rectángulo 92"/>
          <p:cNvSpPr/>
          <p:nvPr/>
        </p:nvSpPr>
        <p:spPr>
          <a:xfrm>
            <a:off x="398505" y="7803446"/>
            <a:ext cx="17264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Orlando Bernardino Gallegos López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00" name="259 Conector recto">
            <a:extLst>
              <a:ext uri="{FF2B5EF4-FFF2-40B4-BE49-F238E27FC236}">
                <a16:creationId xmlns:a16="http://schemas.microsoft.com/office/drawing/2014/main" xmlns="" id="{8B80DBB3-4A17-44FC-A4E6-72F04C57A8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51968" y="782908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9" name="Rectángulo 18"/>
          <p:cNvSpPr/>
          <p:nvPr/>
        </p:nvSpPr>
        <p:spPr>
          <a:xfrm>
            <a:off x="456140" y="7222616"/>
            <a:ext cx="1621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Maricela Mora Pérez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(CF33053-09) 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10" name="259 Conector recto">
            <a:extLst>
              <a:ext uri="{FF2B5EF4-FFF2-40B4-BE49-F238E27FC236}">
                <a16:creationId xmlns:a16="http://schemas.microsoft.com/office/drawing/2014/main" xmlns="" id="{DAC86A4F-E5CC-4355-A72E-C1FB43F4F1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55117" y="526186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1" name="Conector recto 110"/>
          <p:cNvCxnSpPr/>
          <p:nvPr/>
        </p:nvCxnSpPr>
        <p:spPr>
          <a:xfrm>
            <a:off x="1179999" y="4741171"/>
            <a:ext cx="0" cy="286333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50362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n 9">
            <a:extLst>
              <a:ext uri="{FF2B5EF4-FFF2-40B4-BE49-F238E27FC236}">
                <a16:creationId xmlns:a16="http://schemas.microsoft.com/office/drawing/2014/main" xmlns="" id="{CA00A38D-5018-48C9-B143-CC61B9F6D5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430973" y="2383035"/>
            <a:ext cx="0" cy="2157215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06370" y="8244422"/>
            <a:ext cx="2170112" cy="523220"/>
            <a:chOff x="1268413" y="8101013"/>
            <a:chExt cx="2170112" cy="52322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03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 de  base.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Total: </a:t>
              </a:r>
              <a:r>
                <a:rPr lang="es-MX" sz="700" b="1" i="1" dirty="0">
                  <a:latin typeface="Literata" pitchFamily="2" charset="0"/>
                </a:rPr>
                <a:t>03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44" name="Rectangle 9"/>
          <p:cNvSpPr>
            <a:spLocks noChangeArrowheads="1"/>
          </p:cNvSpPr>
          <p:nvPr/>
        </p:nvSpPr>
        <p:spPr bwMode="auto">
          <a:xfrm>
            <a:off x="2660952" y="377898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46" name="Rectángulo 45"/>
          <p:cNvSpPr/>
          <p:nvPr/>
        </p:nvSpPr>
        <p:spPr>
          <a:xfrm>
            <a:off x="2657352" y="3745578"/>
            <a:ext cx="159119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Diseño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48" name="Rectangle 9"/>
          <p:cNvSpPr>
            <a:spLocks noChangeArrowheads="1"/>
          </p:cNvSpPr>
          <p:nvPr/>
        </p:nvSpPr>
        <p:spPr bwMode="auto">
          <a:xfrm>
            <a:off x="2645621" y="19516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ectangle 9"/>
          <p:cNvSpPr>
            <a:spLocks noChangeArrowheads="1"/>
          </p:cNvSpPr>
          <p:nvPr/>
        </p:nvSpPr>
        <p:spPr bwMode="auto">
          <a:xfrm>
            <a:off x="2640211" y="251081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ectangle 9"/>
          <p:cNvSpPr>
            <a:spLocks noChangeArrowheads="1"/>
          </p:cNvSpPr>
          <p:nvPr/>
        </p:nvSpPr>
        <p:spPr bwMode="auto">
          <a:xfrm>
            <a:off x="2641349" y="306789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51" name="Rectángulo 50"/>
          <p:cNvSpPr/>
          <p:nvPr/>
        </p:nvSpPr>
        <p:spPr>
          <a:xfrm>
            <a:off x="2660952" y="2050130"/>
            <a:ext cx="158399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2" name="Rectángulo 51"/>
          <p:cNvSpPr/>
          <p:nvPr/>
        </p:nvSpPr>
        <p:spPr>
          <a:xfrm>
            <a:off x="2636075" y="2628550"/>
            <a:ext cx="16088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5" name="Rectángulo 54"/>
          <p:cNvSpPr/>
          <p:nvPr/>
        </p:nvSpPr>
        <p:spPr>
          <a:xfrm>
            <a:off x="2660952" y="3176582"/>
            <a:ext cx="158399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674097" y="3926815"/>
            <a:ext cx="15780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Luis Galar Beltrán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</a:p>
        </p:txBody>
      </p:sp>
      <p:sp>
        <p:nvSpPr>
          <p:cNvPr id="30" name="Text Box 71"/>
          <p:cNvSpPr txBox="1">
            <a:spLocks noChangeArrowheads="1"/>
          </p:cNvSpPr>
          <p:nvPr/>
        </p:nvSpPr>
        <p:spPr bwMode="auto">
          <a:xfrm>
            <a:off x="56270" y="760898"/>
            <a:ext cx="679537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31" name="Rectangle 9"/>
          <p:cNvSpPr>
            <a:spLocks noChangeArrowheads="1"/>
          </p:cNvSpPr>
          <p:nvPr/>
        </p:nvSpPr>
        <p:spPr bwMode="auto">
          <a:xfrm>
            <a:off x="4707758" y="5305498"/>
            <a:ext cx="1584000" cy="621438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cxnSp>
        <p:nvCxnSpPr>
          <p:cNvPr id="12" name="Conector recto 11"/>
          <p:cNvCxnSpPr/>
          <p:nvPr/>
        </p:nvCxnSpPr>
        <p:spPr>
          <a:xfrm flipV="1">
            <a:off x="1361391" y="4540250"/>
            <a:ext cx="4140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recto 16"/>
          <p:cNvCxnSpPr/>
          <p:nvPr/>
        </p:nvCxnSpPr>
        <p:spPr>
          <a:xfrm>
            <a:off x="1361391" y="4544209"/>
            <a:ext cx="0" cy="7612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532450" y="534709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482600" y="5505552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José Pablo Benjamín Serrano García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532449" y="5323611"/>
            <a:ext cx="159406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Impresor y Editor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4667218" y="5305497"/>
            <a:ext cx="16599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Apoyo en el Departamento de Diseño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38" name="Text Box 1027"/>
          <p:cNvSpPr txBox="1">
            <a:spLocks noChangeArrowheads="1"/>
          </p:cNvSpPr>
          <p:nvPr/>
        </p:nvSpPr>
        <p:spPr bwMode="auto">
          <a:xfrm>
            <a:off x="-11916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39" name="259 Conector recto">
            <a:extLst>
              <a:ext uri="{FF2B5EF4-FFF2-40B4-BE49-F238E27FC236}">
                <a16:creationId xmlns:a16="http://schemas.microsoft.com/office/drawing/2014/main" xmlns="" id="{32AA4B00-98D6-44EE-9296-861BAD3918C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2" y="394167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0" name="259 Conector recto">
            <a:extLst>
              <a:ext uri="{FF2B5EF4-FFF2-40B4-BE49-F238E27FC236}">
                <a16:creationId xmlns:a16="http://schemas.microsoft.com/office/drawing/2014/main" xmlns="" id="{491D221E-0198-40E5-B74B-A54ECAB6658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717824" y="55618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2" name="259 Conector recto">
            <a:extLst>
              <a:ext uri="{FF2B5EF4-FFF2-40B4-BE49-F238E27FC236}">
                <a16:creationId xmlns:a16="http://schemas.microsoft.com/office/drawing/2014/main" xmlns="" id="{6AFA110E-1053-42C3-A70F-D936B8A8BC9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36050" y="55055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3" name="Text Box 148">
            <a:extLst>
              <a:ext uri="{FF2B5EF4-FFF2-40B4-BE49-F238E27FC236}">
                <a16:creationId xmlns:a16="http://schemas.microsoft.com/office/drawing/2014/main" xmlns="" id="{6960397E-2956-413C-AB3D-A3BC38C29D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Liliana Beatriz Cerda Cabrera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2022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36" name="Rectángulo 35"/>
          <p:cNvSpPr/>
          <p:nvPr/>
        </p:nvSpPr>
        <p:spPr>
          <a:xfrm>
            <a:off x="4692450" y="5561863"/>
            <a:ext cx="160937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Nora Edith Ávalos Tenorio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Secretaría de Jefe de Departamento </a:t>
            </a: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cxnSp>
        <p:nvCxnSpPr>
          <p:cNvPr id="45" name="Conector recto 44"/>
          <p:cNvCxnSpPr/>
          <p:nvPr/>
        </p:nvCxnSpPr>
        <p:spPr>
          <a:xfrm>
            <a:off x="5497208" y="4544209"/>
            <a:ext cx="0" cy="7612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472745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3141</TotalTime>
  <Words>2599</Words>
  <Application>Microsoft Office PowerPoint</Application>
  <PresentationFormat>Carta (216 x 279 mm)</PresentationFormat>
  <Paragraphs>587</Paragraphs>
  <Slides>10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Literata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Mtra. Martha Hidalgo</dc:creator>
  <cp:lastModifiedBy>OrgyMetSandraIris</cp:lastModifiedBy>
  <cp:revision>290</cp:revision>
  <cp:lastPrinted>2022-04-05T18:18:07Z</cp:lastPrinted>
  <dcterms:created xsi:type="dcterms:W3CDTF">2021-09-07T19:36:52Z</dcterms:created>
  <dcterms:modified xsi:type="dcterms:W3CDTF">2022-10-06T20:12:14Z</dcterms:modified>
</cp:coreProperties>
</file>