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72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A6F8-FEF9-4C3B-A94B-0A71E5CE7412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B8B8-C207-4F57-AE75-E661691D16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2880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A6F8-FEF9-4C3B-A94B-0A71E5CE7412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B8B8-C207-4F57-AE75-E661691D16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820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A6F8-FEF9-4C3B-A94B-0A71E5CE7412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B8B8-C207-4F57-AE75-E661691D16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8664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A6F8-FEF9-4C3B-A94B-0A71E5CE7412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B8B8-C207-4F57-AE75-E661691D16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6179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A6F8-FEF9-4C3B-A94B-0A71E5CE7412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B8B8-C207-4F57-AE75-E661691D16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283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A6F8-FEF9-4C3B-A94B-0A71E5CE7412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B8B8-C207-4F57-AE75-E661691D16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0063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A6F8-FEF9-4C3B-A94B-0A71E5CE7412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B8B8-C207-4F57-AE75-E661691D16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1782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A6F8-FEF9-4C3B-A94B-0A71E5CE7412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B8B8-C207-4F57-AE75-E661691D16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5006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A6F8-FEF9-4C3B-A94B-0A71E5CE7412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B8B8-C207-4F57-AE75-E661691D16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8362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A6F8-FEF9-4C3B-A94B-0A71E5CE7412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B8B8-C207-4F57-AE75-E661691D16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2587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A6F8-FEF9-4C3B-A94B-0A71E5CE7412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B8B8-C207-4F57-AE75-E661691D16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6084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1A6F8-FEF9-4C3B-A94B-0A71E5CE7412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4B8B8-C207-4F57-AE75-E661691D16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8753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539575" y="737757"/>
            <a:ext cx="2514600" cy="9247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C. LISA AVIGAIL IZAGUIRRE RICO</a:t>
            </a:r>
          </a:p>
          <a:p>
            <a:pPr algn="ctr"/>
            <a:r>
              <a:rPr lang="es-MX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PRESIDENTA MUNICIPAL.</a:t>
            </a:r>
            <a:endParaRPr lang="es-MX" sz="12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67675" y="1444339"/>
            <a:ext cx="2130136" cy="9144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P.L.A MIGUEL BALDERAS MATA</a:t>
            </a:r>
          </a:p>
          <a:p>
            <a:pPr algn="ctr"/>
            <a:r>
              <a:rPr lang="es-MX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 DE TRANSPARENCI</a:t>
            </a:r>
            <a:r>
              <a:rPr lang="es-MX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s-MX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Conector recto 4"/>
          <p:cNvCxnSpPr>
            <a:stCxn id="2" idx="2"/>
          </p:cNvCxnSpPr>
          <p:nvPr/>
        </p:nvCxnSpPr>
        <p:spPr>
          <a:xfrm>
            <a:off x="5796875" y="1662548"/>
            <a:ext cx="41563" cy="369916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2908202" y="1901539"/>
            <a:ext cx="288867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 flipV="1">
            <a:off x="1437888" y="2597729"/>
            <a:ext cx="8847859" cy="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Rectángulo 11"/>
          <p:cNvSpPr/>
          <p:nvPr/>
        </p:nvSpPr>
        <p:spPr>
          <a:xfrm>
            <a:off x="372821" y="2935436"/>
            <a:ext cx="2119745" cy="71697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LIC. OSVALDO CRUZ MARTINEZ</a:t>
            </a:r>
          </a:p>
          <a:p>
            <a:pPr algn="ctr"/>
            <a:r>
              <a:rPr lang="es-MX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SECRETARIO GENERAL</a:t>
            </a:r>
            <a:endParaRPr lang="es-MX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2908202" y="2935437"/>
            <a:ext cx="2514600" cy="71697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LIC. CONDINA CERVANTES TORRES</a:t>
            </a:r>
            <a:endParaRPr lang="es-MX" sz="11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SINDICO MUNICIPAL</a:t>
            </a:r>
            <a:endParaRPr lang="es-MX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6368375" y="2935436"/>
            <a:ext cx="2067791" cy="71697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LIC. VANESSA ALMAZAN MARTINEZ</a:t>
            </a:r>
          </a:p>
          <a:p>
            <a:pPr algn="ctr"/>
            <a:r>
              <a:rPr lang="es-MX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CONTRALOR INTERNO</a:t>
            </a:r>
            <a:endParaRPr lang="es-MX" sz="11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9142747" y="2935436"/>
            <a:ext cx="2286000" cy="71697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L.A MA. DE JESUS LOPEZ CASTRO</a:t>
            </a:r>
          </a:p>
          <a:p>
            <a:pPr algn="ctr"/>
            <a:r>
              <a:rPr lang="es-MX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TESORERA MUNICIPAL</a:t>
            </a:r>
            <a:endParaRPr lang="es-MX" sz="11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72819" y="4218712"/>
            <a:ext cx="2119745" cy="70658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EZEQUIEL NAVA MENDOZA</a:t>
            </a:r>
          </a:p>
          <a:p>
            <a:pPr algn="ctr"/>
            <a:r>
              <a:rPr lang="es-MX" sz="11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 DE SEGURIDAD PÚBLICA</a:t>
            </a:r>
            <a:endParaRPr lang="es-MX" sz="11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136801" y="4218710"/>
            <a:ext cx="2473037" cy="71697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C.P. ALBA ESTHER SANCHEZ RODRIGUEZ</a:t>
            </a:r>
          </a:p>
          <a:p>
            <a:pPr algn="ctr"/>
            <a:r>
              <a:rPr lang="es-MX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DIRECTORA DE CATASTRO</a:t>
            </a:r>
            <a:endParaRPr lang="es-MX" sz="11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6368375" y="4208322"/>
            <a:ext cx="2067791" cy="71697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PROF. VICTOR MANUEL RODRIGUEZ NIETO</a:t>
            </a:r>
          </a:p>
          <a:p>
            <a:pPr algn="ctr"/>
            <a:r>
              <a:rPr lang="es-MX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COORDINADOR DE DESARROLLO SOCIAL</a:t>
            </a:r>
            <a:endParaRPr lang="es-MX" sz="11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8934930" y="4218712"/>
            <a:ext cx="2400299" cy="70658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JUAN MANUEL ALMAZAN RUIZ</a:t>
            </a:r>
          </a:p>
          <a:p>
            <a:pPr algn="ctr"/>
            <a:r>
              <a:rPr lang="es-MX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PRESIDENTE DEL SMDIF</a:t>
            </a:r>
            <a:endParaRPr lang="es-MX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290945" y="5569527"/>
            <a:ext cx="1569027" cy="112221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EFRAIN PINEDA ESPINOZA</a:t>
            </a:r>
          </a:p>
          <a:p>
            <a:pPr algn="ctr"/>
            <a:r>
              <a:rPr lang="es-MX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COORDINADOR DE DESARROLLO AGROPECUARIO</a:t>
            </a:r>
            <a:endParaRPr lang="es-MX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2180836" y="5569529"/>
            <a:ext cx="1454729" cy="112221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L.A.A ROBERTO CEBALLOS ALMAZAN</a:t>
            </a:r>
          </a:p>
          <a:p>
            <a:pPr algn="ctr"/>
            <a:r>
              <a:rPr lang="es-MX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OFICIALIA MAYOR DE REGISTRO CIVIL</a:t>
            </a:r>
            <a:endParaRPr lang="es-MX" sz="11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910924" y="5579919"/>
            <a:ext cx="1646960" cy="111182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J. CLEOTILDE PEREZ AZUA</a:t>
            </a:r>
          </a:p>
          <a:p>
            <a:pPr algn="ctr"/>
            <a:r>
              <a:rPr lang="es-MX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DERECTOR DE OBRAS PÚBLICAS</a:t>
            </a:r>
            <a:endParaRPr lang="es-MX" sz="11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5905979" y="5559136"/>
            <a:ext cx="1496291" cy="112221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ABEL MARTINEZ MEZA</a:t>
            </a:r>
          </a:p>
          <a:p>
            <a:pPr algn="ctr"/>
            <a:endParaRPr lang="es-MX" sz="11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 DE AGUA POTABLE</a:t>
            </a:r>
            <a:endParaRPr lang="es-MX" sz="11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7989357" y="5569527"/>
            <a:ext cx="1309254" cy="11118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ADAN DIAZ GRANADOS</a:t>
            </a:r>
          </a:p>
          <a:p>
            <a:pPr algn="ctr"/>
            <a:r>
              <a:rPr lang="es-MX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 DE COMUNICACIÓN SOCIAL</a:t>
            </a:r>
            <a:endParaRPr lang="es-MX" sz="11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9748016" y="5569527"/>
            <a:ext cx="1527464" cy="112221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ORTENCIA GOZALEZ IZAGUIRRE</a:t>
            </a:r>
          </a:p>
          <a:p>
            <a:pPr algn="ctr"/>
            <a:r>
              <a:rPr lang="es-MX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DIRECTORA DE INAPAM</a:t>
            </a:r>
            <a:endParaRPr lang="es-MX" sz="11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Conector recto 32"/>
          <p:cNvCxnSpPr>
            <a:stCxn id="12" idx="0"/>
          </p:cNvCxnSpPr>
          <p:nvPr/>
        </p:nvCxnSpPr>
        <p:spPr>
          <a:xfrm flipH="1" flipV="1">
            <a:off x="1432691" y="2587339"/>
            <a:ext cx="3" cy="34809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Conector recto 34"/>
          <p:cNvCxnSpPr>
            <a:endCxn id="19" idx="0"/>
          </p:cNvCxnSpPr>
          <p:nvPr/>
        </p:nvCxnSpPr>
        <p:spPr>
          <a:xfrm>
            <a:off x="10285747" y="2608122"/>
            <a:ext cx="0" cy="3273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Conector recto 37"/>
          <p:cNvCxnSpPr>
            <a:endCxn id="13" idx="0"/>
          </p:cNvCxnSpPr>
          <p:nvPr/>
        </p:nvCxnSpPr>
        <p:spPr>
          <a:xfrm>
            <a:off x="4165502" y="2608122"/>
            <a:ext cx="0" cy="32731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Conector recto 40"/>
          <p:cNvCxnSpPr>
            <a:endCxn id="18" idx="0"/>
          </p:cNvCxnSpPr>
          <p:nvPr/>
        </p:nvCxnSpPr>
        <p:spPr>
          <a:xfrm>
            <a:off x="7402270" y="2587339"/>
            <a:ext cx="1" cy="34809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Conector recto 43"/>
          <p:cNvCxnSpPr/>
          <p:nvPr/>
        </p:nvCxnSpPr>
        <p:spPr>
          <a:xfrm flipH="1">
            <a:off x="1432694" y="3909582"/>
            <a:ext cx="8702385" cy="4935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Conector recto 46"/>
          <p:cNvCxnSpPr>
            <a:endCxn id="20" idx="0"/>
          </p:cNvCxnSpPr>
          <p:nvPr/>
        </p:nvCxnSpPr>
        <p:spPr>
          <a:xfrm>
            <a:off x="1432691" y="3958941"/>
            <a:ext cx="1" cy="25977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stCxn id="21" idx="0"/>
          </p:cNvCxnSpPr>
          <p:nvPr/>
        </p:nvCxnSpPr>
        <p:spPr>
          <a:xfrm flipH="1" flipV="1">
            <a:off x="4373319" y="3932962"/>
            <a:ext cx="1" cy="2857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Conector recto 51"/>
          <p:cNvCxnSpPr>
            <a:stCxn id="22" idx="0"/>
          </p:cNvCxnSpPr>
          <p:nvPr/>
        </p:nvCxnSpPr>
        <p:spPr>
          <a:xfrm flipH="1" flipV="1">
            <a:off x="7402270" y="3932964"/>
            <a:ext cx="1" cy="27535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Conector recto 53"/>
          <p:cNvCxnSpPr>
            <a:stCxn id="23" idx="0"/>
          </p:cNvCxnSpPr>
          <p:nvPr/>
        </p:nvCxnSpPr>
        <p:spPr>
          <a:xfrm flipH="1" flipV="1">
            <a:off x="10135079" y="3912179"/>
            <a:ext cx="1" cy="30653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8" name="Conector recto 57"/>
          <p:cNvCxnSpPr/>
          <p:nvPr/>
        </p:nvCxnSpPr>
        <p:spPr>
          <a:xfrm flipV="1">
            <a:off x="1053424" y="5351319"/>
            <a:ext cx="9458324" cy="1039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 flipH="1" flipV="1">
            <a:off x="1053424" y="5361712"/>
            <a:ext cx="1" cy="20781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4" name="Conector recto 63"/>
          <p:cNvCxnSpPr>
            <a:stCxn id="27" idx="0"/>
          </p:cNvCxnSpPr>
          <p:nvPr/>
        </p:nvCxnSpPr>
        <p:spPr>
          <a:xfrm flipH="1" flipV="1">
            <a:off x="2908200" y="5361712"/>
            <a:ext cx="1" cy="20781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Conector recto 65"/>
          <p:cNvCxnSpPr>
            <a:stCxn id="28" idx="0"/>
          </p:cNvCxnSpPr>
          <p:nvPr/>
        </p:nvCxnSpPr>
        <p:spPr>
          <a:xfrm flipV="1">
            <a:off x="4734404" y="5361712"/>
            <a:ext cx="0" cy="21820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Conector recto 67"/>
          <p:cNvCxnSpPr>
            <a:stCxn id="29" idx="0"/>
          </p:cNvCxnSpPr>
          <p:nvPr/>
        </p:nvCxnSpPr>
        <p:spPr>
          <a:xfrm flipH="1" flipV="1">
            <a:off x="6654124" y="5351320"/>
            <a:ext cx="1" cy="20781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Conector recto 69"/>
          <p:cNvCxnSpPr>
            <a:stCxn id="30" idx="0"/>
          </p:cNvCxnSpPr>
          <p:nvPr/>
        </p:nvCxnSpPr>
        <p:spPr>
          <a:xfrm flipV="1">
            <a:off x="8643984" y="5351319"/>
            <a:ext cx="0" cy="2182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2" name="Conector recto 71"/>
          <p:cNvCxnSpPr>
            <a:stCxn id="31" idx="0"/>
          </p:cNvCxnSpPr>
          <p:nvPr/>
        </p:nvCxnSpPr>
        <p:spPr>
          <a:xfrm flipV="1">
            <a:off x="10511748" y="5361712"/>
            <a:ext cx="0" cy="20781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3" name="Rectángulo 72"/>
          <p:cNvSpPr/>
          <p:nvPr/>
        </p:nvSpPr>
        <p:spPr>
          <a:xfrm>
            <a:off x="1534535" y="75494"/>
            <a:ext cx="9253107" cy="6857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 smtClean="0">
                <a:solidFill>
                  <a:schemeClr val="accent2">
                    <a:lumMod val="50000"/>
                  </a:schemeClr>
                </a:solidFill>
                <a:latin typeface="Castellar" panose="020A0402060406010301" pitchFamily="18" charset="0"/>
              </a:rPr>
              <a:t>H. AYUNTAMIENTO DE VILLA JUAREZ S.L.P. 2021- 2024</a:t>
            </a:r>
            <a:endParaRPr lang="es-MX" sz="2400" dirty="0">
              <a:solidFill>
                <a:schemeClr val="accent2">
                  <a:lumMod val="50000"/>
                </a:schemeClr>
              </a:solidFill>
              <a:latin typeface="Castellar" panose="020A040206040601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0185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148</Words>
  <Application>Microsoft Office PowerPoint</Application>
  <PresentationFormat>Panorámica</PresentationFormat>
  <Paragraphs>34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Narrow</vt:lpstr>
      <vt:lpstr>Calibri</vt:lpstr>
      <vt:lpstr>Calibri Light</vt:lpstr>
      <vt:lpstr>Castellar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Secretaria</dc:creator>
  <cp:lastModifiedBy>Secretaria</cp:lastModifiedBy>
  <cp:revision>10</cp:revision>
  <cp:lastPrinted>2022-04-08T16:20:00Z</cp:lastPrinted>
  <dcterms:created xsi:type="dcterms:W3CDTF">2022-04-08T15:39:14Z</dcterms:created>
  <dcterms:modified xsi:type="dcterms:W3CDTF">2022-09-07T18:29:45Z</dcterms:modified>
</cp:coreProperties>
</file>