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52" r:id="rId15"/>
    <p:sldMasterId id="2147483864" r:id="rId16"/>
    <p:sldMasterId id="2147483876" r:id="rId17"/>
    <p:sldMasterId id="2147483888" r:id="rId18"/>
  </p:sldMasterIdLst>
  <p:notesMasterIdLst>
    <p:notesMasterId r:id="rId37"/>
  </p:notesMasterIdLst>
  <p:sldIdLst>
    <p:sldId id="257" r:id="rId19"/>
    <p:sldId id="259" r:id="rId20"/>
    <p:sldId id="260" r:id="rId21"/>
    <p:sldId id="462" r:id="rId22"/>
    <p:sldId id="262" r:id="rId23"/>
    <p:sldId id="263" r:id="rId24"/>
    <p:sldId id="29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4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140" d="100"/>
          <a:sy n="140" d="100"/>
        </p:scale>
        <p:origin x="-1926" y="-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FBA5-97B4-45A5-833B-716C677A4605}" type="datetimeFigureOut">
              <a:rPr lang="es-MX" smtClean="0"/>
              <a:t>09/06/2022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E0F7-1B15-41E9-AF8D-21B308952D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10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14A841-6C47-4BCD-BD2C-23D26AAB09E1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2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>
            <a:extLst>
              <a:ext uri="{FF2B5EF4-FFF2-40B4-BE49-F238E27FC236}">
                <a16:creationId xmlns:a16="http://schemas.microsoft.com/office/drawing/2014/main" id="{DD0D6FB6-F694-4940-926E-FA3D356C6D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2 Marcador de notas">
            <a:extLst>
              <a:ext uri="{FF2B5EF4-FFF2-40B4-BE49-F238E27FC236}">
                <a16:creationId xmlns:a16="http://schemas.microsoft.com/office/drawing/2014/main" id="{812BF349-7958-4961-B4B5-FFA39C889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32772" name="3 Marcador de número de diapositiva">
            <a:extLst>
              <a:ext uri="{FF2B5EF4-FFF2-40B4-BE49-F238E27FC236}">
                <a16:creationId xmlns:a16="http://schemas.microsoft.com/office/drawing/2014/main" id="{D1AF422E-2012-4941-AA18-F85AEA0E3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B3F659-9AED-4458-A2A7-F4741F85A59D}" type="slidenum">
              <a:rPr kumimoji="0" lang="es-ES_tradnl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_tradnl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3CAB36-E7E7-4445-9A3C-C49B214A4AB3}" type="slidenum">
              <a:rPr kumimoji="0" lang="es-ES" alt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altLang="es-MX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66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7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0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1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2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3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9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5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2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0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25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07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45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84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56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62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79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39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3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03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47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02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78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7466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69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32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9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72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23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2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2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81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56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00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59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8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850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877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9B9C89D-3ED5-4F7B-921F-2385C9D1817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E8A825B-CFE9-4373-951A-769BD29C94F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40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2DFECDA-AC73-4BF0-ADB1-F01CE6354F0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F9CEAAC-BCF2-437B-8193-EBC95B33618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29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4E260CA-37AA-48D3-B48E-95FF5EBD460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8F5077D-F265-4BB9-9410-BC266C9FE9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71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FE0E04-3867-412F-9756-CF477B25F1B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C5271A7-5305-4558-845B-67CCD1E32BC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392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E3FC78C4-1537-4F66-9DA4-01F3EEEF55F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1193B3E-BC2E-4260-A1D7-00B24AA75D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33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3CB6A70-3D13-43E0-9119-F1390CA60A3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F5943A9-8603-4526-BEE1-8ECA65319D52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44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5E83851-2047-4814-BE98-962FF8B7DD3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FF141C5-4617-4ABF-86A9-6AEC56C1660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3376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83E809B-9095-4693-B2A9-D2B77D3ADC8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B8F8F06-70E1-4E1E-9C1F-4E02BE93BA2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312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EBBA727-2BBA-4FBE-B486-F289E4DA753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008D3B8-CE70-45FE-A0D6-AF7D6D2E216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7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0C175759-1CAD-49A8-8F39-BC15DAFC08C7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B2654B9-0DD0-4BA7-B7CE-FB1470A8213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00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89F7DEE-314A-4F60-AE04-4A59397D953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03807E2-A47A-4472-8705-9836EBC32DD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20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690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570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20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92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691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9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40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06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934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893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997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00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587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28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229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600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17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063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093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8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24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830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313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85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380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52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89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821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25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9001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014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410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6187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84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260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44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768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929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471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489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533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2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521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12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069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896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260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56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1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848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024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1521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2217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23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055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89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553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47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62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862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857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103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737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013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3204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938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9642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24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872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45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226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695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901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353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17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8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1471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7900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5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071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832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171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908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8348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092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8818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731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5072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9959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500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127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3405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511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141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322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631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271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8894E59-95B4-404C-8B61-BDC9E01CB20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A131FF5-429B-42F7-93E2-A2F847B25B7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728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F980290-E82B-4359-902D-9DEDB4DAC00D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59D26D-658E-42F3-8C28-92478F3B502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885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D834D64-ED82-405A-B335-B2A4FF10BA1E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BEB092-36B0-4C96-8814-51900D59463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540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24B67F-4917-48D8-B712-598E9055B961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A74FB95-9246-437D-A82F-E034588DD07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099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FFB4414-4B87-478E-886F-CE2EB1CA946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679FFFE7-DF3D-4FDD-84C0-1DC86DF0884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992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DFA08869-8F0A-4193-9E71-072DB2ED2D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6B0FFA8-1457-49C0-A21E-A76F49A2E59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5061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F14D91-72EA-40C3-8D39-B7975CD89FE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53C20E46-B1F8-4AD3-9CA0-21F326A3417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688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981D39C-9732-476F-A2FD-7C609F684D13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A8D8211-5F5D-4C7A-AA14-4990AEA035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6790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7F8B9EF-F097-4F6E-BCA2-E5AF9F2557C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95A88A6-DE40-42CF-8E50-8536D125AD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8274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EF646A9-A0A3-4458-A9E0-81D8EC1E03D9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F32B0BC4-C89C-4FA5-8103-8FE24C36C84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69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43639FC-2793-4463-AAB1-F95D8F8DFA8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0E06DEAC-67B8-48FA-B609-6BEF43522B75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6641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2B2806CA-77CF-49C0-A86E-E2B0F3D7F514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2B09FEE-41DE-4E98-8434-EE0354FFE2AD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542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7A0603E-2DDC-435B-9E1E-FE8C744139C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145C85EE-07DD-4953-88C5-9F76B33F3E74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74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FB8DD217-5A8F-4898-A3E4-6CFE779164D2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B5579A2-7DCD-4EAB-8BC2-D1934BCEF6B0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763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B8BD3DA6-CB54-4050-B752-70AAB0F4E6A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3216CA88-2544-42F0-9B20-9BF9F0139E0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901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3B31B33B-7A64-47EB-8B6E-FD39933FBE15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9779E4EB-8BE3-4561-B779-357C152154F9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4333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53E1B541-7482-4717-8BEC-E156AFD7866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8860629C-52A3-4904-9848-3BCCE0BD469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3614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421854E9-9A3D-4F50-859E-520688A96896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2DD1479-DBC5-4D65-8541-303F4892B443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94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142BC1D5-80E7-4093-81B8-807831D5C18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E2A51336-D888-4F12-AA2A-8AE0338D44AF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570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C2F58A77-371C-4DF1-A706-428A80DA882C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46413997-0079-4CD4-8E46-BB3488CEBED8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8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648D7F04-B61F-4B71-B27D-CE0FBBFE89FB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790297FC-688B-48E1-B7AA-11F6A01E356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277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fld id="{8362252D-3088-41AD-89E8-50F7F8647848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B5395CE-1AAE-44BB-87A3-1B5A65B1666B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23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D7276DB-4F9B-4687-9204-38C7322B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D3459B4-D91B-4BCD-9654-A81A3FF21DAC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C734AEC-3227-437A-8C38-041C1835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AAD979-F47D-4BDC-8AF7-FB9E7CBEC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1E96FBF-3456-4087-8A41-75B3CF1B8B5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7891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FAB96DC-61E3-4B54-B097-6FDF180F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E997029-97FD-44C8-AF44-70291DCB9E3F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DC49111-9C22-4AE9-A9FE-3AA0B3A3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3A41E65-C789-43AC-B379-8BB155A6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D44CEF-A79B-47EF-B20D-0282DCF2365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2707501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900CD9E-D7A9-48B3-842E-DAE715A9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8E5A72-39AB-4E80-AE05-0CFD3ED6BDCF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15115D8-409A-48EB-8367-356427DF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3C8C29-C4EC-48E8-AE3D-E9582717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2EF138-BCC8-4A2F-A219-027AB623E88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772229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1F2DA12-A7CD-44A0-80F2-1C099AC1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B3A7FC6-26DD-4B9A-8F01-C73788690D22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26FC03E-3743-4D58-B527-DE3F58BE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F86C783-86E5-4C2A-B780-8D5060F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ABFE32-1E3D-4BC0-B92D-94496E6829F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3578569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BB8A5A4-656E-4441-A453-031939DC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6226CC-6C72-4A37-A666-654E7C113D13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E2664036-E272-42A0-9FF5-28976BD2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2162F3E-6A3A-4D24-B07B-2E149C73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5A90B83-9C01-4495-B75C-E181DEEDF3C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026560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13ED61F4-5C67-44A0-BC32-ECA17F66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BEBBEF4-6E65-4D53-A612-FB3609AAE948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67C6C418-5BE8-40DB-B6FC-161A0721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258BD02-85EB-4967-954E-5900F88D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32D7A4-8669-428B-A7BA-0B58861A49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006095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0C5A4439-8D30-4FA0-85B2-F2A89A92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60D613-63C3-4F2D-81C3-F677C64EF59E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C92A1355-5ED2-4085-8A80-3468899B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9A9ADBB7-6B95-4BB2-B0C0-1751EF51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03CE334-DA76-4568-A9E1-A571122595F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784863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EDF8710-3490-473D-A2A2-7F09E3D4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C77B61B-FAE1-4B92-B173-27B7FBACBB00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089671A-1EC2-43C1-98CB-074DBFCB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5B9F50-361C-488B-9912-BD239638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D182F43-73BE-4715-A46C-EA87294B89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868065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31DDB24-3C30-4F7F-81B7-5485D173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FAD23F-E337-486A-A045-DD185DF0BDFD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C71E61A-DF98-4D19-AEC6-B3BD74BA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DFBAA65-9A10-4B70-A8F1-AD97D959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215F637-3F63-4957-8A85-AC1AB846F79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3574835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75F657B-5AE8-4390-A898-D2C6BF5B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816241-F5EF-49B1-BDD0-AE1227EADE51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0372EB6-2F29-4C4B-94D0-5497889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BE5B0AC-99F3-4F45-AB2A-33DF59CE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EBA3AD-A63D-4C49-85BC-B48F04FA9E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500103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53DAE7-687A-4ABC-9619-7057DC45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DE5C7F-FEEB-4D18-B0A3-EC03C66C722C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826D48-D86E-434E-A1B8-A32BA85D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C191DC9-82E2-4F3B-A8A5-477A1608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DA37C16-DC3B-4FC5-9BB4-70818FA7440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735223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8D3C346-E44A-4B82-A539-144977F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1850EF0-C9CD-4A36-91CE-265FC73926A1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E0C270-06F3-4A98-888B-589F5F21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92A9B58-1AF5-4611-A0D1-70C989A7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E15AB6E-3971-49D2-9A66-1287146848B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751764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F0B744-F463-447C-82B6-8D95FA01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730FC9-F27E-4057-B7EF-A6E6585BCFFD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09CF4A0-DB9E-4E4A-BF55-416B692C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42D258-0F4B-44BD-A568-E66F115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0D7B1BC-03E0-44BD-A83D-CCB5BE08A3E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1036765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8EB80A-4A46-4A6F-AAAE-0ABF42A0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27C3DC6-8AE0-4412-90F4-D773A6BA1F6F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7FC799A-BDCA-4702-B705-FA5DBC4D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91F1A4A-4813-42FB-B63F-26A7D305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406B92E-FA5A-489E-A3DB-7292FF74A4C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2992512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3603" y="2133601"/>
            <a:ext cx="4013200" cy="60340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6DD590D-4DD2-4EE1-BDC7-0FB9DD18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725E5DD-F4AA-40F1-A316-872ED09F3F30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D092CF6-B991-4EF8-9A2A-86785EFD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11391BB-024D-43A6-A9F2-5643EE52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5649ED2-8580-43FF-A359-E9151FE3A0E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416068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6FA440CC-BAEA-4DD4-8BD5-CB8EA7396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96C6DF2-5448-414D-ADB1-087348AD1B56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7E9A3E77-1DB6-4306-9023-B9F252C1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3169093C-C35A-4D02-BDE3-D349356E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1166148-2280-4667-8453-208995548BA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293297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8BC7113-65B1-4104-8E9F-D4B6B806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90FFA0D-25CA-46CE-97A4-CA25F85FF0DD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7DD9D881-130E-4C57-A3D5-06E1590B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541B6285-326D-43DC-985B-D35311E7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D2E5E3-DE96-46AC-86EF-CE7AE4DD95D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0405724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D763A983-09E9-43E8-8E30-7AA32F3A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948A62F-7576-4267-AFED-EE290417C2D8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B5F96E08-1E3F-4D0A-BE08-AE2F65205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367B1B88-7AA2-4F44-8156-E28F66A1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8F3E2DB-5BEC-46B6-80FA-C01DA12FD7CC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108283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DD19DDE-346D-4B04-93A4-30098044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406484A-D2D9-48CC-BB6E-71DEC4C77649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CB6D2D9-5116-4951-AF63-02DC1414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EB84E3D-CF1F-4BDB-960B-F1029FC6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213383A-5475-4B0C-BB32-A5802F88062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7780088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3EF7DAD-C8CB-4629-88F5-2946C8F1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D55F6-CC23-4996-A16E-56335F6B24FD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510B0CD-73A8-40A6-92AF-78A7E50E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CECFFAD-1368-408E-821F-D920493C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36B9C31-19A5-4BEC-A2C9-71DA9C789AA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9275296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556A86D-143D-4BBC-9582-A619D10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294029-5C8A-4155-8A4E-8D30861C7777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E7AB63-F635-4A29-8E18-9683E2F2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EA4EC57-5D67-44C1-B459-41740B4F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782DC5B-B776-43DA-9583-E78FEBBF4B7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3049131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399" y="366713"/>
            <a:ext cx="205740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3" y="366713"/>
            <a:ext cx="596900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FC5AFFE-846D-484C-8146-4F6A5C59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868D572-A58C-4453-BB0A-B63567E4B350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7AF1647-A630-472C-8C53-778769A5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70029C8-B81C-4E34-BA7E-06F1131A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6E8AB1D-CB39-4779-8D2C-BB8FE3005B4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0769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7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37CBEEE7-44E9-4FAB-BA0A-F07C055F7CCA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DEEDBDB1-AE8B-4959-A63F-5F68ADA1D2A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9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0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7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9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F612948C-A4F1-4A59-B2FB-C18F27921250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C482C071-4D90-488B-A72F-303199FBC64E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2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8F847B01-F5D3-437C-B1B7-F90E3D073486}" type="datetimeFigureOut">
              <a:rPr lang="es-ES" smtClean="0"/>
              <a:pPr defTabSz="685800"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AC14F4F6-47F6-495A-98A2-35E0C03C7631}" type="slidenum">
              <a:rPr lang="es-ES" altLang="es-MX" smtClean="0"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>
            <a:extLst>
              <a:ext uri="{FF2B5EF4-FFF2-40B4-BE49-F238E27FC236}">
                <a16:creationId xmlns:a16="http://schemas.microsoft.com/office/drawing/2014/main" id="{D55739E9-CA24-4A05-AF01-5969FCD415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3075" name="2 Marcador de texto">
            <a:extLst>
              <a:ext uri="{FF2B5EF4-FFF2-40B4-BE49-F238E27FC236}">
                <a16:creationId xmlns:a16="http://schemas.microsoft.com/office/drawing/2014/main" id="{38F4DC5F-66D3-4287-A8C5-90F30B06EE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1FFDCB-F1C8-42E7-A851-F0D5B9040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AC38E2-0402-4311-B395-736AC3CAA2EB}" type="datetimeFigureOut">
              <a:rPr lang="es-ES"/>
              <a:pPr>
                <a:defRPr/>
              </a:pPr>
              <a:t>09/06/2022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2707A5B-959C-4108-AFE5-AC846EEA1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5594517-22E0-477A-A389-2E3C2BFDE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5B4BDEE-63F5-458F-A1D5-641BBA3E2C2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4360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9C610A9B-E384-4773-AD29-8D8BF1CB4D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03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7FC9539-D64D-4DB8-BEED-5635C4A0F9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D8A8BD4-63D6-4B1A-840B-B243E4ED4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759E15-B95F-41AB-8587-CE09090611F1}" type="datetimeFigureOut">
              <a:rPr lang="es-ES"/>
              <a:pPr>
                <a:defRPr/>
              </a:pPr>
              <a:t>09/06/2022</a:t>
            </a:fld>
            <a:endParaRPr lang="es-E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B46031-5744-4770-8974-C7321BDBC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748"/>
            <a:ext cx="3860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6B45D2F-7674-419B-AF1B-09A381022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748"/>
            <a:ext cx="28448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BDE71D-6F1A-487B-B189-CB87B99F3A1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4856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>
            <a:off x="6472238" y="2366962"/>
            <a:ext cx="0" cy="1774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1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2" name="Text Box 210"/>
          <p:cNvSpPr txBox="1">
            <a:spLocks noChangeArrowheads="1"/>
          </p:cNvSpPr>
          <p:nvPr/>
        </p:nvSpPr>
        <p:spPr bwMode="auto">
          <a:xfrm>
            <a:off x="5372226" y="603647"/>
            <a:ext cx="2608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Universidad Intercultural de San Luis Potosí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Despacho del Rector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3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3494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3495" name="Rectangle 23"/>
          <p:cNvSpPr>
            <a:spLocks noChangeArrowheads="1"/>
          </p:cNvSpPr>
          <p:nvPr/>
        </p:nvSpPr>
        <p:spPr bwMode="auto">
          <a:xfrm>
            <a:off x="6036469" y="1988344"/>
            <a:ext cx="877491" cy="3869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6" name="Text Box 266"/>
          <p:cNvSpPr txBox="1">
            <a:spLocks noChangeArrowheads="1"/>
          </p:cNvSpPr>
          <p:nvPr/>
        </p:nvSpPr>
        <p:spPr bwMode="auto">
          <a:xfrm>
            <a:off x="6292468" y="2018110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7" name="Text Box 265"/>
          <p:cNvSpPr txBox="1">
            <a:spLocks noChangeArrowheads="1"/>
          </p:cNvSpPr>
          <p:nvPr/>
        </p:nvSpPr>
        <p:spPr bwMode="auto">
          <a:xfrm>
            <a:off x="5990035" y="2188369"/>
            <a:ext cx="9965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6055519" y="2170510"/>
            <a:ext cx="890588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9" name="48 Rectángulo"/>
          <p:cNvSpPr>
            <a:spLocks noChangeArrowheads="1"/>
          </p:cNvSpPr>
          <p:nvPr/>
        </p:nvSpPr>
        <p:spPr bwMode="auto">
          <a:xfrm>
            <a:off x="6790135" y="5810250"/>
            <a:ext cx="1713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abril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del año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6037660" y="2751535"/>
            <a:ext cx="877490" cy="3833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3501" name="Rectangle 426"/>
          <p:cNvSpPr>
            <a:spLocks noChangeArrowheads="1"/>
          </p:cNvSpPr>
          <p:nvPr/>
        </p:nvSpPr>
        <p:spPr bwMode="auto">
          <a:xfrm>
            <a:off x="6106386" y="2844403"/>
            <a:ext cx="7328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Secretaria Ejecutiva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24 Conector recto"/>
          <p:cNvCxnSpPr/>
          <p:nvPr/>
        </p:nvCxnSpPr>
        <p:spPr>
          <a:xfrm>
            <a:off x="6472238" y="2543175"/>
            <a:ext cx="0" cy="21431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3" name="47 CuadroTexto"/>
          <p:cNvSpPr txBox="1">
            <a:spLocks noChangeArrowheads="1"/>
          </p:cNvSpPr>
          <p:nvPr/>
        </p:nvSpPr>
        <p:spPr bwMode="auto">
          <a:xfrm>
            <a:off x="4613672" y="5925741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740004" y="6018610"/>
            <a:ext cx="592931" cy="1190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740004" y="6107906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740004" y="6204348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27"/>
          <p:cNvSpPr>
            <a:spLocks noChangeArrowheads="1"/>
          </p:cNvSpPr>
          <p:nvPr/>
        </p:nvSpPr>
        <p:spPr bwMode="auto">
          <a:xfrm>
            <a:off x="3508771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cxnSp>
        <p:nvCxnSpPr>
          <p:cNvPr id="150" name="149 Conector recto"/>
          <p:cNvCxnSpPr/>
          <p:nvPr/>
        </p:nvCxnSpPr>
        <p:spPr>
          <a:xfrm flipH="1" flipV="1">
            <a:off x="8071247" y="2974181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4517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18" name="Text Box 210"/>
          <p:cNvSpPr txBox="1">
            <a:spLocks noChangeArrowheads="1"/>
          </p:cNvSpPr>
          <p:nvPr/>
        </p:nvSpPr>
        <p:spPr bwMode="auto">
          <a:xfrm>
            <a:off x="5290793" y="639366"/>
            <a:ext cx="15568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</p:txBody>
      </p:sp>
      <p:sp>
        <p:nvSpPr>
          <p:cNvPr id="64519" name="Text Box 322"/>
          <p:cNvSpPr txBox="1">
            <a:spLocks noChangeArrowheads="1"/>
          </p:cNvSpPr>
          <p:nvPr/>
        </p:nvSpPr>
        <p:spPr bwMode="auto">
          <a:xfrm>
            <a:off x="4026008" y="5431631"/>
            <a:ext cx="184731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</a:endParaRPr>
          </a:p>
        </p:txBody>
      </p:sp>
      <p:cxnSp>
        <p:nvCxnSpPr>
          <p:cNvPr id="53" name="52 Conector recto"/>
          <p:cNvCxnSpPr/>
          <p:nvPr/>
        </p:nvCxnSpPr>
        <p:spPr>
          <a:xfrm flipH="1">
            <a:off x="6047185" y="1212057"/>
            <a:ext cx="0" cy="2051447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4011217" y="2667000"/>
            <a:ext cx="40493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H="1" flipV="1">
            <a:off x="705564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3" name="Rectangle 23"/>
          <p:cNvSpPr>
            <a:spLocks noChangeArrowheads="1"/>
          </p:cNvSpPr>
          <p:nvPr/>
        </p:nvSpPr>
        <p:spPr bwMode="auto">
          <a:xfrm>
            <a:off x="5575697" y="917973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4" name="Text Box 266"/>
          <p:cNvSpPr txBox="1">
            <a:spLocks noChangeArrowheads="1"/>
          </p:cNvSpPr>
          <p:nvPr/>
        </p:nvSpPr>
        <p:spPr bwMode="auto">
          <a:xfrm>
            <a:off x="5843027" y="1014413"/>
            <a:ext cx="452368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5" name="Rectangle 23"/>
          <p:cNvSpPr>
            <a:spLocks noChangeArrowheads="1"/>
          </p:cNvSpPr>
          <p:nvPr/>
        </p:nvSpPr>
        <p:spPr bwMode="auto">
          <a:xfrm>
            <a:off x="5606654" y="151090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6" name="Text Box 266"/>
          <p:cNvSpPr txBox="1">
            <a:spLocks noChangeArrowheads="1"/>
          </p:cNvSpPr>
          <p:nvPr/>
        </p:nvSpPr>
        <p:spPr bwMode="auto">
          <a:xfrm>
            <a:off x="5611214" y="1510904"/>
            <a:ext cx="87075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Subdirección Académica</a:t>
            </a: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 bwMode="auto">
          <a:xfrm>
            <a:off x="6049567" y="2243138"/>
            <a:ext cx="5453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 Box 265"/>
          <p:cNvSpPr txBox="1">
            <a:spLocks noChangeArrowheads="1"/>
          </p:cNvSpPr>
          <p:nvPr/>
        </p:nvSpPr>
        <p:spPr bwMode="auto">
          <a:xfrm>
            <a:off x="5637137" y="1725216"/>
            <a:ext cx="8034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dirty="0" smtClean="0">
                <a:solidFill>
                  <a:srgbClr val="000000"/>
                </a:solidFill>
                <a:latin typeface="Arial" panose="020B0604020202020204" pitchFamily="34" charset="0"/>
              </a:rPr>
              <a:t>Héctor </a:t>
            </a:r>
            <a:r>
              <a:rPr lang="es-MX" altLang="es-MX" sz="450" dirty="0">
                <a:solidFill>
                  <a:srgbClr val="000000"/>
                </a:solidFill>
                <a:latin typeface="Arial" panose="020B0604020202020204" pitchFamily="34" charset="0"/>
              </a:rPr>
              <a:t>González Picazo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" name="Rectangle 23"/>
          <p:cNvSpPr>
            <a:spLocks noChangeArrowheads="1"/>
          </p:cNvSpPr>
          <p:nvPr/>
        </p:nvSpPr>
        <p:spPr bwMode="auto">
          <a:xfrm>
            <a:off x="6593682" y="2019300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0" name="Rectangle 411"/>
          <p:cNvSpPr>
            <a:spLocks noChangeArrowheads="1"/>
          </p:cNvSpPr>
          <p:nvPr/>
        </p:nvSpPr>
        <p:spPr bwMode="auto">
          <a:xfrm>
            <a:off x="6593682" y="2155031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Académico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" name="Rectangle 23"/>
          <p:cNvSpPr>
            <a:spLocks noChangeArrowheads="1"/>
          </p:cNvSpPr>
          <p:nvPr/>
        </p:nvSpPr>
        <p:spPr bwMode="auto">
          <a:xfrm>
            <a:off x="3571875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" name="Rectangle 23"/>
          <p:cNvSpPr>
            <a:spLocks noChangeArrowheads="1"/>
          </p:cNvSpPr>
          <p:nvPr/>
        </p:nvSpPr>
        <p:spPr bwMode="auto">
          <a:xfrm>
            <a:off x="4612482" y="2969419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3" name="Rectangle 411"/>
          <p:cNvSpPr>
            <a:spLocks noChangeArrowheads="1"/>
          </p:cNvSpPr>
          <p:nvPr/>
        </p:nvSpPr>
        <p:spPr bwMode="auto">
          <a:xfrm>
            <a:off x="3589735" y="3015853"/>
            <a:ext cx="919163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Investigación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" name="Rectangle 23"/>
          <p:cNvSpPr>
            <a:spLocks noChangeArrowheads="1"/>
          </p:cNvSpPr>
          <p:nvPr/>
        </p:nvSpPr>
        <p:spPr bwMode="auto">
          <a:xfrm>
            <a:off x="5613798" y="2978944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5" name="Rectangle 23"/>
          <p:cNvSpPr>
            <a:spLocks noChangeArrowheads="1"/>
          </p:cNvSpPr>
          <p:nvPr/>
        </p:nvSpPr>
        <p:spPr bwMode="auto">
          <a:xfrm>
            <a:off x="6660357" y="2967038"/>
            <a:ext cx="864394" cy="46553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36" name="Rectangle 411"/>
          <p:cNvSpPr>
            <a:spLocks noChangeArrowheads="1"/>
          </p:cNvSpPr>
          <p:nvPr/>
        </p:nvSpPr>
        <p:spPr bwMode="auto">
          <a:xfrm>
            <a:off x="4598194" y="3070623"/>
            <a:ext cx="919163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 Educativa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64537" name="Rectangle 411"/>
          <p:cNvSpPr>
            <a:spLocks noChangeArrowheads="1"/>
          </p:cNvSpPr>
          <p:nvPr/>
        </p:nvSpPr>
        <p:spPr bwMode="auto">
          <a:xfrm>
            <a:off x="6660357" y="3021807"/>
            <a:ext cx="9179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Evaluación Académica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0" name="Rectangle 23"/>
          <p:cNvSpPr>
            <a:spLocks noChangeArrowheads="1"/>
          </p:cNvSpPr>
          <p:nvPr/>
        </p:nvSpPr>
        <p:spPr bwMode="auto">
          <a:xfrm>
            <a:off x="7631907" y="2974181"/>
            <a:ext cx="864394" cy="48220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39" name="Rectangle 411"/>
          <p:cNvSpPr>
            <a:spLocks noChangeArrowheads="1"/>
          </p:cNvSpPr>
          <p:nvPr/>
        </p:nvSpPr>
        <p:spPr bwMode="auto">
          <a:xfrm>
            <a:off x="7686675" y="3080147"/>
            <a:ext cx="7620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Formación Docente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143 Conector recto"/>
          <p:cNvCxnSpPr/>
          <p:nvPr/>
        </p:nvCxnSpPr>
        <p:spPr>
          <a:xfrm flipH="1" flipV="1">
            <a:off x="8060531" y="2663429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flipH="1" flipV="1">
            <a:off x="5073254" y="2661048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23"/>
          <p:cNvSpPr>
            <a:spLocks noChangeArrowheads="1"/>
          </p:cNvSpPr>
          <p:nvPr/>
        </p:nvSpPr>
        <p:spPr bwMode="auto">
          <a:xfrm>
            <a:off x="7616429" y="384333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43" name="Rectangle 411"/>
          <p:cNvSpPr>
            <a:spLocks noChangeArrowheads="1"/>
          </p:cNvSpPr>
          <p:nvPr/>
        </p:nvSpPr>
        <p:spPr bwMode="auto">
          <a:xfrm>
            <a:off x="7589044" y="3877866"/>
            <a:ext cx="91916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Formación Docente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>
            <a:off x="5681663" y="5976938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5" name="48 Rectángulo"/>
          <p:cNvSpPr>
            <a:spLocks noChangeArrowheads="1"/>
          </p:cNvSpPr>
          <p:nvPr/>
        </p:nvSpPr>
        <p:spPr bwMode="auto">
          <a:xfrm>
            <a:off x="6830616" y="5773341"/>
            <a:ext cx="16252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Firma_____________________________________</a:t>
            </a:r>
          </a:p>
        </p:txBody>
      </p:sp>
      <p:cxnSp>
        <p:nvCxnSpPr>
          <p:cNvPr id="39" name="38 Conector recto"/>
          <p:cNvCxnSpPr/>
          <p:nvPr/>
        </p:nvCxnSpPr>
        <p:spPr>
          <a:xfrm flipH="1" flipV="1">
            <a:off x="4011216" y="2672954"/>
            <a:ext cx="0" cy="305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7" name="2 CuadroTexto"/>
          <p:cNvSpPr txBox="1">
            <a:spLocks noChangeArrowheads="1"/>
          </p:cNvSpPr>
          <p:nvPr/>
        </p:nvSpPr>
        <p:spPr bwMode="auto">
          <a:xfrm>
            <a:off x="5625704" y="3056335"/>
            <a:ext cx="8405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Innovación Pedagógica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  <a:endParaRPr lang="es-MX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4527947" y="2667000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586538" y="2668191"/>
            <a:ext cx="0" cy="112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3"/>
          <p:cNvSpPr>
            <a:spLocks noChangeArrowheads="1"/>
          </p:cNvSpPr>
          <p:nvPr/>
        </p:nvSpPr>
        <p:spPr bwMode="auto">
          <a:xfrm>
            <a:off x="4118373" y="38004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6" name="Rectangle 23"/>
          <p:cNvSpPr>
            <a:spLocks noChangeArrowheads="1"/>
          </p:cNvSpPr>
          <p:nvPr/>
        </p:nvSpPr>
        <p:spPr bwMode="auto">
          <a:xfrm>
            <a:off x="6154341" y="3792141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4552" name="Rectangle 411"/>
          <p:cNvSpPr>
            <a:spLocks noChangeArrowheads="1"/>
          </p:cNvSpPr>
          <p:nvPr/>
        </p:nvSpPr>
        <p:spPr bwMode="auto">
          <a:xfrm>
            <a:off x="4090988" y="3877866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                de Bibliotecas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53" name="Rectangle 411"/>
          <p:cNvSpPr>
            <a:spLocks noChangeArrowheads="1"/>
          </p:cNvSpPr>
          <p:nvPr/>
        </p:nvSpPr>
        <p:spPr bwMode="auto">
          <a:xfrm>
            <a:off x="6126957" y="3874294"/>
            <a:ext cx="91797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PTC’S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7 Conector recto"/>
          <p:cNvCxnSpPr/>
          <p:nvPr/>
        </p:nvCxnSpPr>
        <p:spPr>
          <a:xfrm>
            <a:off x="5681663" y="6074569"/>
            <a:ext cx="592931" cy="1191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7 Conector recto"/>
          <p:cNvCxnSpPr/>
          <p:nvPr/>
        </p:nvCxnSpPr>
        <p:spPr>
          <a:xfrm>
            <a:off x="5681663" y="6171010"/>
            <a:ext cx="592931" cy="119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6" name="47 CuadroTexto"/>
          <p:cNvSpPr txBox="1">
            <a:spLocks noChangeArrowheads="1"/>
          </p:cNvSpPr>
          <p:nvPr/>
        </p:nvSpPr>
        <p:spPr bwMode="auto">
          <a:xfrm>
            <a:off x="4612481" y="5895975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3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39" name="Text Box 210"/>
          <p:cNvSpPr txBox="1">
            <a:spLocks noChangeArrowheads="1"/>
          </p:cNvSpPr>
          <p:nvPr/>
        </p:nvSpPr>
        <p:spPr bwMode="auto">
          <a:xfrm>
            <a:off x="5411976" y="603647"/>
            <a:ext cx="136447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</p:txBody>
      </p:sp>
      <p:sp>
        <p:nvSpPr>
          <p:cNvPr id="65540" name="Text Box 145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5541" name="Line 146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5542" name="Text Box 265"/>
          <p:cNvSpPr txBox="1">
            <a:spLocks noChangeArrowheads="1"/>
          </p:cNvSpPr>
          <p:nvPr/>
        </p:nvSpPr>
        <p:spPr bwMode="auto">
          <a:xfrm>
            <a:off x="5634651" y="1241823"/>
            <a:ext cx="9893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M. en E. Aurora Orduña Correa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3" name="Text Box 266"/>
          <p:cNvSpPr txBox="1">
            <a:spLocks noChangeArrowheads="1"/>
          </p:cNvSpPr>
          <p:nvPr/>
        </p:nvSpPr>
        <p:spPr bwMode="auto">
          <a:xfrm>
            <a:off x="5981948" y="1048942"/>
            <a:ext cx="36740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</a:t>
            </a:r>
            <a:endParaRPr lang="es-MX" altLang="es-MX" sz="4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5544" name="Rectangle 250"/>
          <p:cNvSpPr>
            <a:spLocks noChangeArrowheads="1"/>
          </p:cNvSpPr>
          <p:nvPr/>
        </p:nvSpPr>
        <p:spPr bwMode="auto">
          <a:xfrm>
            <a:off x="3864083" y="2032397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sp>
        <p:nvSpPr>
          <p:cNvPr id="65545" name="Rectangle 250"/>
          <p:cNvSpPr>
            <a:spLocks noChangeArrowheads="1"/>
          </p:cNvSpPr>
          <p:nvPr/>
        </p:nvSpPr>
        <p:spPr bwMode="auto">
          <a:xfrm>
            <a:off x="4822536" y="2085975"/>
            <a:ext cx="184731" cy="1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</a:endParaRPr>
          </a:p>
        </p:txBody>
      </p:sp>
      <p:cxnSp>
        <p:nvCxnSpPr>
          <p:cNvPr id="22" name="21 Conector recto"/>
          <p:cNvCxnSpPr/>
          <p:nvPr/>
        </p:nvCxnSpPr>
        <p:spPr>
          <a:xfrm flipH="1">
            <a:off x="6072188" y="989410"/>
            <a:ext cx="22622" cy="16847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607218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4423172" y="2511029"/>
            <a:ext cx="38230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4421981" y="2511029"/>
            <a:ext cx="0" cy="13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5550694" y="3257550"/>
            <a:ext cx="0" cy="2430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51" name="123 Grupo"/>
          <p:cNvGrpSpPr>
            <a:grpSpLocks/>
          </p:cNvGrpSpPr>
          <p:nvPr/>
        </p:nvGrpSpPr>
        <p:grpSpPr bwMode="auto">
          <a:xfrm>
            <a:off x="6846094" y="2015728"/>
            <a:ext cx="1123950" cy="382642"/>
            <a:chOff x="4437062" y="2756170"/>
            <a:chExt cx="1498600" cy="510166"/>
          </a:xfrm>
        </p:grpSpPr>
        <p:sp>
          <p:nvSpPr>
            <p:cNvPr id="65621" name="Rectangle 426"/>
            <p:cNvSpPr>
              <a:spLocks noChangeArrowheads="1"/>
            </p:cNvSpPr>
            <p:nvPr/>
          </p:nvSpPr>
          <p:spPr bwMode="auto">
            <a:xfrm>
              <a:off x="4653055" y="2756170"/>
              <a:ext cx="246308" cy="215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s-ES_tradnl" altLang="es-MX" sz="450" b="1">
                <a:solidFill>
                  <a:prstClr val="black"/>
                </a:solidFill>
              </a:endParaRPr>
            </a:p>
          </p:txBody>
        </p:sp>
        <p:sp>
          <p:nvSpPr>
            <p:cNvPr id="65622" name="Rectangle 395"/>
            <p:cNvSpPr>
              <a:spLocks noChangeArrowheads="1"/>
            </p:cNvSpPr>
            <p:nvPr/>
          </p:nvSpPr>
          <p:spPr bwMode="auto">
            <a:xfrm>
              <a:off x="4437062" y="2958574"/>
              <a:ext cx="1498600" cy="30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Tec. María Santos </a:t>
              </a:r>
            </a:p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450">
                  <a:solidFill>
                    <a:prstClr val="white"/>
                  </a:solidFill>
                </a:rPr>
                <a:t>Hernández Salazar</a:t>
              </a:r>
            </a:p>
          </p:txBody>
        </p:sp>
        <p:cxnSp>
          <p:nvCxnSpPr>
            <p:cNvPr id="122" name="121 Conector recto"/>
            <p:cNvCxnSpPr/>
            <p:nvPr/>
          </p:nvCxnSpPr>
          <p:spPr>
            <a:xfrm>
              <a:off x="4643437" y="2999046"/>
              <a:ext cx="1044575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552" name="Rectangle 23"/>
          <p:cNvSpPr>
            <a:spLocks noChangeArrowheads="1"/>
          </p:cNvSpPr>
          <p:nvPr/>
        </p:nvSpPr>
        <p:spPr bwMode="auto">
          <a:xfrm>
            <a:off x="5657851" y="976312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3" name="Text Box 266"/>
          <p:cNvSpPr txBox="1">
            <a:spLocks noChangeArrowheads="1"/>
          </p:cNvSpPr>
          <p:nvPr/>
        </p:nvSpPr>
        <p:spPr bwMode="auto">
          <a:xfrm>
            <a:off x="5606893" y="1053704"/>
            <a:ext cx="106631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Dra. Aurora Orduña Correa </a:t>
            </a:r>
            <a:endParaRPr lang="es-MX" altLang="es-MX" sz="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54" name="Rectangle 23"/>
          <p:cNvSpPr>
            <a:spLocks noChangeArrowheads="1"/>
          </p:cNvSpPr>
          <p:nvPr/>
        </p:nvSpPr>
        <p:spPr bwMode="auto">
          <a:xfrm>
            <a:off x="5660232" y="15585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5555" name="13 Grupo"/>
          <p:cNvGrpSpPr>
            <a:grpSpLocks/>
          </p:cNvGrpSpPr>
          <p:nvPr/>
        </p:nvGrpSpPr>
        <p:grpSpPr bwMode="auto">
          <a:xfrm>
            <a:off x="5636419" y="1575201"/>
            <a:ext cx="977504" cy="406611"/>
            <a:chOff x="1661676" y="1830665"/>
            <a:chExt cx="1303338" cy="542669"/>
          </a:xfrm>
        </p:grpSpPr>
        <p:sp>
          <p:nvSpPr>
            <p:cNvPr id="65619" name="Rectangle 248"/>
            <p:cNvSpPr>
              <a:spLocks noChangeArrowheads="1"/>
            </p:cNvSpPr>
            <p:nvPr/>
          </p:nvSpPr>
          <p:spPr bwMode="auto">
            <a:xfrm>
              <a:off x="1661676" y="2051741"/>
              <a:ext cx="1303338" cy="32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 dirty="0" smtClean="0">
                  <a:solidFill>
                    <a:prstClr val="black"/>
                  </a:solidFill>
                  <a:latin typeface="Arial" panose="020B0604020202020204" pitchFamily="34" charset="0"/>
                </a:rPr>
                <a:t>Ma</a:t>
              </a:r>
              <a:r>
                <a:rPr lang="es-ES" altLang="es-MX" sz="525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. de los Ángeles Pérez Eulogio</a:t>
              </a:r>
            </a:p>
          </p:txBody>
        </p:sp>
        <p:sp>
          <p:nvSpPr>
            <p:cNvPr id="65620" name="Rectangle 247"/>
            <p:cNvSpPr>
              <a:spLocks noChangeArrowheads="1"/>
            </p:cNvSpPr>
            <p:nvPr/>
          </p:nvSpPr>
          <p:spPr bwMode="auto">
            <a:xfrm>
              <a:off x="1705208" y="1830665"/>
              <a:ext cx="1165275" cy="23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MX" sz="525" b="1">
                  <a:solidFill>
                    <a:prstClr val="black"/>
                  </a:solidFill>
                  <a:latin typeface="Arial" panose="020B0604020202020204" pitchFamily="34" charset="0"/>
                </a:rPr>
                <a:t>Subdirección Escolar</a:t>
              </a:r>
            </a:p>
          </p:txBody>
        </p:sp>
      </p:grpSp>
      <p:sp>
        <p:nvSpPr>
          <p:cNvPr id="143" name="Rectangle 23"/>
          <p:cNvSpPr>
            <a:spLocks noChangeArrowheads="1"/>
          </p:cNvSpPr>
          <p:nvPr/>
        </p:nvSpPr>
        <p:spPr bwMode="auto">
          <a:xfrm>
            <a:off x="7000875" y="19526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57" name="Rectangle 411"/>
          <p:cNvSpPr>
            <a:spLocks noChangeArrowheads="1"/>
          </p:cNvSpPr>
          <p:nvPr/>
        </p:nvSpPr>
        <p:spPr bwMode="auto">
          <a:xfrm>
            <a:off x="6968728" y="2024063"/>
            <a:ext cx="919163" cy="33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Asistente de </a:t>
            </a:r>
          </a:p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Escolar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48" name="Rectangle 23"/>
          <p:cNvSpPr>
            <a:spLocks noChangeArrowheads="1"/>
          </p:cNvSpPr>
          <p:nvPr/>
        </p:nvSpPr>
        <p:spPr bwMode="auto">
          <a:xfrm>
            <a:off x="3992166" y="265509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59" name="Rectangle 411"/>
          <p:cNvSpPr>
            <a:spLocks noChangeArrowheads="1"/>
          </p:cNvSpPr>
          <p:nvPr/>
        </p:nvSpPr>
        <p:spPr bwMode="auto">
          <a:xfrm>
            <a:off x="3967162" y="280987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Admisión y Control Escolar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0" name="Rectangle 23"/>
          <p:cNvSpPr>
            <a:spLocks noChangeArrowheads="1"/>
          </p:cNvSpPr>
          <p:nvPr/>
        </p:nvSpPr>
        <p:spPr bwMode="auto">
          <a:xfrm>
            <a:off x="4606529" y="3349229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1" name="Rectangle 411"/>
          <p:cNvSpPr>
            <a:spLocks noChangeArrowheads="1"/>
          </p:cNvSpPr>
          <p:nvPr/>
        </p:nvSpPr>
        <p:spPr bwMode="auto">
          <a:xfrm>
            <a:off x="4610101" y="3442098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Servicios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2" name="Rectangle 23"/>
          <p:cNvSpPr>
            <a:spLocks noChangeArrowheads="1"/>
          </p:cNvSpPr>
          <p:nvPr/>
        </p:nvSpPr>
        <p:spPr bwMode="auto">
          <a:xfrm>
            <a:off x="5639991" y="26741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3" name="Rectangle 411"/>
          <p:cNvSpPr>
            <a:spLocks noChangeArrowheads="1"/>
          </p:cNvSpPr>
          <p:nvPr/>
        </p:nvSpPr>
        <p:spPr bwMode="auto">
          <a:xfrm>
            <a:off x="5639991" y="2809875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Servicios Estudiantiles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5" name="Rectangle 23"/>
          <p:cNvSpPr>
            <a:spLocks noChangeArrowheads="1"/>
          </p:cNvSpPr>
          <p:nvPr/>
        </p:nvSpPr>
        <p:spPr bwMode="auto">
          <a:xfrm>
            <a:off x="5650707" y="33766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5" name="Rectangle 411"/>
          <p:cNvSpPr>
            <a:spLocks noChangeArrowheads="1"/>
          </p:cNvSpPr>
          <p:nvPr/>
        </p:nvSpPr>
        <p:spPr bwMode="auto">
          <a:xfrm>
            <a:off x="5612607" y="3481387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Servicio Social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1" name="Rectangle 23"/>
          <p:cNvSpPr>
            <a:spLocks noChangeArrowheads="1"/>
          </p:cNvSpPr>
          <p:nvPr/>
        </p:nvSpPr>
        <p:spPr bwMode="auto">
          <a:xfrm>
            <a:off x="6737748" y="267057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7" name="Rectangle 411"/>
          <p:cNvSpPr>
            <a:spLocks noChangeArrowheads="1"/>
          </p:cNvSpPr>
          <p:nvPr/>
        </p:nvSpPr>
        <p:spPr bwMode="auto">
          <a:xfrm>
            <a:off x="6716316" y="2796778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</a:t>
            </a: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Titulación y Certificación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" name="Rectangle 23"/>
          <p:cNvSpPr>
            <a:spLocks noChangeArrowheads="1"/>
          </p:cNvSpPr>
          <p:nvPr/>
        </p:nvSpPr>
        <p:spPr bwMode="auto">
          <a:xfrm>
            <a:off x="5654279" y="407908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69" name="Rectangle 411"/>
          <p:cNvSpPr>
            <a:spLocks noChangeArrowheads="1"/>
          </p:cNvSpPr>
          <p:nvPr/>
        </p:nvSpPr>
        <p:spPr bwMode="auto">
          <a:xfrm>
            <a:off x="5641181" y="4125516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Movilidad Estudiantil y Seguro Facultativo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5" name="Rectangle 23"/>
          <p:cNvSpPr>
            <a:spLocks noChangeArrowheads="1"/>
          </p:cNvSpPr>
          <p:nvPr/>
        </p:nvSpPr>
        <p:spPr bwMode="auto">
          <a:xfrm>
            <a:off x="5648325" y="5455444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1" name="Rectangle 411"/>
          <p:cNvSpPr>
            <a:spLocks noChangeArrowheads="1"/>
          </p:cNvSpPr>
          <p:nvPr/>
        </p:nvSpPr>
        <p:spPr bwMode="auto">
          <a:xfrm>
            <a:off x="5612607" y="5574506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Tutorías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7" name="Rectangle 23"/>
          <p:cNvSpPr>
            <a:spLocks noChangeArrowheads="1"/>
          </p:cNvSpPr>
          <p:nvPr/>
        </p:nvSpPr>
        <p:spPr bwMode="auto">
          <a:xfrm>
            <a:off x="5673329" y="4775598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</a:t>
            </a: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Becas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apoyo  al Estudiante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9" name="Rectangle 23"/>
          <p:cNvSpPr>
            <a:spLocks noChangeArrowheads="1"/>
          </p:cNvSpPr>
          <p:nvPr/>
        </p:nvSpPr>
        <p:spPr bwMode="auto">
          <a:xfrm>
            <a:off x="6736557" y="336232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4" name="Rectangle 411"/>
          <p:cNvSpPr>
            <a:spLocks noChangeArrowheads="1"/>
          </p:cNvSpPr>
          <p:nvPr/>
        </p:nvSpPr>
        <p:spPr bwMode="auto">
          <a:xfrm>
            <a:off x="6709172" y="3495675"/>
            <a:ext cx="917972" cy="22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Titulación</a:t>
            </a: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" name="Rectangle 23"/>
          <p:cNvSpPr>
            <a:spLocks noChangeArrowheads="1"/>
          </p:cNvSpPr>
          <p:nvPr/>
        </p:nvSpPr>
        <p:spPr bwMode="auto">
          <a:xfrm>
            <a:off x="6763941" y="4027885"/>
            <a:ext cx="863203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   Auxiliar de Titulación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65576" name="48 Rectángulo"/>
          <p:cNvSpPr>
            <a:spLocks noChangeArrowheads="1"/>
          </p:cNvSpPr>
          <p:nvPr/>
        </p:nvSpPr>
        <p:spPr bwMode="auto">
          <a:xfrm>
            <a:off x="6846094" y="5945981"/>
            <a:ext cx="17204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u="sng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137547" y="2190750"/>
            <a:ext cx="9286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4250531" y="1958579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79" name="Rectangle 411"/>
          <p:cNvSpPr>
            <a:spLocks noChangeArrowheads="1"/>
          </p:cNvSpPr>
          <p:nvPr/>
        </p:nvSpPr>
        <p:spPr bwMode="auto">
          <a:xfrm>
            <a:off x="4224338" y="2022873"/>
            <a:ext cx="917972" cy="3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Comunicación y Efectividad.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3559969" y="3328988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1" name="Rectangle 411"/>
          <p:cNvSpPr>
            <a:spLocks noChangeArrowheads="1"/>
          </p:cNvSpPr>
          <p:nvPr/>
        </p:nvSpPr>
        <p:spPr bwMode="auto">
          <a:xfrm>
            <a:off x="3550444" y="3421856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Preinscripción y Admisión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>
            <a:stCxn id="132" idx="0"/>
            <a:endCxn id="150" idx="2"/>
          </p:cNvCxnSpPr>
          <p:nvPr/>
        </p:nvCxnSpPr>
        <p:spPr>
          <a:xfrm flipV="1">
            <a:off x="5035153" y="3813573"/>
            <a:ext cx="3572" cy="388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 flipH="1" flipV="1">
            <a:off x="7169944" y="2452688"/>
            <a:ext cx="2381" cy="221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>
          <a:xfrm flipH="1" flipV="1">
            <a:off x="8241507" y="2507456"/>
            <a:ext cx="2381" cy="166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7784307" y="2695575"/>
            <a:ext cx="831056" cy="4262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586" name="Rectangle 411"/>
          <p:cNvSpPr>
            <a:spLocks noChangeArrowheads="1"/>
          </p:cNvSpPr>
          <p:nvPr/>
        </p:nvSpPr>
        <p:spPr bwMode="auto">
          <a:xfrm>
            <a:off x="7723585" y="2813447"/>
            <a:ext cx="917972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Control Documental y Seguimiento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(0)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Rectangle 23"/>
          <p:cNvSpPr>
            <a:spLocks noChangeArrowheads="1"/>
          </p:cNvSpPr>
          <p:nvPr/>
        </p:nvSpPr>
        <p:spPr bwMode="auto">
          <a:xfrm>
            <a:off x="7784306" y="3355182"/>
            <a:ext cx="86320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88" name="Rectangle 411"/>
          <p:cNvSpPr>
            <a:spLocks noChangeArrowheads="1"/>
          </p:cNvSpPr>
          <p:nvPr/>
        </p:nvSpPr>
        <p:spPr bwMode="auto">
          <a:xfrm>
            <a:off x="7740253" y="3438525"/>
            <a:ext cx="9191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Subcoordinación de Administración de Archivos Escolares  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 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Rectangle 23"/>
          <p:cNvSpPr>
            <a:spLocks noChangeArrowheads="1"/>
          </p:cNvSpPr>
          <p:nvPr/>
        </p:nvSpPr>
        <p:spPr bwMode="auto">
          <a:xfrm>
            <a:off x="7785498" y="4029075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Informática y Estadísticas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(V)</a:t>
            </a:r>
          </a:p>
        </p:txBody>
      </p:sp>
      <p:sp>
        <p:nvSpPr>
          <p:cNvPr id="105" name="Rectangle 23"/>
          <p:cNvSpPr>
            <a:spLocks noChangeArrowheads="1"/>
          </p:cNvSpPr>
          <p:nvPr/>
        </p:nvSpPr>
        <p:spPr bwMode="auto">
          <a:xfrm>
            <a:off x="7777163" y="471011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Subcoordinación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Seguimiento de Egresados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107" name="106 Conector recto"/>
          <p:cNvCxnSpPr/>
          <p:nvPr/>
        </p:nvCxnSpPr>
        <p:spPr>
          <a:xfrm flipH="1" flipV="1">
            <a:off x="6628210" y="3263504"/>
            <a:ext cx="3572" cy="16787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108 Conector recto"/>
          <p:cNvCxnSpPr/>
          <p:nvPr/>
        </p:nvCxnSpPr>
        <p:spPr>
          <a:xfrm flipH="1" flipV="1">
            <a:off x="7673579" y="3263504"/>
            <a:ext cx="7144" cy="1744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23"/>
          <p:cNvSpPr>
            <a:spLocks noChangeArrowheads="1"/>
          </p:cNvSpPr>
          <p:nvPr/>
        </p:nvSpPr>
        <p:spPr bwMode="auto">
          <a:xfrm>
            <a:off x="6753225" y="4691063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Coordinación de Registro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 Validación Institucional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4" name="Rectangle 23"/>
          <p:cNvSpPr>
            <a:spLocks noChangeArrowheads="1"/>
          </p:cNvSpPr>
          <p:nvPr/>
        </p:nvSpPr>
        <p:spPr bwMode="auto">
          <a:xfrm>
            <a:off x="6753225" y="5355432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Auxiliar de Registro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y Validación Institucional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525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89" name="88 Conector recto"/>
          <p:cNvCxnSpPr/>
          <p:nvPr/>
        </p:nvCxnSpPr>
        <p:spPr>
          <a:xfrm flipH="1" flipV="1">
            <a:off x="5014913" y="3200400"/>
            <a:ext cx="2381" cy="139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angular"/>
          <p:cNvCxnSpPr/>
          <p:nvPr/>
        </p:nvCxnSpPr>
        <p:spPr>
          <a:xfrm rot="5400000">
            <a:off x="5765006" y="2934891"/>
            <a:ext cx="114300" cy="54292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5551885" y="3651647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>
            <a:off x="5554266" y="4370785"/>
            <a:ext cx="100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5550694" y="5007769"/>
            <a:ext cx="1214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5555456" y="5687616"/>
            <a:ext cx="1107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118 Conector angular"/>
          <p:cNvCxnSpPr/>
          <p:nvPr/>
        </p:nvCxnSpPr>
        <p:spPr>
          <a:xfrm rot="5400000">
            <a:off x="6844308" y="2941439"/>
            <a:ext cx="114300" cy="5441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angular"/>
          <p:cNvCxnSpPr/>
          <p:nvPr/>
        </p:nvCxnSpPr>
        <p:spPr>
          <a:xfrm rot="5400000">
            <a:off x="7888487" y="2928343"/>
            <a:ext cx="114300" cy="54411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6635354" y="3633788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6631781" y="4944666"/>
            <a:ext cx="1345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126 Conector recto"/>
          <p:cNvCxnSpPr/>
          <p:nvPr/>
        </p:nvCxnSpPr>
        <p:spPr>
          <a:xfrm>
            <a:off x="7683104" y="3608785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27 Conector recto"/>
          <p:cNvCxnSpPr/>
          <p:nvPr/>
        </p:nvCxnSpPr>
        <p:spPr>
          <a:xfrm>
            <a:off x="7684294" y="4293394"/>
            <a:ext cx="1095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130 Conector recto"/>
          <p:cNvCxnSpPr/>
          <p:nvPr/>
        </p:nvCxnSpPr>
        <p:spPr>
          <a:xfrm>
            <a:off x="7675960" y="5007769"/>
            <a:ext cx="1012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23"/>
          <p:cNvSpPr>
            <a:spLocks noChangeArrowheads="1"/>
          </p:cNvSpPr>
          <p:nvPr/>
        </p:nvSpPr>
        <p:spPr bwMode="auto">
          <a:xfrm>
            <a:off x="4602957" y="4201716"/>
            <a:ext cx="864394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  <a:prstDash val="sys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525" b="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5609" name="Rectangle 411"/>
          <p:cNvSpPr>
            <a:spLocks noChangeArrowheads="1"/>
          </p:cNvSpPr>
          <p:nvPr/>
        </p:nvSpPr>
        <p:spPr bwMode="auto">
          <a:xfrm>
            <a:off x="4572001" y="4311254"/>
            <a:ext cx="917972" cy="2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 de </a:t>
            </a: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asuntos</a:t>
            </a:r>
            <a:r>
              <a:rPr lang="pt-BR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escolares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(2)</a:t>
            </a: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3802856" y="3199210"/>
            <a:ext cx="1214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103 Conector recto"/>
          <p:cNvCxnSpPr/>
          <p:nvPr/>
        </p:nvCxnSpPr>
        <p:spPr>
          <a:xfrm flipV="1">
            <a:off x="3802856" y="3206354"/>
            <a:ext cx="0" cy="133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 flipH="1" flipV="1">
            <a:off x="4424363" y="3119438"/>
            <a:ext cx="2381" cy="79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110 Conector recto"/>
          <p:cNvCxnSpPr>
            <a:endCxn id="169" idx="2"/>
          </p:cNvCxnSpPr>
          <p:nvPr/>
        </p:nvCxnSpPr>
        <p:spPr>
          <a:xfrm flipH="1" flipV="1">
            <a:off x="7168753" y="3826669"/>
            <a:ext cx="3572" cy="2012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flipH="1" flipV="1">
            <a:off x="7175897" y="5192316"/>
            <a:ext cx="3572" cy="165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615" name="47 CuadroTexto"/>
          <p:cNvSpPr txBox="1">
            <a:spLocks noChangeArrowheads="1"/>
          </p:cNvSpPr>
          <p:nvPr/>
        </p:nvSpPr>
        <p:spPr bwMode="auto">
          <a:xfrm>
            <a:off x="4610100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88" name="8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4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Conector recto 2">
            <a:extLst>
              <a:ext uri="{FF2B5EF4-FFF2-40B4-BE49-F238E27FC236}">
                <a16:creationId xmlns:a16="http://schemas.microsoft.com/office/drawing/2014/main" id="{799E389A-B273-40A1-B310-DD0241F1D252}"/>
              </a:ext>
            </a:extLst>
          </p:cNvPr>
          <p:cNvCxnSpPr/>
          <p:nvPr/>
        </p:nvCxnSpPr>
        <p:spPr>
          <a:xfrm>
            <a:off x="6035279" y="6093619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2">
            <a:extLst>
              <a:ext uri="{FF2B5EF4-FFF2-40B4-BE49-F238E27FC236}">
                <a16:creationId xmlns:a16="http://schemas.microsoft.com/office/drawing/2014/main" id="{FC93E7B0-206A-4034-857C-B3E003A59352}"/>
              </a:ext>
            </a:extLst>
          </p:cNvPr>
          <p:cNvCxnSpPr/>
          <p:nvPr/>
        </p:nvCxnSpPr>
        <p:spPr>
          <a:xfrm>
            <a:off x="6032898" y="5686425"/>
            <a:ext cx="377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2">
            <a:extLst>
              <a:ext uri="{FF2B5EF4-FFF2-40B4-BE49-F238E27FC236}">
                <a16:creationId xmlns:a16="http://schemas.microsoft.com/office/drawing/2014/main" id="{813F48BE-B51E-4874-BC2F-F460C1518A02}"/>
              </a:ext>
            </a:extLst>
          </p:cNvPr>
          <p:cNvCxnSpPr/>
          <p:nvPr/>
        </p:nvCxnSpPr>
        <p:spPr>
          <a:xfrm>
            <a:off x="6085285" y="5281613"/>
            <a:ext cx="3238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2">
            <a:extLst>
              <a:ext uri="{FF2B5EF4-FFF2-40B4-BE49-F238E27FC236}">
                <a16:creationId xmlns:a16="http://schemas.microsoft.com/office/drawing/2014/main" id="{43A71F5C-18DB-41B2-9F36-5C628A89D272}"/>
              </a:ext>
            </a:extLst>
          </p:cNvPr>
          <p:cNvCxnSpPr/>
          <p:nvPr/>
        </p:nvCxnSpPr>
        <p:spPr>
          <a:xfrm>
            <a:off x="6079332" y="4824413"/>
            <a:ext cx="3512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0" name="Line 209">
            <a:extLst>
              <a:ext uri="{FF2B5EF4-FFF2-40B4-BE49-F238E27FC236}">
                <a16:creationId xmlns:a16="http://schemas.microsoft.com/office/drawing/2014/main" id="{6646077B-9D61-46C5-AF68-79048DD2D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7725" y="2481263"/>
            <a:ext cx="0" cy="756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B1ECBAFA-978E-4C74-98B2-1FF6DAE4E3A9}"/>
              </a:ext>
            </a:extLst>
          </p:cNvPr>
          <p:cNvCxnSpPr/>
          <p:nvPr/>
        </p:nvCxnSpPr>
        <p:spPr>
          <a:xfrm>
            <a:off x="6530578" y="4067175"/>
            <a:ext cx="338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2" name="Line 209">
            <a:extLst>
              <a:ext uri="{FF2B5EF4-FFF2-40B4-BE49-F238E27FC236}">
                <a16:creationId xmlns:a16="http://schemas.microsoft.com/office/drawing/2014/main" id="{74226F2F-4AFE-414A-BBE1-7C389291D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2482454"/>
            <a:ext cx="0" cy="17823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83" name="182 Conector recto">
            <a:extLst>
              <a:ext uri="{FF2B5EF4-FFF2-40B4-BE49-F238E27FC236}">
                <a16:creationId xmlns:a16="http://schemas.microsoft.com/office/drawing/2014/main" id="{A784E49B-01B3-4D75-B701-93B52D87C80C}"/>
              </a:ext>
            </a:extLst>
          </p:cNvPr>
          <p:cNvCxnSpPr/>
          <p:nvPr/>
        </p:nvCxnSpPr>
        <p:spPr>
          <a:xfrm flipV="1">
            <a:off x="6056710" y="3153966"/>
            <a:ext cx="0" cy="128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13 Conector recto">
            <a:extLst>
              <a:ext uri="{FF2B5EF4-FFF2-40B4-BE49-F238E27FC236}">
                <a16:creationId xmlns:a16="http://schemas.microsoft.com/office/drawing/2014/main" id="{4D988F88-E764-4357-8058-004CCD29DE66}"/>
              </a:ext>
            </a:extLst>
          </p:cNvPr>
          <p:cNvCxnSpPr/>
          <p:nvPr/>
        </p:nvCxnSpPr>
        <p:spPr>
          <a:xfrm flipH="1" flipV="1">
            <a:off x="4310063" y="4589860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13 Conector recto">
            <a:extLst>
              <a:ext uri="{FF2B5EF4-FFF2-40B4-BE49-F238E27FC236}">
                <a16:creationId xmlns:a16="http://schemas.microsoft.com/office/drawing/2014/main" id="{C03647B6-AA80-49F7-A8C3-74E90378EB48}"/>
              </a:ext>
            </a:extLst>
          </p:cNvPr>
          <p:cNvCxnSpPr/>
          <p:nvPr/>
        </p:nvCxnSpPr>
        <p:spPr>
          <a:xfrm flipH="1" flipV="1">
            <a:off x="4300538" y="4252913"/>
            <a:ext cx="221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6" name="Rectangle 2">
            <a:extLst>
              <a:ext uri="{FF2B5EF4-FFF2-40B4-BE49-F238E27FC236}">
                <a16:creationId xmlns:a16="http://schemas.microsoft.com/office/drawing/2014/main" id="{51828C9F-1B0D-4AFC-B2A1-26666D89F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635" y="30956"/>
            <a:ext cx="1082278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68" name="67 Conector recto">
            <a:extLst>
              <a:ext uri="{FF2B5EF4-FFF2-40B4-BE49-F238E27FC236}">
                <a16:creationId xmlns:a16="http://schemas.microsoft.com/office/drawing/2014/main" id="{0BC94806-DF86-49C4-A5D9-0A3187062088}"/>
              </a:ext>
            </a:extLst>
          </p:cNvPr>
          <p:cNvCxnSpPr/>
          <p:nvPr/>
        </p:nvCxnSpPr>
        <p:spPr>
          <a:xfrm>
            <a:off x="6096000" y="1156097"/>
            <a:ext cx="4763" cy="1322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8" name="Text Box 145">
            <a:extLst>
              <a:ext uri="{FF2B5EF4-FFF2-40B4-BE49-F238E27FC236}">
                <a16:creationId xmlns:a16="http://schemas.microsoft.com/office/drawing/2014/main" id="{7C4158AA-8DF2-4CAF-BDBC-CDFFD70A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</a:t>
            </a:r>
          </a:p>
        </p:txBody>
      </p:sp>
      <p:sp>
        <p:nvSpPr>
          <p:cNvPr id="31759" name="Line 146">
            <a:extLst>
              <a:ext uri="{FF2B5EF4-FFF2-40B4-BE49-F238E27FC236}">
                <a16:creationId xmlns:a16="http://schemas.microsoft.com/office/drawing/2014/main" id="{AEDF67E2-F77D-4AB3-9A9E-2F8C8BC25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0" name="Text Box 210">
            <a:extLst>
              <a:ext uri="{FF2B5EF4-FFF2-40B4-BE49-F238E27FC236}">
                <a16:creationId xmlns:a16="http://schemas.microsoft.com/office/drawing/2014/main" id="{93C2B2B8-CE2E-4662-B942-9EBDD85A7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040" y="566738"/>
            <a:ext cx="17491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Administrativa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1" name="Rectangle 23">
            <a:extLst>
              <a:ext uri="{FF2B5EF4-FFF2-40B4-BE49-F238E27FC236}">
                <a16:creationId xmlns:a16="http://schemas.microsoft.com/office/drawing/2014/main" id="{81E09A8E-9CC6-4B12-A459-79604B92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466" y="891778"/>
            <a:ext cx="890588" cy="404813"/>
          </a:xfrm>
          <a:custGeom>
            <a:avLst/>
            <a:gdLst>
              <a:gd name="T0" fmla="*/ 0 w 1187450"/>
              <a:gd name="T1" fmla="*/ 0 h 539750"/>
              <a:gd name="T2" fmla="*/ 1187450 w 1187450"/>
              <a:gd name="T3" fmla="*/ 0 h 539750"/>
              <a:gd name="T4" fmla="*/ 1187450 w 1187450"/>
              <a:gd name="T5" fmla="*/ 539752 h 539750"/>
              <a:gd name="T6" fmla="*/ 0 w 1187450"/>
              <a:gd name="T7" fmla="*/ 539752 h 539750"/>
              <a:gd name="T8" fmla="*/ 0 w 1187450"/>
              <a:gd name="T9" fmla="*/ 0 h 539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87450" h="539750">
                <a:moveTo>
                  <a:pt x="0" y="0"/>
                </a:moveTo>
                <a:lnTo>
                  <a:pt x="1187450" y="0"/>
                </a:lnTo>
                <a:lnTo>
                  <a:pt x="1187450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762" name="Text Box 266">
            <a:extLst>
              <a:ext uri="{FF2B5EF4-FFF2-40B4-BE49-F238E27FC236}">
                <a16:creationId xmlns:a16="http://schemas.microsoft.com/office/drawing/2014/main" id="{76E846D7-4D85-420F-B0A4-86312CA1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034" y="919163"/>
            <a:ext cx="7585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Rectoria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Aurora Orduña Correa</a:t>
            </a:r>
            <a:endParaRPr lang="es-ES_tradnl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Rectangle 23">
            <a:extLst>
              <a:ext uri="{FF2B5EF4-FFF2-40B4-BE49-F238E27FC236}">
                <a16:creationId xmlns:a16="http://schemas.microsoft.com/office/drawing/2014/main" id="{12A9FC99-8454-4804-AA47-37FFA88FC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991" y="1415654"/>
            <a:ext cx="890588" cy="392906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4" name="Text Box 266">
            <a:extLst>
              <a:ext uri="{FF2B5EF4-FFF2-40B4-BE49-F238E27FC236}">
                <a16:creationId xmlns:a16="http://schemas.microsoft.com/office/drawing/2014/main" id="{756425CE-D2F2-4D23-837C-F4AB493D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2619" y="1328737"/>
            <a:ext cx="726281" cy="6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Luis Octavio Hernández Arteaga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52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Rectangle 23">
            <a:extLst>
              <a:ext uri="{FF2B5EF4-FFF2-40B4-BE49-F238E27FC236}">
                <a16:creationId xmlns:a16="http://schemas.microsoft.com/office/drawing/2014/main" id="{D74108CC-757B-4845-BA2B-541938067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863" y="19633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6" name="Rectangle 23">
            <a:extLst>
              <a:ext uri="{FF2B5EF4-FFF2-40B4-BE49-F238E27FC236}">
                <a16:creationId xmlns:a16="http://schemas.microsoft.com/office/drawing/2014/main" id="{DB0F1B8E-35CE-4675-A8FD-2CD50306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23" y="3218260"/>
            <a:ext cx="592931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Egresos 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(C)</a:t>
            </a:r>
          </a:p>
        </p:txBody>
      </p:sp>
      <p:sp>
        <p:nvSpPr>
          <p:cNvPr id="31767" name="48 Rectángulo">
            <a:extLst>
              <a:ext uri="{FF2B5EF4-FFF2-40B4-BE49-F238E27FC236}">
                <a16:creationId xmlns:a16="http://schemas.microsoft.com/office/drawing/2014/main" id="{B922E322-EC56-4F7D-AF18-51FB23743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4917" y="5949553"/>
            <a:ext cx="16216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Vicente de Jesús Pozos Cano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Subdirector Administrativo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Firma_________________________</a:t>
            </a: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8" name="Rectangle 23">
            <a:extLst>
              <a:ext uri="{FF2B5EF4-FFF2-40B4-BE49-F238E27FC236}">
                <a16:creationId xmlns:a16="http://schemas.microsoft.com/office/drawing/2014/main" id="{8C4A10D5-96FC-4D4A-919C-E7A284C04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878" y="265866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9" name="Rectangle 23">
            <a:extLst>
              <a:ext uri="{FF2B5EF4-FFF2-40B4-BE49-F238E27FC236}">
                <a16:creationId xmlns:a16="http://schemas.microsoft.com/office/drawing/2014/main" id="{8E66CB3F-13B5-4332-B2F6-40C97BDA2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5842" y="2652713"/>
            <a:ext cx="592931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Rectangle 23">
            <a:extLst>
              <a:ext uri="{FF2B5EF4-FFF2-40B4-BE49-F238E27FC236}">
                <a16:creationId xmlns:a16="http://schemas.microsoft.com/office/drawing/2014/main" id="{B46B8129-C39E-453F-AC96-7C3C8BB4B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3291" y="2646760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1" name="47 CuadroTexto">
            <a:extLst>
              <a:ext uri="{FF2B5EF4-FFF2-40B4-BE49-F238E27FC236}">
                <a16:creationId xmlns:a16="http://schemas.microsoft.com/office/drawing/2014/main" id="{AC5AEA7B-B11F-4DCC-A793-0D261047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Puesto por CTIND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64 Conector recto">
            <a:extLst>
              <a:ext uri="{FF2B5EF4-FFF2-40B4-BE49-F238E27FC236}">
                <a16:creationId xmlns:a16="http://schemas.microsoft.com/office/drawing/2014/main" id="{BB76CAED-1584-45F3-9D90-85F2D07E60BD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>
            <a:extLst>
              <a:ext uri="{FF2B5EF4-FFF2-40B4-BE49-F238E27FC236}">
                <a16:creationId xmlns:a16="http://schemas.microsoft.com/office/drawing/2014/main" id="{8611D6E0-84ED-4E71-825E-C16A32DFA220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>
            <a:extLst>
              <a:ext uri="{FF2B5EF4-FFF2-40B4-BE49-F238E27FC236}">
                <a16:creationId xmlns:a16="http://schemas.microsoft.com/office/drawing/2014/main" id="{C9F7C054-FF5B-4345-922D-647103EA8E08}"/>
              </a:ext>
            </a:extLst>
          </p:cNvPr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>
            <a:extLst>
              <a:ext uri="{FF2B5EF4-FFF2-40B4-BE49-F238E27FC236}">
                <a16:creationId xmlns:a16="http://schemas.microsoft.com/office/drawing/2014/main" id="{850D36BD-299F-4512-97F5-C24C69F47E73}"/>
              </a:ext>
            </a:extLst>
          </p:cNvPr>
          <p:cNvCxnSpPr/>
          <p:nvPr/>
        </p:nvCxnSpPr>
        <p:spPr>
          <a:xfrm flipV="1">
            <a:off x="4388177" y="2839046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>
            <a:extLst>
              <a:ext uri="{FF2B5EF4-FFF2-40B4-BE49-F238E27FC236}">
                <a16:creationId xmlns:a16="http://schemas.microsoft.com/office/drawing/2014/main" id="{5483AB74-ED6E-4AAF-A4CD-4E7DA0D90CD5}"/>
              </a:ext>
            </a:extLst>
          </p:cNvPr>
          <p:cNvCxnSpPr/>
          <p:nvPr/>
        </p:nvCxnSpPr>
        <p:spPr>
          <a:xfrm>
            <a:off x="5372528" y="2880122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>
            <a:extLst>
              <a:ext uri="{FF2B5EF4-FFF2-40B4-BE49-F238E27FC236}">
                <a16:creationId xmlns:a16="http://schemas.microsoft.com/office/drawing/2014/main" id="{CE4FD25D-6CCB-47A6-A784-48BFE2F7DFF9}"/>
              </a:ext>
            </a:extLst>
          </p:cNvPr>
          <p:cNvCxnSpPr/>
          <p:nvPr/>
        </p:nvCxnSpPr>
        <p:spPr>
          <a:xfrm>
            <a:off x="6745054" y="2857500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8" name="Rectangle 23">
            <a:extLst>
              <a:ext uri="{FF2B5EF4-FFF2-40B4-BE49-F238E27FC236}">
                <a16:creationId xmlns:a16="http://schemas.microsoft.com/office/drawing/2014/main" id="{09BDEF61-28E7-459F-A659-9C8CE6FED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957" y="32111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Logística Interna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Rectangle 23">
            <a:extLst>
              <a:ext uri="{FF2B5EF4-FFF2-40B4-BE49-F238E27FC236}">
                <a16:creationId xmlns:a16="http://schemas.microsoft.com/office/drawing/2014/main" id="{8303F767-F953-4DCD-8FE3-535A3919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3863" y="36933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Subcordinación (C)</a:t>
            </a:r>
          </a:p>
        </p:txBody>
      </p:sp>
      <p:sp>
        <p:nvSpPr>
          <p:cNvPr id="31780" name="Line 209">
            <a:extLst>
              <a:ext uri="{FF2B5EF4-FFF2-40B4-BE49-F238E27FC236}">
                <a16:creationId xmlns:a16="http://schemas.microsoft.com/office/drawing/2014/main" id="{AC3678FC-76D7-4D1C-B41C-78DCE533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5" y="2481263"/>
            <a:ext cx="0" cy="7346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91" name="90 Conector recto">
            <a:extLst>
              <a:ext uri="{FF2B5EF4-FFF2-40B4-BE49-F238E27FC236}">
                <a16:creationId xmlns:a16="http://schemas.microsoft.com/office/drawing/2014/main" id="{E70BF8E2-CC8D-42BC-8BC2-72A867C1CB10}"/>
              </a:ext>
            </a:extLst>
          </p:cNvPr>
          <p:cNvCxnSpPr/>
          <p:nvPr/>
        </p:nvCxnSpPr>
        <p:spPr>
          <a:xfrm>
            <a:off x="3564731" y="3158729"/>
            <a:ext cx="0" cy="118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170 Conector recto">
            <a:extLst>
              <a:ext uri="{FF2B5EF4-FFF2-40B4-BE49-F238E27FC236}">
                <a16:creationId xmlns:a16="http://schemas.microsoft.com/office/drawing/2014/main" id="{1DE0B1FF-2343-43C3-AC32-D33CC06E1B1D}"/>
              </a:ext>
            </a:extLst>
          </p:cNvPr>
          <p:cNvCxnSpPr/>
          <p:nvPr/>
        </p:nvCxnSpPr>
        <p:spPr>
          <a:xfrm>
            <a:off x="5639992" y="1616869"/>
            <a:ext cx="896540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171 Conector recto">
            <a:extLst>
              <a:ext uri="{FF2B5EF4-FFF2-40B4-BE49-F238E27FC236}">
                <a16:creationId xmlns:a16="http://schemas.microsoft.com/office/drawing/2014/main" id="{0138E2F8-C04F-4961-94AF-2291A9D9A206}"/>
              </a:ext>
            </a:extLst>
          </p:cNvPr>
          <p:cNvCxnSpPr/>
          <p:nvPr/>
        </p:nvCxnSpPr>
        <p:spPr>
          <a:xfrm>
            <a:off x="5624513" y="1094185"/>
            <a:ext cx="896541" cy="0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4" name="Rectangle 23">
            <a:extLst>
              <a:ext uri="{FF2B5EF4-FFF2-40B4-BE49-F238E27FC236}">
                <a16:creationId xmlns:a16="http://schemas.microsoft.com/office/drawing/2014/main" id="{819E0A27-3864-4525-B266-1EF8296B7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910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Altamira Sánchez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 Barquera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(C)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5" name="224 Conector recto">
            <a:extLst>
              <a:ext uri="{FF2B5EF4-FFF2-40B4-BE49-F238E27FC236}">
                <a16:creationId xmlns:a16="http://schemas.microsoft.com/office/drawing/2014/main" id="{A8CD0ACC-5801-45C1-B654-472054B045E8}"/>
              </a:ext>
            </a:extLst>
          </p:cNvPr>
          <p:cNvCxnSpPr/>
          <p:nvPr/>
        </p:nvCxnSpPr>
        <p:spPr>
          <a:xfrm>
            <a:off x="5201841" y="3153966"/>
            <a:ext cx="0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86" name="Rectangle 23">
            <a:extLst>
              <a:ext uri="{FF2B5EF4-FFF2-40B4-BE49-F238E27FC236}">
                <a16:creationId xmlns:a16="http://schemas.microsoft.com/office/drawing/2014/main" id="{67C7C365-D984-4D49-B640-80967BBAE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3781425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Humanos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7" name="Rectangle 23">
            <a:extLst>
              <a:ext uri="{FF2B5EF4-FFF2-40B4-BE49-F238E27FC236}">
                <a16:creationId xmlns:a16="http://schemas.microsoft.com/office/drawing/2014/main" id="{9F1ADD87-C92C-4123-928B-F519F1349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414932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8" name="Rectangle 23">
            <a:extLst>
              <a:ext uri="{FF2B5EF4-FFF2-40B4-BE49-F238E27FC236}">
                <a16:creationId xmlns:a16="http://schemas.microsoft.com/office/drawing/2014/main" id="{CE172536-F9E4-42CF-BDE1-A03BEB762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4642248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789" name="Rectangle 23">
            <a:extLst>
              <a:ext uri="{FF2B5EF4-FFF2-40B4-BE49-F238E27FC236}">
                <a16:creationId xmlns:a16="http://schemas.microsoft.com/office/drawing/2014/main" id="{80826993-7884-4A69-9A45-1D5D7E23F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260" y="5892403"/>
            <a:ext cx="594122" cy="336947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0" name="Rectangle 23">
            <a:extLst>
              <a:ext uri="{FF2B5EF4-FFF2-40B4-BE49-F238E27FC236}">
                <a16:creationId xmlns:a16="http://schemas.microsoft.com/office/drawing/2014/main" id="{B83134F5-A279-4148-A519-C2723F29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5078017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4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147 Conector recto">
            <a:extLst>
              <a:ext uri="{FF2B5EF4-FFF2-40B4-BE49-F238E27FC236}">
                <a16:creationId xmlns:a16="http://schemas.microsoft.com/office/drawing/2014/main" id="{180557C0-27EC-41EC-9049-22666AFB435A}"/>
              </a:ext>
            </a:extLst>
          </p:cNvPr>
          <p:cNvCxnSpPr/>
          <p:nvPr/>
        </p:nvCxnSpPr>
        <p:spPr>
          <a:xfrm flipV="1">
            <a:off x="3858817" y="2481263"/>
            <a:ext cx="4460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2" name="Rectangle 23">
            <a:extLst>
              <a:ext uri="{FF2B5EF4-FFF2-40B4-BE49-F238E27FC236}">
                <a16:creationId xmlns:a16="http://schemas.microsoft.com/office/drawing/2014/main" id="{3198063C-5595-4FF9-A496-9C7B73621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47" y="3215879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Bienes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Activo Fijo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</p:txBody>
      </p:sp>
      <p:cxnSp>
        <p:nvCxnSpPr>
          <p:cNvPr id="140" name="139 Conector recto">
            <a:extLst>
              <a:ext uri="{FF2B5EF4-FFF2-40B4-BE49-F238E27FC236}">
                <a16:creationId xmlns:a16="http://schemas.microsoft.com/office/drawing/2014/main" id="{37C76DA3-26A5-416A-BFC1-7E94BF1FD3F8}"/>
              </a:ext>
            </a:extLst>
          </p:cNvPr>
          <p:cNvCxnSpPr/>
          <p:nvPr/>
        </p:nvCxnSpPr>
        <p:spPr>
          <a:xfrm>
            <a:off x="5372258" y="4293394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>
            <a:extLst>
              <a:ext uri="{FF2B5EF4-FFF2-40B4-BE49-F238E27FC236}">
                <a16:creationId xmlns:a16="http://schemas.microsoft.com/office/drawing/2014/main" id="{07457F88-7972-48A4-8AF5-2C8A0B26E7B2}"/>
              </a:ext>
            </a:extLst>
          </p:cNvPr>
          <p:cNvCxnSpPr/>
          <p:nvPr/>
        </p:nvCxnSpPr>
        <p:spPr>
          <a:xfrm>
            <a:off x="5201842" y="3151585"/>
            <a:ext cx="8501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795" name="Rectangle 23">
            <a:extLst>
              <a:ext uri="{FF2B5EF4-FFF2-40B4-BE49-F238E27FC236}">
                <a16:creationId xmlns:a16="http://schemas.microsoft.com/office/drawing/2014/main" id="{79A38730-072C-4F8F-BCD5-7E821CC6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5" y="26527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Control Interno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(A)</a:t>
            </a:r>
          </a:p>
        </p:txBody>
      </p:sp>
      <p:cxnSp>
        <p:nvCxnSpPr>
          <p:cNvPr id="188" name="187 Conector recto">
            <a:extLst>
              <a:ext uri="{FF2B5EF4-FFF2-40B4-BE49-F238E27FC236}">
                <a16:creationId xmlns:a16="http://schemas.microsoft.com/office/drawing/2014/main" id="{3CAAE937-FC49-459B-A25B-4DF3C9881D31}"/>
              </a:ext>
            </a:extLst>
          </p:cNvPr>
          <p:cNvCxnSpPr/>
          <p:nvPr/>
        </p:nvCxnSpPr>
        <p:spPr>
          <a:xfrm>
            <a:off x="5490464" y="5175647"/>
            <a:ext cx="621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7" name="Rectangle 23">
            <a:extLst>
              <a:ext uri="{FF2B5EF4-FFF2-40B4-BE49-F238E27FC236}">
                <a16:creationId xmlns:a16="http://schemas.microsoft.com/office/drawing/2014/main" id="{C49C687D-8BDC-45EB-87CB-9FED51ED9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116" y="5513785"/>
            <a:ext cx="594122" cy="33813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Intendente/Mantenimiento</a:t>
            </a:r>
            <a:b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(A)</a:t>
            </a:r>
          </a:p>
        </p:txBody>
      </p:sp>
      <p:sp>
        <p:nvSpPr>
          <p:cNvPr id="31798" name="Rectangle 23">
            <a:extLst>
              <a:ext uri="{FF2B5EF4-FFF2-40B4-BE49-F238E27FC236}">
                <a16:creationId xmlns:a16="http://schemas.microsoft.com/office/drawing/2014/main" id="{F4391467-E90E-409D-9F10-D0BA887A5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3224213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Ingresos</a:t>
            </a:r>
            <a:endParaRPr lang="es-ES_tradnl" altLang="es-MX" sz="3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B0EE166-0BE7-4456-ADE3-0C65F5137034}"/>
              </a:ext>
            </a:extLst>
          </p:cNvPr>
          <p:cNvCxnSpPr/>
          <p:nvPr/>
        </p:nvCxnSpPr>
        <p:spPr>
          <a:xfrm>
            <a:off x="3564731" y="3159919"/>
            <a:ext cx="2964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32D74FB8-8CAE-413E-B241-60C537069087}"/>
              </a:ext>
            </a:extLst>
          </p:cNvPr>
          <p:cNvCxnSpPr/>
          <p:nvPr/>
        </p:nvCxnSpPr>
        <p:spPr>
          <a:xfrm>
            <a:off x="3569494" y="4327922"/>
            <a:ext cx="18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1" name="Rectangle 23">
            <a:extLst>
              <a:ext uri="{FF2B5EF4-FFF2-40B4-BE49-F238E27FC236}">
                <a16:creationId xmlns:a16="http://schemas.microsoft.com/office/drawing/2014/main" id="{B9E5AED3-1C74-4DBF-B433-16EAF2C8D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972" y="41529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Financieros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 (B)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2" name="Rectangle 23">
            <a:extLst>
              <a:ext uri="{FF2B5EF4-FFF2-40B4-BE49-F238E27FC236}">
                <a16:creationId xmlns:a16="http://schemas.microsoft.com/office/drawing/2014/main" id="{9C1C7357-4041-499A-981A-FEA9C802E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6" y="264914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MX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149 Conector recto">
            <a:extLst>
              <a:ext uri="{FF2B5EF4-FFF2-40B4-BE49-F238E27FC236}">
                <a16:creationId xmlns:a16="http://schemas.microsoft.com/office/drawing/2014/main" id="{CFE69E4E-469B-4D17-9ECE-48EB4024CC13}"/>
              </a:ext>
            </a:extLst>
          </p:cNvPr>
          <p:cNvCxnSpPr/>
          <p:nvPr/>
        </p:nvCxnSpPr>
        <p:spPr>
          <a:xfrm>
            <a:off x="3571875" y="2852738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4" name="Rectangle 23">
            <a:extLst>
              <a:ext uri="{FF2B5EF4-FFF2-40B4-BE49-F238E27FC236}">
                <a16:creationId xmlns:a16="http://schemas.microsoft.com/office/drawing/2014/main" id="{226E97B1-440A-499D-9D21-56B31EEF9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321945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Institucionales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  <p:cxnSp>
        <p:nvCxnSpPr>
          <p:cNvPr id="117" name="90 Conector recto">
            <a:extLst>
              <a:ext uri="{FF2B5EF4-FFF2-40B4-BE49-F238E27FC236}">
                <a16:creationId xmlns:a16="http://schemas.microsoft.com/office/drawing/2014/main" id="{509FE8D3-43AD-4217-B6B4-B41AF374B834}"/>
              </a:ext>
            </a:extLst>
          </p:cNvPr>
          <p:cNvCxnSpPr/>
          <p:nvPr/>
        </p:nvCxnSpPr>
        <p:spPr>
          <a:xfrm flipH="1">
            <a:off x="4273154" y="3165873"/>
            <a:ext cx="1190" cy="162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77CA5E7E-7AB1-4AA5-8D4C-FBDEEC8FE139}"/>
              </a:ext>
            </a:extLst>
          </p:cNvPr>
          <p:cNvCxnSpPr/>
          <p:nvPr/>
        </p:nvCxnSpPr>
        <p:spPr>
          <a:xfrm>
            <a:off x="4279107" y="3165872"/>
            <a:ext cx="3786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748DBE07-91D4-4606-8CDD-1221A8B59D16}"/>
              </a:ext>
            </a:extLst>
          </p:cNvPr>
          <p:cNvCxnSpPr/>
          <p:nvPr/>
        </p:nvCxnSpPr>
        <p:spPr>
          <a:xfrm>
            <a:off x="4277916" y="4408885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E609584E-DA20-40DF-8CA3-0BC2D645407D}"/>
              </a:ext>
            </a:extLst>
          </p:cNvPr>
          <p:cNvCxnSpPr/>
          <p:nvPr/>
        </p:nvCxnSpPr>
        <p:spPr>
          <a:xfrm>
            <a:off x="4273154" y="4786313"/>
            <a:ext cx="1893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09" name="Rectangle 23">
            <a:extLst>
              <a:ext uri="{FF2B5EF4-FFF2-40B4-BE49-F238E27FC236}">
                <a16:creationId xmlns:a16="http://schemas.microsoft.com/office/drawing/2014/main" id="{9E6F2AC3-EA99-41B9-86BB-5DF362BBE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403" y="4645819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Administrativo (C)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0" name="Rectangle 23">
            <a:extLst>
              <a:ext uri="{FF2B5EF4-FFF2-40B4-BE49-F238E27FC236}">
                <a16:creationId xmlns:a16="http://schemas.microsoft.com/office/drawing/2014/main" id="{A65FDC6C-8DA5-45B9-AAE8-F71B0094E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260" y="4154092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s-MX" sz="3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9" name="188 Conector recto">
            <a:extLst>
              <a:ext uri="{FF2B5EF4-FFF2-40B4-BE49-F238E27FC236}">
                <a16:creationId xmlns:a16="http://schemas.microsoft.com/office/drawing/2014/main" id="{1ED35380-5A7A-4313-A75E-F57C006EC7F6}"/>
              </a:ext>
            </a:extLst>
          </p:cNvPr>
          <p:cNvCxnSpPr/>
          <p:nvPr/>
        </p:nvCxnSpPr>
        <p:spPr>
          <a:xfrm>
            <a:off x="4361882" y="4302323"/>
            <a:ext cx="567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90 Conector recto">
            <a:extLst>
              <a:ext uri="{FF2B5EF4-FFF2-40B4-BE49-F238E27FC236}">
                <a16:creationId xmlns:a16="http://schemas.microsoft.com/office/drawing/2014/main" id="{AA791098-BCEF-4BBB-93B0-5782005B2ED5}"/>
              </a:ext>
            </a:extLst>
          </p:cNvPr>
          <p:cNvCxnSpPr/>
          <p:nvPr/>
        </p:nvCxnSpPr>
        <p:spPr>
          <a:xfrm>
            <a:off x="6530579" y="2852737"/>
            <a:ext cx="0" cy="1214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03BE9A88-3253-447C-98F3-F671F9C2D61D}"/>
              </a:ext>
            </a:extLst>
          </p:cNvPr>
          <p:cNvCxnSpPr/>
          <p:nvPr/>
        </p:nvCxnSpPr>
        <p:spPr>
          <a:xfrm>
            <a:off x="6536532" y="285273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2">
            <a:extLst>
              <a:ext uri="{FF2B5EF4-FFF2-40B4-BE49-F238E27FC236}">
                <a16:creationId xmlns:a16="http://schemas.microsoft.com/office/drawing/2014/main" id="{6828A199-41B2-4D65-8EEF-08616DD1673B}"/>
              </a:ext>
            </a:extLst>
          </p:cNvPr>
          <p:cNvCxnSpPr/>
          <p:nvPr/>
        </p:nvCxnSpPr>
        <p:spPr>
          <a:xfrm>
            <a:off x="5963841" y="2933700"/>
            <a:ext cx="4512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15" name="Line 209">
            <a:extLst>
              <a:ext uri="{FF2B5EF4-FFF2-40B4-BE49-F238E27FC236}">
                <a16:creationId xmlns:a16="http://schemas.microsoft.com/office/drawing/2014/main" id="{6CA232D8-1EBD-4214-A37E-907FF79AF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2706" y="2933700"/>
            <a:ext cx="1191" cy="315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89" name="88 Conector recto">
            <a:extLst>
              <a:ext uri="{FF2B5EF4-FFF2-40B4-BE49-F238E27FC236}">
                <a16:creationId xmlns:a16="http://schemas.microsoft.com/office/drawing/2014/main" id="{F5756D0B-0D1C-4BCC-8DBB-FF4CBADAC21F}"/>
              </a:ext>
            </a:extLst>
          </p:cNvPr>
          <p:cNvCxnSpPr/>
          <p:nvPr/>
        </p:nvCxnSpPr>
        <p:spPr>
          <a:xfrm flipV="1">
            <a:off x="4997991" y="2121694"/>
            <a:ext cx="540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2">
            <a:extLst>
              <a:ext uri="{FF2B5EF4-FFF2-40B4-BE49-F238E27FC236}">
                <a16:creationId xmlns:a16="http://schemas.microsoft.com/office/drawing/2014/main" id="{0B8A08AA-586A-40BE-B8E2-A92940AB66A2}"/>
              </a:ext>
            </a:extLst>
          </p:cNvPr>
          <p:cNvCxnSpPr/>
          <p:nvPr/>
        </p:nvCxnSpPr>
        <p:spPr>
          <a:xfrm>
            <a:off x="5586413" y="2132410"/>
            <a:ext cx="513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>
            <a:extLst>
              <a:ext uri="{FF2B5EF4-FFF2-40B4-BE49-F238E27FC236}">
                <a16:creationId xmlns:a16="http://schemas.microsoft.com/office/drawing/2014/main" id="{C6E45904-8856-4756-9CE5-9C37C7B0D749}"/>
              </a:ext>
            </a:extLst>
          </p:cNvPr>
          <p:cNvCxnSpPr/>
          <p:nvPr/>
        </p:nvCxnSpPr>
        <p:spPr>
          <a:xfrm>
            <a:off x="5500942" y="477321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11 Conector recto">
            <a:extLst>
              <a:ext uri="{FF2B5EF4-FFF2-40B4-BE49-F238E27FC236}">
                <a16:creationId xmlns:a16="http://schemas.microsoft.com/office/drawing/2014/main" id="{D6E0ADF7-7D24-40D9-BFA1-05C59072D125}"/>
              </a:ext>
            </a:extLst>
          </p:cNvPr>
          <p:cNvCxnSpPr/>
          <p:nvPr/>
        </p:nvCxnSpPr>
        <p:spPr>
          <a:xfrm>
            <a:off x="5499752" y="5984677"/>
            <a:ext cx="648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20" name="1 CuadroTexto">
            <a:extLst>
              <a:ext uri="{FF2B5EF4-FFF2-40B4-BE49-F238E27FC236}">
                <a16:creationId xmlns:a16="http://schemas.microsoft.com/office/drawing/2014/main" id="{BCE870EB-2B76-4DBD-8E97-851FC4663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244" y="1987154"/>
            <a:ext cx="553641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</a:p>
        </p:txBody>
      </p:sp>
      <p:sp>
        <p:nvSpPr>
          <p:cNvPr id="31821" name="4 CuadroTexto">
            <a:extLst>
              <a:ext uri="{FF2B5EF4-FFF2-40B4-BE49-F238E27FC236}">
                <a16:creationId xmlns:a16="http://schemas.microsoft.com/office/drawing/2014/main" id="{C4C01160-D117-4670-93EE-92548213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2114550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Aida Anabel Flores Silva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Oficialía de Partes(B) </a:t>
            </a:r>
          </a:p>
        </p:txBody>
      </p:sp>
      <p:sp>
        <p:nvSpPr>
          <p:cNvPr id="31822" name="86 CuadroTexto">
            <a:extLst>
              <a:ext uri="{FF2B5EF4-FFF2-40B4-BE49-F238E27FC236}">
                <a16:creationId xmlns:a16="http://schemas.microsoft.com/office/drawing/2014/main" id="{D20E5085-BFB5-4170-AB31-F947257F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256" y="2637235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Financieros</a:t>
            </a:r>
          </a:p>
        </p:txBody>
      </p:sp>
      <p:sp>
        <p:nvSpPr>
          <p:cNvPr id="31823" name="87 CuadroTexto">
            <a:extLst>
              <a:ext uri="{FF2B5EF4-FFF2-40B4-BE49-F238E27FC236}">
                <a16:creationId xmlns:a16="http://schemas.microsoft.com/office/drawing/2014/main" id="{6F413C02-8F17-4D55-BBFA-9DD2ABCE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1" y="2831307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Brenda Romero Mosqueda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</a:t>
            </a: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1824" name="91 CuadroTexto">
            <a:extLst>
              <a:ext uri="{FF2B5EF4-FFF2-40B4-BE49-F238E27FC236}">
                <a16:creationId xmlns:a16="http://schemas.microsoft.com/office/drawing/2014/main" id="{BF208EAD-05B9-4406-A27B-24E2C6B9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404" y="2661048"/>
            <a:ext cx="55364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Contabilidad</a:t>
            </a:r>
          </a:p>
        </p:txBody>
      </p:sp>
      <p:sp>
        <p:nvSpPr>
          <p:cNvPr id="31825" name="92 CuadroTexto">
            <a:extLst>
              <a:ext uri="{FF2B5EF4-FFF2-40B4-BE49-F238E27FC236}">
                <a16:creationId xmlns:a16="http://schemas.microsoft.com/office/drawing/2014/main" id="{B0C054CB-6E1F-4ECF-B63B-1C3603A5F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066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Leticia Cedillo Mendoza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6" name="93 CuadroTexto">
            <a:extLst>
              <a:ext uri="{FF2B5EF4-FFF2-40B4-BE49-F238E27FC236}">
                <a16:creationId xmlns:a16="http://schemas.microsoft.com/office/drawing/2014/main" id="{7B635D34-2892-4F5E-85C7-E1EE7C8A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435" y="2614613"/>
            <a:ext cx="553640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Materiales, Bienes y Servicios</a:t>
            </a:r>
          </a:p>
        </p:txBody>
      </p:sp>
      <p:sp>
        <p:nvSpPr>
          <p:cNvPr id="31827" name="94 CuadroTexto">
            <a:extLst>
              <a:ext uri="{FF2B5EF4-FFF2-40B4-BE49-F238E27FC236}">
                <a16:creationId xmlns:a16="http://schemas.microsoft.com/office/drawing/2014/main" id="{E0754D97-C1E4-41D6-B1B4-DB341D80B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906" y="2847975"/>
            <a:ext cx="642938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Bertha Medellín Uvalle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28" name="95 CuadroTexto">
            <a:extLst>
              <a:ext uri="{FF2B5EF4-FFF2-40B4-BE49-F238E27FC236}">
                <a16:creationId xmlns:a16="http://schemas.microsoft.com/office/drawing/2014/main" id="{B562D33F-2248-4429-99F9-5D08C9B8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556" y="2658666"/>
            <a:ext cx="5536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de Recursos Humanos</a:t>
            </a:r>
          </a:p>
        </p:txBody>
      </p:sp>
      <p:sp>
        <p:nvSpPr>
          <p:cNvPr id="31829" name="98 CuadroTexto">
            <a:extLst>
              <a:ext uri="{FF2B5EF4-FFF2-40B4-BE49-F238E27FC236}">
                <a16:creationId xmlns:a16="http://schemas.microsoft.com/office/drawing/2014/main" id="{E01D1807-3FC5-4722-A8C4-F81170E75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982" y="2825354"/>
            <a:ext cx="641747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Erika Azucena Muñiz Rodríguez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 (C) </a:t>
            </a:r>
          </a:p>
        </p:txBody>
      </p:sp>
      <p:sp>
        <p:nvSpPr>
          <p:cNvPr id="31830" name="Rectangle 23">
            <a:extLst>
              <a:ext uri="{FF2B5EF4-FFF2-40B4-BE49-F238E27FC236}">
                <a16:creationId xmlns:a16="http://schemas.microsoft.com/office/drawing/2014/main" id="{A3BDBDF8-56EE-47F3-98B1-EF473AD6C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6310" y="3203973"/>
            <a:ext cx="594122" cy="391715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 y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Permanencia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(B)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1" name="5 CuadroTexto">
            <a:extLst>
              <a:ext uri="{FF2B5EF4-FFF2-40B4-BE49-F238E27FC236}">
                <a16:creationId xmlns:a16="http://schemas.microsoft.com/office/drawing/2014/main" id="{23A48C1C-F1E8-4B4D-9F70-544E6DF4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597" y="4142185"/>
            <a:ext cx="54173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de Contabilidad</a:t>
            </a:r>
          </a:p>
        </p:txBody>
      </p:sp>
      <p:sp>
        <p:nvSpPr>
          <p:cNvPr id="31832" name="103 CuadroTexto">
            <a:extLst>
              <a:ext uri="{FF2B5EF4-FFF2-40B4-BE49-F238E27FC236}">
                <a16:creationId xmlns:a16="http://schemas.microsoft.com/office/drawing/2014/main" id="{FD18DEB6-43FA-4054-B512-EB86E074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51" y="4277916"/>
            <a:ext cx="6417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Cesar Daniel Alonso Palomares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 Administrativo (C) </a:t>
            </a:r>
          </a:p>
        </p:txBody>
      </p:sp>
      <p:sp>
        <p:nvSpPr>
          <p:cNvPr id="31833" name="113 CuadroTexto">
            <a:extLst>
              <a:ext uri="{FF2B5EF4-FFF2-40B4-BE49-F238E27FC236}">
                <a16:creationId xmlns:a16="http://schemas.microsoft.com/office/drawing/2014/main" id="{F02F2287-9291-429A-9FA8-EFC8B2D0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504" y="4645819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4" name="6 CuadroTexto">
            <a:extLst>
              <a:ext uri="{FF2B5EF4-FFF2-40B4-BE49-F238E27FC236}">
                <a16:creationId xmlns:a16="http://schemas.microsoft.com/office/drawing/2014/main" id="{71B872A7-A9E1-4E98-B87D-F9D1932D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7" y="4761310"/>
            <a:ext cx="6346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de Jesús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Ramos Ramírez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(C)</a:t>
            </a:r>
          </a:p>
        </p:txBody>
      </p:sp>
      <p:sp>
        <p:nvSpPr>
          <p:cNvPr id="31835" name="Rectangle 23">
            <a:extLst>
              <a:ext uri="{FF2B5EF4-FFF2-40B4-BE49-F238E27FC236}">
                <a16:creationId xmlns:a16="http://schemas.microsoft.com/office/drawing/2014/main" id="{EE5D6801-7E19-477D-8FA4-8B290CBB4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266" y="4648200"/>
            <a:ext cx="594122" cy="391716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FF00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1836" name="122 CuadroTexto">
            <a:extLst>
              <a:ext uri="{FF2B5EF4-FFF2-40B4-BE49-F238E27FC236}">
                <a16:creationId xmlns:a16="http://schemas.microsoft.com/office/drawing/2014/main" id="{9C4BD3DE-68AA-4A0E-BD39-4A5952132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323" y="4651773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31837" name="124 CuadroTexto">
            <a:extLst>
              <a:ext uri="{FF2B5EF4-FFF2-40B4-BE49-F238E27FC236}">
                <a16:creationId xmlns:a16="http://schemas.microsoft.com/office/drawing/2014/main" id="{8D072242-6C9A-4894-B3AD-D8A48321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410" y="4767263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Francisco Emmanuel Gómez Solís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Chofer (A)</a:t>
            </a:r>
          </a:p>
        </p:txBody>
      </p:sp>
      <p:cxnSp>
        <p:nvCxnSpPr>
          <p:cNvPr id="126" name="125 Conector recto">
            <a:extLst>
              <a:ext uri="{FF2B5EF4-FFF2-40B4-BE49-F238E27FC236}">
                <a16:creationId xmlns:a16="http://schemas.microsoft.com/office/drawing/2014/main" id="{BC0A21AB-64DC-41D6-92B0-ED58F8AD3031}"/>
              </a:ext>
            </a:extLst>
          </p:cNvPr>
          <p:cNvCxnSpPr/>
          <p:nvPr/>
        </p:nvCxnSpPr>
        <p:spPr>
          <a:xfrm>
            <a:off x="6706807" y="4782146"/>
            <a:ext cx="594000" cy="0"/>
          </a:xfrm>
          <a:prstGeom prst="line">
            <a:avLst/>
          </a:prstGeom>
          <a:ln>
            <a:gradFill>
              <a:gsLst>
                <a:gs pos="0">
                  <a:srgbClr val="FF0000"/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2">
            <a:extLst>
              <a:ext uri="{FF2B5EF4-FFF2-40B4-BE49-F238E27FC236}">
                <a16:creationId xmlns:a16="http://schemas.microsoft.com/office/drawing/2014/main" id="{FDE80580-505D-438B-9B20-7F58C086777A}"/>
              </a:ext>
            </a:extLst>
          </p:cNvPr>
          <p:cNvCxnSpPr/>
          <p:nvPr/>
        </p:nvCxnSpPr>
        <p:spPr>
          <a:xfrm>
            <a:off x="6417469" y="4824413"/>
            <a:ext cx="269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0" name="127 CuadroTexto">
            <a:extLst>
              <a:ext uri="{FF2B5EF4-FFF2-40B4-BE49-F238E27FC236}">
                <a16:creationId xmlns:a16="http://schemas.microsoft.com/office/drawing/2014/main" id="{E166E9E4-EC5A-4CCC-B234-A7F2F1B53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882" y="5056585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</a:t>
            </a:r>
          </a:p>
        </p:txBody>
      </p:sp>
      <p:sp>
        <p:nvSpPr>
          <p:cNvPr id="31841" name="128 CuadroTexto">
            <a:extLst>
              <a:ext uri="{FF2B5EF4-FFF2-40B4-BE49-F238E27FC236}">
                <a16:creationId xmlns:a16="http://schemas.microsoft.com/office/drawing/2014/main" id="{6DD74156-49DC-4D59-AD96-54ECC339C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260" y="5156598"/>
            <a:ext cx="594122" cy="38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Yolanda López Macías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Magdalena Vargas Medina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Intendente (C)</a:t>
            </a:r>
          </a:p>
        </p:txBody>
      </p:sp>
      <p:sp>
        <p:nvSpPr>
          <p:cNvPr id="31842" name="129 CuadroTexto">
            <a:extLst>
              <a:ext uri="{FF2B5EF4-FFF2-40B4-BE49-F238E27FC236}">
                <a16:creationId xmlns:a16="http://schemas.microsoft.com/office/drawing/2014/main" id="{8DD92EBC-6907-42E4-AB98-57F9A4A57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410" y="5874544"/>
            <a:ext cx="540544" cy="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</a:t>
            </a:r>
          </a:p>
        </p:txBody>
      </p:sp>
      <p:sp>
        <p:nvSpPr>
          <p:cNvPr id="31843" name="130 CuadroTexto">
            <a:extLst>
              <a:ext uri="{FF2B5EF4-FFF2-40B4-BE49-F238E27FC236}">
                <a16:creationId xmlns:a16="http://schemas.microsoft.com/office/drawing/2014/main" id="{897104F5-9313-4F4D-892F-14B86B4F3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785" y="5980510"/>
            <a:ext cx="634603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MX" sz="3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Saúl Martínez Fortanel</a:t>
            </a:r>
            <a:endParaRPr lang="es-ES_tradnl" altLang="es-MX" sz="3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375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Vigilante (C)</a:t>
            </a:r>
          </a:p>
        </p:txBody>
      </p:sp>
      <p:sp>
        <p:nvSpPr>
          <p:cNvPr id="31844" name="Line 209">
            <a:extLst>
              <a:ext uri="{FF2B5EF4-FFF2-40B4-BE49-F238E27FC236}">
                <a16:creationId xmlns:a16="http://schemas.microsoft.com/office/drawing/2014/main" id="{D0CE7B95-C2F3-411E-BFAC-3721BE845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404" y="2481263"/>
            <a:ext cx="119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845" name="Line 209">
            <a:extLst>
              <a:ext uri="{FF2B5EF4-FFF2-40B4-BE49-F238E27FC236}">
                <a16:creationId xmlns:a16="http://schemas.microsoft.com/office/drawing/2014/main" id="{174BECFD-3BA4-44BC-895C-4FEA8636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6517" y="2489597"/>
            <a:ext cx="119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D2C9B6E8-7869-4200-B040-B4363A138712}"/>
              </a:ext>
            </a:extLst>
          </p:cNvPr>
          <p:cNvCxnSpPr/>
          <p:nvPr/>
        </p:nvCxnSpPr>
        <p:spPr>
          <a:xfrm>
            <a:off x="7839075" y="2871788"/>
            <a:ext cx="1893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47" name="Line 209">
            <a:extLst>
              <a:ext uri="{FF2B5EF4-FFF2-40B4-BE49-F238E27FC236}">
                <a16:creationId xmlns:a16="http://schemas.microsoft.com/office/drawing/2014/main" id="{70312800-39CC-4674-8AA1-8FF08D2D6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60" y="3067050"/>
            <a:ext cx="1190" cy="14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EB6AAB4-0CF6-40EA-8384-33320973CD9B}"/>
              </a:ext>
            </a:extLst>
          </p:cNvPr>
          <p:cNvCxnSpPr/>
          <p:nvPr/>
        </p:nvCxnSpPr>
        <p:spPr>
          <a:xfrm>
            <a:off x="7839075" y="2871788"/>
            <a:ext cx="0" cy="1454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D571DCE-1412-44BE-B800-14EA5FB3F14D}"/>
              </a:ext>
            </a:extLst>
          </p:cNvPr>
          <p:cNvCxnSpPr>
            <a:endCxn id="31804" idx="1"/>
          </p:cNvCxnSpPr>
          <p:nvPr/>
        </p:nvCxnSpPr>
        <p:spPr>
          <a:xfrm flipV="1">
            <a:off x="7839075" y="3415904"/>
            <a:ext cx="20002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C3F23A5-4C6B-4BAB-9679-4CFAD654A8CF}"/>
              </a:ext>
            </a:extLst>
          </p:cNvPr>
          <p:cNvCxnSpPr>
            <a:endCxn id="31779" idx="1"/>
          </p:cNvCxnSpPr>
          <p:nvPr/>
        </p:nvCxnSpPr>
        <p:spPr>
          <a:xfrm flipV="1">
            <a:off x="7835504" y="3888581"/>
            <a:ext cx="20835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6012AB00-F535-44B2-A3EB-4A44C4643526}"/>
              </a:ext>
            </a:extLst>
          </p:cNvPr>
          <p:cNvCxnSpPr/>
          <p:nvPr/>
        </p:nvCxnSpPr>
        <p:spPr>
          <a:xfrm flipV="1">
            <a:off x="7842648" y="4324350"/>
            <a:ext cx="178594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45 Conector recto"/>
          <p:cNvCxnSpPr>
            <a:endCxn id="67589" idx="2"/>
          </p:cNvCxnSpPr>
          <p:nvPr/>
        </p:nvCxnSpPr>
        <p:spPr>
          <a:xfrm flipH="1">
            <a:off x="5033963" y="2455069"/>
            <a:ext cx="1191" cy="13811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7" name="Rectangle 327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88" name="Rectangle 23"/>
          <p:cNvSpPr>
            <a:spLocks noChangeArrowheads="1"/>
          </p:cNvSpPr>
          <p:nvPr/>
        </p:nvSpPr>
        <p:spPr bwMode="auto">
          <a:xfrm>
            <a:off x="7586663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89" name="Rectangle 23"/>
          <p:cNvSpPr>
            <a:spLocks noChangeArrowheads="1"/>
          </p:cNvSpPr>
          <p:nvPr/>
        </p:nvSpPr>
        <p:spPr bwMode="auto">
          <a:xfrm>
            <a:off x="4574382" y="337185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6" name="35 Conector recto"/>
          <p:cNvCxnSpPr/>
          <p:nvPr/>
        </p:nvCxnSpPr>
        <p:spPr>
          <a:xfrm flipV="1">
            <a:off x="8068866" y="2438400"/>
            <a:ext cx="0" cy="167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1" name="Rectangle 23"/>
          <p:cNvSpPr>
            <a:spLocks noChangeArrowheads="1"/>
          </p:cNvSpPr>
          <p:nvPr/>
        </p:nvSpPr>
        <p:spPr bwMode="auto">
          <a:xfrm>
            <a:off x="4637485" y="2640807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6022182" y="1133476"/>
            <a:ext cx="8335" cy="132635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3" name="Rectangle 23"/>
          <p:cNvSpPr>
            <a:spLocks noChangeArrowheads="1"/>
          </p:cNvSpPr>
          <p:nvPr/>
        </p:nvSpPr>
        <p:spPr bwMode="auto">
          <a:xfrm>
            <a:off x="5498307" y="1304925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4" name="Text Box 210"/>
          <p:cNvSpPr txBox="1">
            <a:spLocks noChangeArrowheads="1"/>
          </p:cNvSpPr>
          <p:nvPr/>
        </p:nvSpPr>
        <p:spPr bwMode="auto">
          <a:xfrm>
            <a:off x="4761672" y="489347"/>
            <a:ext cx="313419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 y Desarrollo Institucional</a:t>
            </a:r>
            <a:endParaRPr lang="es-ES" altLang="es-MX" sz="9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59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759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597" name="Text Box 266"/>
          <p:cNvSpPr txBox="1">
            <a:spLocks noChangeArrowheads="1"/>
          </p:cNvSpPr>
          <p:nvPr/>
        </p:nvSpPr>
        <p:spPr bwMode="auto">
          <a:xfrm>
            <a:off x="5484407" y="1290638"/>
            <a:ext cx="95410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Subdirección de Planeación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y Desarrollo Institucional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 flipV="1">
            <a:off x="5043487" y="2451498"/>
            <a:ext cx="3024188" cy="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rot="16200000" flipH="1">
            <a:off x="5987653" y="3467101"/>
            <a:ext cx="4405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0" name="Rectangle 411"/>
          <p:cNvSpPr>
            <a:spLocks noChangeArrowheads="1"/>
          </p:cNvSpPr>
          <p:nvPr/>
        </p:nvSpPr>
        <p:spPr bwMode="auto">
          <a:xfrm>
            <a:off x="4624388" y="278249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Proyectos Institucionales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35" name="34 Conector recto"/>
          <p:cNvCxnSpPr/>
          <p:nvPr/>
        </p:nvCxnSpPr>
        <p:spPr>
          <a:xfrm>
            <a:off x="6431756" y="1518048"/>
            <a:ext cx="415529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2" name="Rectangle 239"/>
          <p:cNvSpPr>
            <a:spLocks noChangeArrowheads="1"/>
          </p:cNvSpPr>
          <p:nvPr/>
        </p:nvSpPr>
        <p:spPr bwMode="auto">
          <a:xfrm>
            <a:off x="4593431" y="3559969"/>
            <a:ext cx="890588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Vinculación </a:t>
            </a:r>
          </a:p>
        </p:txBody>
      </p:sp>
      <p:sp>
        <p:nvSpPr>
          <p:cNvPr id="67603" name="Text Box 159"/>
          <p:cNvSpPr txBox="1">
            <a:spLocks noChangeArrowheads="1"/>
          </p:cNvSpPr>
          <p:nvPr/>
        </p:nvSpPr>
        <p:spPr bwMode="auto">
          <a:xfrm>
            <a:off x="7583091" y="2736056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Tecnologías de  la Información y Comunicación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4070748" y="3239691"/>
            <a:ext cx="215384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8074819" y="3119438"/>
            <a:ext cx="0" cy="1259681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6" name="Rectangle 23"/>
          <p:cNvSpPr>
            <a:spLocks noChangeArrowheads="1"/>
          </p:cNvSpPr>
          <p:nvPr/>
        </p:nvSpPr>
        <p:spPr bwMode="auto">
          <a:xfrm>
            <a:off x="5498307" y="764381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7" name="Text Box 265"/>
          <p:cNvSpPr txBox="1">
            <a:spLocks noChangeArrowheads="1"/>
          </p:cNvSpPr>
          <p:nvPr/>
        </p:nvSpPr>
        <p:spPr bwMode="auto">
          <a:xfrm>
            <a:off x="5597072" y="971551"/>
            <a:ext cx="75854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266"/>
          <p:cNvSpPr txBox="1">
            <a:spLocks noChangeArrowheads="1"/>
          </p:cNvSpPr>
          <p:nvPr/>
        </p:nvSpPr>
        <p:spPr bwMode="auto">
          <a:xfrm>
            <a:off x="5712634" y="767954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Rectoría</a:t>
            </a:r>
            <a:endParaRPr lang="es-MX" altLang="es-MX" sz="4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09" name="Line 258"/>
          <p:cNvSpPr>
            <a:spLocks noChangeShapeType="1"/>
          </p:cNvSpPr>
          <p:nvPr/>
        </p:nvSpPr>
        <p:spPr bwMode="auto">
          <a:xfrm flipH="1">
            <a:off x="5529263" y="944166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610" name="Text Box 265"/>
          <p:cNvSpPr txBox="1">
            <a:spLocks noChangeArrowheads="1"/>
          </p:cNvSpPr>
          <p:nvPr/>
        </p:nvSpPr>
        <p:spPr bwMode="auto">
          <a:xfrm>
            <a:off x="5486564" y="1495426"/>
            <a:ext cx="96051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Víctor Hugo Galván Sánchez.</a:t>
            </a:r>
            <a:endParaRPr lang="es-MX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 flipV="1">
            <a:off x="4935141" y="2028825"/>
            <a:ext cx="1079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12" name="Rectangle 23"/>
          <p:cNvSpPr>
            <a:spLocks noChangeArrowheads="1"/>
          </p:cNvSpPr>
          <p:nvPr/>
        </p:nvSpPr>
        <p:spPr bwMode="auto">
          <a:xfrm>
            <a:off x="4012407" y="1753791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3" name="Rectangle 411"/>
          <p:cNvSpPr>
            <a:spLocks noChangeArrowheads="1"/>
          </p:cNvSpPr>
          <p:nvPr/>
        </p:nvSpPr>
        <p:spPr bwMode="auto">
          <a:xfrm>
            <a:off x="4031457" y="1850231"/>
            <a:ext cx="917972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4" name="48 Rectángulo"/>
          <p:cNvSpPr>
            <a:spLocks noChangeArrowheads="1"/>
          </p:cNvSpPr>
          <p:nvPr/>
        </p:nvSpPr>
        <p:spPr bwMode="auto">
          <a:xfrm>
            <a:off x="6847285" y="5686425"/>
            <a:ext cx="1646634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j 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15" name="Line 258"/>
          <p:cNvSpPr>
            <a:spLocks noChangeShapeType="1"/>
          </p:cNvSpPr>
          <p:nvPr/>
        </p:nvSpPr>
        <p:spPr bwMode="auto">
          <a:xfrm flipH="1">
            <a:off x="5537598" y="1512094"/>
            <a:ext cx="878681" cy="0"/>
          </a:xfrm>
          <a:prstGeom prst="line">
            <a:avLst/>
          </a:prstGeom>
          <a:noFill/>
          <a:ln w="63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06" name="105 Conector recto"/>
          <p:cNvCxnSpPr/>
          <p:nvPr/>
        </p:nvCxnSpPr>
        <p:spPr>
          <a:xfrm>
            <a:off x="5934075" y="4258866"/>
            <a:ext cx="0" cy="654844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1" name="Rectangle 23"/>
          <p:cNvSpPr>
            <a:spLocks noChangeArrowheads="1"/>
          </p:cNvSpPr>
          <p:nvPr/>
        </p:nvSpPr>
        <p:spPr bwMode="auto">
          <a:xfrm>
            <a:off x="6785372" y="116800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18" name="Text Box 159"/>
          <p:cNvSpPr txBox="1">
            <a:spLocks noChangeArrowheads="1"/>
          </p:cNvSpPr>
          <p:nvPr/>
        </p:nvSpPr>
        <p:spPr bwMode="auto">
          <a:xfrm>
            <a:off x="6771085" y="12906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Jefatura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Social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90" name="89 Conector recto"/>
          <p:cNvCxnSpPr/>
          <p:nvPr/>
        </p:nvCxnSpPr>
        <p:spPr>
          <a:xfrm flipV="1">
            <a:off x="5043488" y="2459832"/>
            <a:ext cx="0" cy="159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0" name="Rectangle 23"/>
          <p:cNvSpPr>
            <a:spLocks noChangeArrowheads="1"/>
          </p:cNvSpPr>
          <p:nvPr/>
        </p:nvSpPr>
        <p:spPr bwMode="auto">
          <a:xfrm>
            <a:off x="5684044" y="3702844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99" name="98 Conector recto"/>
          <p:cNvCxnSpPr/>
          <p:nvPr/>
        </p:nvCxnSpPr>
        <p:spPr>
          <a:xfrm flipH="1">
            <a:off x="4057650" y="3237310"/>
            <a:ext cx="0" cy="342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06 Conector recto"/>
          <p:cNvCxnSpPr/>
          <p:nvPr/>
        </p:nvCxnSpPr>
        <p:spPr>
          <a:xfrm>
            <a:off x="4735116" y="4266010"/>
            <a:ext cx="3339703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7" name="Rectangle 23"/>
          <p:cNvSpPr>
            <a:spLocks noChangeArrowheads="1"/>
          </p:cNvSpPr>
          <p:nvPr/>
        </p:nvSpPr>
        <p:spPr bwMode="auto">
          <a:xfrm>
            <a:off x="7615238" y="4360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4" name="Text Box 159"/>
          <p:cNvSpPr txBox="1">
            <a:spLocks noChangeArrowheads="1"/>
          </p:cNvSpPr>
          <p:nvPr/>
        </p:nvSpPr>
        <p:spPr bwMode="auto">
          <a:xfrm>
            <a:off x="7635478" y="4464844"/>
            <a:ext cx="9179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Coordinación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de Comunicación Institucional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29" name="Rectangle 23"/>
          <p:cNvSpPr>
            <a:spLocks noChangeArrowheads="1"/>
          </p:cNvSpPr>
          <p:nvPr/>
        </p:nvSpPr>
        <p:spPr bwMode="auto">
          <a:xfrm>
            <a:off x="6386513" y="1803798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626" name="Text Box 159"/>
          <p:cNvSpPr txBox="1">
            <a:spLocks noChangeArrowheads="1"/>
          </p:cNvSpPr>
          <p:nvPr/>
        </p:nvSpPr>
        <p:spPr bwMode="auto">
          <a:xfrm>
            <a:off x="6386513" y="1925241"/>
            <a:ext cx="917972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Jefatura de Programación y Presupuesto</a:t>
            </a:r>
          </a:p>
        </p:txBody>
      </p:sp>
      <p:cxnSp>
        <p:nvCxnSpPr>
          <p:cNvPr id="113" name="34 Conector recto"/>
          <p:cNvCxnSpPr/>
          <p:nvPr/>
        </p:nvCxnSpPr>
        <p:spPr>
          <a:xfrm>
            <a:off x="6188869" y="2018110"/>
            <a:ext cx="201216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52 Conector recto"/>
          <p:cNvCxnSpPr/>
          <p:nvPr/>
        </p:nvCxnSpPr>
        <p:spPr>
          <a:xfrm>
            <a:off x="6192441" y="1714500"/>
            <a:ext cx="0" cy="31432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443538" y="487680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0" name="Text Box 159"/>
          <p:cNvSpPr txBox="1">
            <a:spLocks noChangeArrowheads="1"/>
          </p:cNvSpPr>
          <p:nvPr/>
        </p:nvSpPr>
        <p:spPr bwMode="auto">
          <a:xfrm>
            <a:off x="5589985" y="5011341"/>
            <a:ext cx="68460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Diseño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7631" name="Rectangle 23"/>
          <p:cNvSpPr>
            <a:spLocks noChangeArrowheads="1"/>
          </p:cNvSpPr>
          <p:nvPr/>
        </p:nvSpPr>
        <p:spPr bwMode="auto">
          <a:xfrm>
            <a:off x="6571060" y="4887516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2" name="Text Box 159"/>
          <p:cNvSpPr txBox="1">
            <a:spLocks noChangeArrowheads="1"/>
          </p:cNvSpPr>
          <p:nvPr/>
        </p:nvSpPr>
        <p:spPr bwMode="auto">
          <a:xfrm>
            <a:off x="6581776" y="5024438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Subcordinación de Sistemas Informáticos</a:t>
            </a:r>
          </a:p>
        </p:txBody>
      </p:sp>
      <p:sp>
        <p:nvSpPr>
          <p:cNvPr id="67633" name="Rectangle 23"/>
          <p:cNvSpPr>
            <a:spLocks noChangeArrowheads="1"/>
          </p:cNvSpPr>
          <p:nvPr/>
        </p:nvSpPr>
        <p:spPr bwMode="auto">
          <a:xfrm>
            <a:off x="3571876" y="359806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34" name="Text Box 159"/>
          <p:cNvSpPr txBox="1">
            <a:spLocks noChangeArrowheads="1"/>
          </p:cNvSpPr>
          <p:nvPr/>
        </p:nvSpPr>
        <p:spPr bwMode="auto">
          <a:xfrm>
            <a:off x="3573066" y="3742135"/>
            <a:ext cx="9179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Subcoordinación de Proyectos Institucionales</a:t>
            </a:r>
          </a:p>
        </p:txBody>
      </p:sp>
      <p:sp>
        <p:nvSpPr>
          <p:cNvPr id="67635" name="Rectangle 239"/>
          <p:cNvSpPr>
            <a:spLocks noChangeArrowheads="1"/>
          </p:cNvSpPr>
          <p:nvPr/>
        </p:nvSpPr>
        <p:spPr bwMode="auto">
          <a:xfrm>
            <a:off x="5704285" y="3879056"/>
            <a:ext cx="915590" cy="21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</p:txBody>
      </p:sp>
      <p:sp>
        <p:nvSpPr>
          <p:cNvPr id="67636" name="Rectangle 23"/>
          <p:cNvSpPr>
            <a:spLocks noChangeArrowheads="1"/>
          </p:cNvSpPr>
          <p:nvPr/>
        </p:nvSpPr>
        <p:spPr bwMode="auto">
          <a:xfrm>
            <a:off x="7517607" y="1826419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102" name="34 Conector recto"/>
          <p:cNvCxnSpPr/>
          <p:nvPr/>
        </p:nvCxnSpPr>
        <p:spPr>
          <a:xfrm>
            <a:off x="7322344" y="2020492"/>
            <a:ext cx="2024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38" name="Text Box 159"/>
          <p:cNvSpPr txBox="1">
            <a:spLocks noChangeArrowheads="1"/>
          </p:cNvSpPr>
          <p:nvPr/>
        </p:nvSpPr>
        <p:spPr bwMode="auto">
          <a:xfrm>
            <a:off x="7531894" y="1899047"/>
            <a:ext cx="917972" cy="26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Coordinación de Programación y Presupuesto</a:t>
            </a:r>
          </a:p>
        </p:txBody>
      </p:sp>
      <p:sp>
        <p:nvSpPr>
          <p:cNvPr id="67639" name="Rectangle 23"/>
          <p:cNvSpPr>
            <a:spLocks noChangeArrowheads="1"/>
          </p:cNvSpPr>
          <p:nvPr/>
        </p:nvSpPr>
        <p:spPr bwMode="auto">
          <a:xfrm>
            <a:off x="4271963" y="5294710"/>
            <a:ext cx="917972" cy="464344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40" name="Text Box 159"/>
          <p:cNvSpPr txBox="1">
            <a:spLocks noChangeArrowheads="1"/>
          </p:cNvSpPr>
          <p:nvPr/>
        </p:nvSpPr>
        <p:spPr bwMode="auto">
          <a:xfrm>
            <a:off x="4393407" y="5412581"/>
            <a:ext cx="68461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prstClr val="black"/>
                </a:solidFill>
                <a:latin typeface="Arial" panose="020B0604020202020204" pitchFamily="34" charset="0"/>
              </a:rPr>
              <a:t>Admnistrativo</a:t>
            </a:r>
            <a:endParaRPr lang="es-ES" altLang="es-MX" sz="45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130" name="51 Conector recto"/>
          <p:cNvCxnSpPr/>
          <p:nvPr/>
        </p:nvCxnSpPr>
        <p:spPr>
          <a:xfrm>
            <a:off x="4735116" y="4266010"/>
            <a:ext cx="0" cy="102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105 Conector recto"/>
          <p:cNvCxnSpPr>
            <a:endCxn id="67631" idx="0"/>
          </p:cNvCxnSpPr>
          <p:nvPr/>
        </p:nvCxnSpPr>
        <p:spPr>
          <a:xfrm>
            <a:off x="7029450" y="4266010"/>
            <a:ext cx="0" cy="621506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43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4" name="6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90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3"/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dirty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3527822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68612" name="Line 42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3" name="Text Box 128"/>
          <p:cNvSpPr txBox="1">
            <a:spLocks noChangeArrowheads="1"/>
          </p:cNvSpPr>
          <p:nvPr/>
        </p:nvSpPr>
        <p:spPr bwMode="auto">
          <a:xfrm>
            <a:off x="6824662" y="5779294"/>
            <a:ext cx="1709738" cy="90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336947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4" name="Text Box 210"/>
          <p:cNvSpPr txBox="1">
            <a:spLocks noChangeArrowheads="1"/>
          </p:cNvSpPr>
          <p:nvPr/>
        </p:nvSpPr>
        <p:spPr bwMode="auto">
          <a:xfrm>
            <a:off x="5279649" y="479822"/>
            <a:ext cx="238398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de Desarrollo Intercultural</a:t>
            </a:r>
          </a:p>
        </p:txBody>
      </p:sp>
      <p:sp>
        <p:nvSpPr>
          <p:cNvPr id="68615" name="Rectangle 23"/>
          <p:cNvSpPr>
            <a:spLocks noChangeArrowheads="1"/>
          </p:cNvSpPr>
          <p:nvPr/>
        </p:nvSpPr>
        <p:spPr bwMode="auto">
          <a:xfrm>
            <a:off x="5887641" y="934641"/>
            <a:ext cx="1223963" cy="28336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Text Box 266"/>
          <p:cNvSpPr txBox="1">
            <a:spLocks noChangeArrowheads="1"/>
          </p:cNvSpPr>
          <p:nvPr/>
        </p:nvSpPr>
        <p:spPr bwMode="auto">
          <a:xfrm>
            <a:off x="6081810" y="941785"/>
            <a:ext cx="84991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>
                <a:solidFill>
                  <a:srgbClr val="000000"/>
                </a:solidFill>
                <a:latin typeface="Arial" panose="020B0604020202020204" pitchFamily="34" charset="0"/>
              </a:rPr>
              <a:t>Aurora Orduña Correa</a:t>
            </a:r>
            <a:endParaRPr lang="es-MX" altLang="es-MX" sz="525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23"/>
          <p:cNvSpPr>
            <a:spLocks noChangeArrowheads="1"/>
          </p:cNvSpPr>
          <p:nvPr/>
        </p:nvSpPr>
        <p:spPr bwMode="auto">
          <a:xfrm>
            <a:off x="5979319" y="1488281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Text Box 266"/>
          <p:cNvSpPr txBox="1">
            <a:spLocks noChangeArrowheads="1"/>
          </p:cNvSpPr>
          <p:nvPr/>
        </p:nvSpPr>
        <p:spPr bwMode="auto">
          <a:xfrm>
            <a:off x="6075458" y="1493044"/>
            <a:ext cx="9733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de  Desarrollo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Intercultural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IHugo</a:t>
            </a:r>
            <a:r>
              <a:rPr lang="es-ES_tradnl" altLang="es-MX" sz="45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César Flores Palomo</a:t>
            </a:r>
          </a:p>
        </p:txBody>
      </p:sp>
      <p:sp>
        <p:nvSpPr>
          <p:cNvPr id="68619" name="Rectangle 23"/>
          <p:cNvSpPr>
            <a:spLocks noChangeArrowheads="1"/>
          </p:cNvSpPr>
          <p:nvPr/>
        </p:nvSpPr>
        <p:spPr bwMode="auto">
          <a:xfrm>
            <a:off x="7621192" y="2576512"/>
            <a:ext cx="953690" cy="34766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Rectangle 411"/>
          <p:cNvSpPr>
            <a:spLocks noChangeArrowheads="1"/>
          </p:cNvSpPr>
          <p:nvPr/>
        </p:nvSpPr>
        <p:spPr bwMode="auto">
          <a:xfrm>
            <a:off x="7641432" y="2633662"/>
            <a:ext cx="93702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Asistente de Dirección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45" name="Rectangle 23"/>
          <p:cNvSpPr>
            <a:spLocks noChangeArrowheads="1"/>
          </p:cNvSpPr>
          <p:nvPr/>
        </p:nvSpPr>
        <p:spPr bwMode="auto">
          <a:xfrm>
            <a:off x="4032647" y="3471862"/>
            <a:ext cx="1152525" cy="34885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8622" name="Rectangle 411"/>
          <p:cNvSpPr>
            <a:spLocks noChangeArrowheads="1"/>
          </p:cNvSpPr>
          <p:nvPr/>
        </p:nvSpPr>
        <p:spPr bwMode="auto">
          <a:xfrm>
            <a:off x="3996929" y="3484960"/>
            <a:ext cx="1225153" cy="32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4 Conector recto"/>
          <p:cNvCxnSpPr>
            <a:stCxn id="68617" idx="2"/>
          </p:cNvCxnSpPr>
          <p:nvPr/>
        </p:nvCxnSpPr>
        <p:spPr>
          <a:xfrm>
            <a:off x="6555581" y="1837135"/>
            <a:ext cx="0" cy="300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217319" y="2137172"/>
            <a:ext cx="2871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4612481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8096250" y="2137172"/>
            <a:ext cx="0" cy="427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7" name="Rectangle 23"/>
          <p:cNvSpPr>
            <a:spLocks noChangeArrowheads="1"/>
          </p:cNvSpPr>
          <p:nvPr/>
        </p:nvSpPr>
        <p:spPr bwMode="auto">
          <a:xfrm>
            <a:off x="4647010" y="2227660"/>
            <a:ext cx="1152525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8" name="Rectangle 411"/>
          <p:cNvSpPr>
            <a:spLocks noChangeArrowheads="1"/>
          </p:cNvSpPr>
          <p:nvPr/>
        </p:nvSpPr>
        <p:spPr bwMode="auto">
          <a:xfrm>
            <a:off x="4647010" y="2220517"/>
            <a:ext cx="1057275" cy="3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Jefatura de Proyectos de Promoción y Gestión Cultural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4" name="33 Conector recto"/>
          <p:cNvCxnSpPr/>
          <p:nvPr/>
        </p:nvCxnSpPr>
        <p:spPr>
          <a:xfrm flipH="1">
            <a:off x="5219700" y="2137172"/>
            <a:ext cx="0" cy="90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32" y="3477816"/>
            <a:ext cx="1131094" cy="37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31" name="Rectangle 411"/>
          <p:cNvSpPr>
            <a:spLocks noChangeArrowheads="1"/>
          </p:cNvSpPr>
          <p:nvPr/>
        </p:nvSpPr>
        <p:spPr bwMode="auto">
          <a:xfrm>
            <a:off x="5480447" y="3494485"/>
            <a:ext cx="1094184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Equidad y Género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2" name="Rectangle 23"/>
          <p:cNvSpPr>
            <a:spLocks noChangeArrowheads="1"/>
          </p:cNvSpPr>
          <p:nvPr/>
        </p:nvSpPr>
        <p:spPr bwMode="auto">
          <a:xfrm>
            <a:off x="6868716" y="3477816"/>
            <a:ext cx="952500" cy="348853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3" name="Rectangle 411"/>
          <p:cNvSpPr>
            <a:spLocks noChangeArrowheads="1"/>
          </p:cNvSpPr>
          <p:nvPr/>
        </p:nvSpPr>
        <p:spPr bwMode="auto">
          <a:xfrm>
            <a:off x="6850857" y="3506391"/>
            <a:ext cx="997744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Coordinación de Fomento y Difusión de la Diversidad Lingüística</a:t>
            </a: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4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4" name="43 Conector recto"/>
          <p:cNvCxnSpPr/>
          <p:nvPr/>
        </p:nvCxnSpPr>
        <p:spPr>
          <a:xfrm>
            <a:off x="4602957" y="3105150"/>
            <a:ext cx="1431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7341394" y="2140744"/>
            <a:ext cx="0" cy="1329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5206604" y="2595562"/>
            <a:ext cx="0" cy="509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6034088" y="3105150"/>
            <a:ext cx="0" cy="366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>
            <a:endCxn id="68618" idx="0"/>
          </p:cNvCxnSpPr>
          <p:nvPr/>
        </p:nvCxnSpPr>
        <p:spPr>
          <a:xfrm flipH="1">
            <a:off x="6562130" y="1218010"/>
            <a:ext cx="596" cy="275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9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4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95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29 Conector recto">
            <a:extLst>
              <a:ext uri="{FF2B5EF4-FFF2-40B4-BE49-F238E27FC236}">
                <a16:creationId xmlns:a16="http://schemas.microsoft.com/office/drawing/2014/main" id="{9BD1CD0D-588F-4725-B2FA-DDEAE31A885C}"/>
              </a:ext>
            </a:extLst>
          </p:cNvPr>
          <p:cNvCxnSpPr>
            <a:cxnSpLocks/>
          </p:cNvCxnSpPr>
          <p:nvPr/>
        </p:nvCxnSpPr>
        <p:spPr>
          <a:xfrm>
            <a:off x="6097191" y="1501379"/>
            <a:ext cx="0" cy="161012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3" name="Rectangle 327">
            <a:extLst>
              <a:ext uri="{FF2B5EF4-FFF2-40B4-BE49-F238E27FC236}">
                <a16:creationId xmlns:a16="http://schemas.microsoft.com/office/drawing/2014/main" id="{635EF9F1-3F15-4011-A781-BA9CFA538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0964" name="Text Box 210">
            <a:extLst>
              <a:ext uri="{FF2B5EF4-FFF2-40B4-BE49-F238E27FC236}">
                <a16:creationId xmlns:a16="http://schemas.microsoft.com/office/drawing/2014/main" id="{CCC17E85-1497-4EE6-A896-F8052EF6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628" y="603647"/>
            <a:ext cx="13901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srgbClr val="000000"/>
                </a:solidFill>
                <a:latin typeface="Arial" panose="020B0604020202020204" pitchFamily="34" charset="0"/>
              </a:rPr>
              <a:t>Subdirección Jurídica</a:t>
            </a:r>
            <a:endParaRPr lang="es-ES" altLang="es-MX" sz="900" b="1" i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Text Box 145">
            <a:extLst>
              <a:ext uri="{FF2B5EF4-FFF2-40B4-BE49-F238E27FC236}">
                <a16:creationId xmlns:a16="http://schemas.microsoft.com/office/drawing/2014/main" id="{3B8AA082-CE76-41BD-BC2D-3E2B60B20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srgbClr val="000000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40966" name="Line 146">
            <a:extLst>
              <a:ext uri="{FF2B5EF4-FFF2-40B4-BE49-F238E27FC236}">
                <a16:creationId xmlns:a16="http://schemas.microsoft.com/office/drawing/2014/main" id="{3F1CAFEF-A1B3-4C50-A6F6-695C5614A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0967" name="Rectangle 23">
            <a:extLst>
              <a:ext uri="{FF2B5EF4-FFF2-40B4-BE49-F238E27FC236}">
                <a16:creationId xmlns:a16="http://schemas.microsoft.com/office/drawing/2014/main" id="{512ACA1F-7977-43CF-81AF-E4B850787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1112044"/>
            <a:ext cx="917972" cy="37742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8" name="Text Box 266">
            <a:extLst>
              <a:ext uri="{FF2B5EF4-FFF2-40B4-BE49-F238E27FC236}">
                <a16:creationId xmlns:a16="http://schemas.microsoft.com/office/drawing/2014/main" id="{F406C1D7-2964-4149-951B-28FD329AB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799" y="1219201"/>
            <a:ext cx="41549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Rectoría</a:t>
            </a:r>
          </a:p>
        </p:txBody>
      </p:sp>
      <p:sp>
        <p:nvSpPr>
          <p:cNvPr id="40969" name="Rectangle 23">
            <a:extLst>
              <a:ext uri="{FF2B5EF4-FFF2-40B4-BE49-F238E27FC236}">
                <a16:creationId xmlns:a16="http://schemas.microsoft.com/office/drawing/2014/main" id="{56DBF416-2876-4830-B2C4-8C55B9831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3152700"/>
            <a:ext cx="916781" cy="378619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ts val="525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Auxiliar Jurídico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>
                <a:solidFill>
                  <a:srgbClr val="000000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40970" name="48 Rectángulo">
            <a:extLst>
              <a:ext uri="{FF2B5EF4-FFF2-40B4-BE49-F238E27FC236}">
                <a16:creationId xmlns:a16="http://schemas.microsoft.com/office/drawing/2014/main" id="{8AC74E81-B04B-4E42-BB9F-BE5DEB50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5871366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2" name="Rectangle 23">
            <a:extLst>
              <a:ext uri="{FF2B5EF4-FFF2-40B4-BE49-F238E27FC236}">
                <a16:creationId xmlns:a16="http://schemas.microsoft.com/office/drawing/2014/main" id="{30C42FA0-A0E1-4988-8821-7AFF81CFB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1741885"/>
            <a:ext cx="917972" cy="377428"/>
          </a:xfrm>
          <a:prstGeom prst="rect">
            <a:avLst/>
          </a:prstGeom>
          <a:solidFill>
            <a:schemeClr val="bg1"/>
          </a:solidFill>
          <a:ln w="6350">
            <a:solidFill>
              <a:srgbClr val="6633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6633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45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3" name="Text Box 266">
            <a:extLst>
              <a:ext uri="{FF2B5EF4-FFF2-40B4-BE49-F238E27FC236}">
                <a16:creationId xmlns:a16="http://schemas.microsoft.com/office/drawing/2014/main" id="{5B7E9C2B-11CF-421A-8DBF-E8CD3478A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4" y="1762125"/>
            <a:ext cx="912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Subdirección Jurídico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MX" sz="45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Mauricio </a:t>
            </a:r>
            <a:r>
              <a:rPr lang="es-ES_tradnl" altLang="es-MX" sz="450" b="1" dirty="0">
                <a:solidFill>
                  <a:srgbClr val="000000"/>
                </a:solidFill>
                <a:latin typeface="Arial" panose="020B0604020202020204" pitchFamily="34" charset="0"/>
              </a:rPr>
              <a:t>González Barrera</a:t>
            </a:r>
            <a:endParaRPr lang="es-MX" altLang="es-MX" sz="45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0974" name="47 CuadroTexto">
            <a:extLst>
              <a:ext uri="{FF2B5EF4-FFF2-40B4-BE49-F238E27FC236}">
                <a16:creationId xmlns:a16="http://schemas.microsoft.com/office/drawing/2014/main" id="{6B3DE593-68D8-4BEF-BBDF-53A48FA0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529" y="6228160"/>
            <a:ext cx="1771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02 Puesto por CTD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03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7" name="26 Conector recto">
            <a:extLst>
              <a:ext uri="{FF2B5EF4-FFF2-40B4-BE49-F238E27FC236}">
                <a16:creationId xmlns:a16="http://schemas.microsoft.com/office/drawing/2014/main" id="{7BAD1BB4-F4D3-444A-ABEC-6D36F5B57792}"/>
              </a:ext>
            </a:extLst>
          </p:cNvPr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>
            <a:extLst>
              <a:ext uri="{FF2B5EF4-FFF2-40B4-BE49-F238E27FC236}">
                <a16:creationId xmlns:a16="http://schemas.microsoft.com/office/drawing/2014/main" id="{C7DE77F4-11E6-4CDA-9B81-32E960D710F7}"/>
              </a:ext>
            </a:extLst>
          </p:cNvPr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 rot="5400000">
            <a:off x="4939308" y="2909292"/>
            <a:ext cx="209550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7541419" y="4242198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7541419" y="38123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7541419" y="3393281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7541419" y="30099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4477941" y="2968229"/>
            <a:ext cx="26074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4477941" y="3398044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4488657" y="3802856"/>
            <a:ext cx="2607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6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2717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8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19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Cárdenas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0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1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23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50" name="Rectangle 38"/>
          <p:cNvSpPr>
            <a:spLocks noChangeArrowheads="1"/>
          </p:cNvSpPr>
          <p:nvPr/>
        </p:nvSpPr>
        <p:spPr bwMode="auto">
          <a:xfrm>
            <a:off x="4586288" y="327898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27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84965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Israel de la Cruz Pérez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28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2729" name="Text Box 70"/>
          <p:cNvSpPr txBox="1">
            <a:spLocks noChangeArrowheads="1"/>
          </p:cNvSpPr>
          <p:nvPr/>
        </p:nvSpPr>
        <p:spPr bwMode="auto">
          <a:xfrm>
            <a:off x="4788752" y="3334941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0" name="Line 80"/>
          <p:cNvSpPr>
            <a:spLocks noChangeShapeType="1"/>
          </p:cNvSpPr>
          <p:nvPr/>
        </p:nvSpPr>
        <p:spPr bwMode="auto">
          <a:xfrm>
            <a:off x="5044678" y="2799160"/>
            <a:ext cx="2137172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31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2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2733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34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35" name="Rectangle 118"/>
          <p:cNvSpPr>
            <a:spLocks noChangeArrowheads="1"/>
          </p:cNvSpPr>
          <p:nvPr/>
        </p:nvSpPr>
        <p:spPr bwMode="auto">
          <a:xfrm>
            <a:off x="6841836" y="37481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6" name="Rectangle 118"/>
          <p:cNvSpPr>
            <a:spLocks noChangeArrowheads="1"/>
          </p:cNvSpPr>
          <p:nvPr/>
        </p:nvSpPr>
        <p:spPr bwMode="auto">
          <a:xfrm>
            <a:off x="4795152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7" name="Rectangle 118"/>
          <p:cNvSpPr>
            <a:spLocks noChangeArrowheads="1"/>
          </p:cNvSpPr>
          <p:nvPr/>
        </p:nvSpPr>
        <p:spPr bwMode="auto">
          <a:xfrm>
            <a:off x="6865648" y="3658830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38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34"/>
          <p:cNvSpPr>
            <a:spLocks noChangeArrowheads="1"/>
          </p:cNvSpPr>
          <p:nvPr/>
        </p:nvSpPr>
        <p:spPr bwMode="auto">
          <a:xfrm>
            <a:off x="4599385" y="28717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0" name="Text Box 54"/>
          <p:cNvSpPr txBox="1">
            <a:spLocks noChangeArrowheads="1"/>
          </p:cNvSpPr>
          <p:nvPr/>
        </p:nvSpPr>
        <p:spPr bwMode="auto">
          <a:xfrm>
            <a:off x="4659734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Academico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1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2742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3" name="Rectangle 34"/>
          <p:cNvSpPr>
            <a:spLocks noChangeArrowheads="1"/>
          </p:cNvSpPr>
          <p:nvPr/>
        </p:nvSpPr>
        <p:spPr bwMode="auto">
          <a:xfrm>
            <a:off x="4595813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2744" name="Text Box 54"/>
          <p:cNvSpPr txBox="1">
            <a:spLocks noChangeArrowheads="1"/>
          </p:cNvSpPr>
          <p:nvPr/>
        </p:nvSpPr>
        <p:spPr bwMode="auto">
          <a:xfrm>
            <a:off x="4885369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(24)</a:t>
            </a:r>
          </a:p>
        </p:txBody>
      </p:sp>
      <p:sp>
        <p:nvSpPr>
          <p:cNvPr id="72745" name="48 Rectángulo"/>
          <p:cNvSpPr>
            <a:spLocks noChangeArrowheads="1"/>
          </p:cNvSpPr>
          <p:nvPr/>
        </p:nvSpPr>
        <p:spPr bwMode="auto">
          <a:xfrm>
            <a:off x="6663929" y="5969794"/>
            <a:ext cx="192285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0" name="Rectangle 34"/>
          <p:cNvSpPr>
            <a:spLocks noChangeArrowheads="1"/>
          </p:cNvSpPr>
          <p:nvPr/>
        </p:nvSpPr>
        <p:spPr bwMode="auto">
          <a:xfrm>
            <a:off x="6663929" y="3677841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47" name="Text Box 54"/>
          <p:cNvSpPr txBox="1">
            <a:spLocks noChangeArrowheads="1"/>
          </p:cNvSpPr>
          <p:nvPr/>
        </p:nvSpPr>
        <p:spPr bwMode="auto">
          <a:xfrm>
            <a:off x="6733094" y="3695700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2748" name="Rectangle 118"/>
          <p:cNvSpPr>
            <a:spLocks noChangeArrowheads="1"/>
          </p:cNvSpPr>
          <p:nvPr/>
        </p:nvSpPr>
        <p:spPr bwMode="auto">
          <a:xfrm>
            <a:off x="6846598" y="4180323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2749" name="Rectangle 118"/>
          <p:cNvSpPr>
            <a:spLocks noChangeArrowheads="1"/>
          </p:cNvSpPr>
          <p:nvPr/>
        </p:nvSpPr>
        <p:spPr bwMode="auto">
          <a:xfrm>
            <a:off x="6870411" y="409102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4" name="Rectangle 34"/>
          <p:cNvSpPr>
            <a:spLocks noChangeArrowheads="1"/>
          </p:cNvSpPr>
          <p:nvPr/>
        </p:nvSpPr>
        <p:spPr bwMode="auto">
          <a:xfrm>
            <a:off x="6668691" y="411003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1" name="Text Box 54"/>
          <p:cNvSpPr txBox="1">
            <a:spLocks noChangeArrowheads="1"/>
          </p:cNvSpPr>
          <p:nvPr/>
        </p:nvSpPr>
        <p:spPr bwMode="auto">
          <a:xfrm>
            <a:off x="6935828" y="4127898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50" name="49 Conector recto"/>
          <p:cNvCxnSpPr/>
          <p:nvPr/>
        </p:nvCxnSpPr>
        <p:spPr>
          <a:xfrm rot="16200000" flipH="1">
            <a:off x="4064199" y="3380780"/>
            <a:ext cx="834628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rot="5400000">
            <a:off x="7196733" y="3630811"/>
            <a:ext cx="1233488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54" name="Line 80"/>
          <p:cNvSpPr>
            <a:spLocks noChangeShapeType="1"/>
          </p:cNvSpPr>
          <p:nvPr/>
        </p:nvSpPr>
        <p:spPr bwMode="auto">
          <a:xfrm>
            <a:off x="6121004" y="2302669"/>
            <a:ext cx="563165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79" name="Rectangle 34"/>
          <p:cNvSpPr>
            <a:spLocks noChangeArrowheads="1"/>
          </p:cNvSpPr>
          <p:nvPr/>
        </p:nvSpPr>
        <p:spPr bwMode="auto">
          <a:xfrm>
            <a:off x="6628210" y="2175272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Auxiliar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525" b="1" dirty="0">
                <a:solidFill>
                  <a:srgbClr val="000000"/>
                </a:solidFill>
                <a:latin typeface="Arial" charset="0"/>
                <a:cs typeface="Arial" charset="0"/>
              </a:rPr>
              <a:t>(1)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5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33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6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3" name="Rectangle 327"/>
          <p:cNvSpPr>
            <a:spLocks noChangeArrowheads="1"/>
          </p:cNvSpPr>
          <p:nvPr/>
        </p:nvSpPr>
        <p:spPr bwMode="auto">
          <a:xfrm>
            <a:off x="3527823" y="305991"/>
            <a:ext cx="1082278" cy="6552009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37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Cerritos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4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4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0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7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2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9" name="Text Box 52"/>
          <p:cNvSpPr txBox="1">
            <a:spLocks noChangeArrowheads="1"/>
          </p:cNvSpPr>
          <p:nvPr/>
        </p:nvSpPr>
        <p:spPr bwMode="auto">
          <a:xfrm>
            <a:off x="5706666" y="1585913"/>
            <a:ext cx="8751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Mireyda</a:t>
            </a: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Nieto Pulido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1" name="Text Box 57"/>
          <p:cNvSpPr txBox="1">
            <a:spLocks noChangeArrowheads="1"/>
          </p:cNvSpPr>
          <p:nvPr/>
        </p:nvSpPr>
        <p:spPr bwMode="auto">
          <a:xfrm>
            <a:off x="5013397" y="338613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375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5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5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56" name="Text Box 83"/>
          <p:cNvSpPr txBox="1">
            <a:spLocks noChangeArrowheads="1"/>
          </p:cNvSpPr>
          <p:nvPr/>
        </p:nvSpPr>
        <p:spPr bwMode="auto">
          <a:xfrm>
            <a:off x="5608740" y="1088232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375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5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5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srgbClr val="000000"/>
                </a:solidFill>
                <a:latin typeface="Arial" panose="020B0604020202020204" pitchFamily="34" charset="0"/>
              </a:rPr>
              <a:t>(13)</a:t>
            </a:r>
          </a:p>
        </p:txBody>
      </p:sp>
      <p:sp>
        <p:nvSpPr>
          <p:cNvPr id="73761" name="Text Box 62"/>
          <p:cNvSpPr txBox="1">
            <a:spLocks noChangeArrowheads="1"/>
          </p:cNvSpPr>
          <p:nvPr/>
        </p:nvSpPr>
        <p:spPr bwMode="auto">
          <a:xfrm>
            <a:off x="4566047" y="3649266"/>
            <a:ext cx="1114425" cy="15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525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376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6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76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3766" name="Text Box 54"/>
          <p:cNvSpPr txBox="1">
            <a:spLocks noChangeArrowheads="1"/>
          </p:cNvSpPr>
          <p:nvPr/>
        </p:nvSpPr>
        <p:spPr bwMode="auto">
          <a:xfrm>
            <a:off x="4613480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376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6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3770" name="Text Box 54"/>
          <p:cNvSpPr txBox="1">
            <a:spLocks noChangeArrowheads="1"/>
          </p:cNvSpPr>
          <p:nvPr/>
        </p:nvSpPr>
        <p:spPr bwMode="auto">
          <a:xfrm>
            <a:off x="4788752" y="3309938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89069" y="2987278"/>
            <a:ext cx="8335" cy="814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73" name="Text Box 89"/>
          <p:cNvSpPr txBox="1">
            <a:spLocks noChangeArrowheads="1"/>
          </p:cNvSpPr>
          <p:nvPr/>
        </p:nvSpPr>
        <p:spPr bwMode="auto">
          <a:xfrm>
            <a:off x="6937019" y="3732610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3774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75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2" name="51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60" name="59 Conector recto"/>
          <p:cNvCxnSpPr/>
          <p:nvPr/>
        </p:nvCxnSpPr>
        <p:spPr>
          <a:xfrm>
            <a:off x="4491038" y="4201717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4486276" y="4575573"/>
            <a:ext cx="27027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11654" y="3424238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802856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4196954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476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7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6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Cd. Valles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6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70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1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2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73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8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99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776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7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8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79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         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Vicente de Jesús Pozos Cano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74780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1" name="Text Box 66"/>
          <p:cNvSpPr txBox="1">
            <a:spLocks noChangeArrowheads="1"/>
          </p:cNvSpPr>
          <p:nvPr/>
        </p:nvSpPr>
        <p:spPr bwMode="auto">
          <a:xfrm>
            <a:off x="6662738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2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3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4784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85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86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7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74788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89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4790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79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3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4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795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6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4797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4798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799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4800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82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802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4803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(17)</a:t>
            </a:r>
          </a:p>
        </p:txBody>
      </p:sp>
      <p:sp>
        <p:nvSpPr>
          <p:cNvPr id="74804" name="Text Box 89"/>
          <p:cNvSpPr txBox="1">
            <a:spLocks noChangeArrowheads="1"/>
          </p:cNvSpPr>
          <p:nvPr/>
        </p:nvSpPr>
        <p:spPr bwMode="auto">
          <a:xfrm>
            <a:off x="6920945" y="374570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cxnSp>
        <p:nvCxnSpPr>
          <p:cNvPr id="52" name="51 Conector recto"/>
          <p:cNvCxnSpPr/>
          <p:nvPr/>
        </p:nvCxnSpPr>
        <p:spPr>
          <a:xfrm rot="5400000">
            <a:off x="7178279" y="3593306"/>
            <a:ext cx="121800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rot="5400000">
            <a:off x="3684985" y="3780235"/>
            <a:ext cx="1591865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807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80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31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29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577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578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Charcas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6124575" y="1340644"/>
            <a:ext cx="7144" cy="1502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785" name="Rectangle 24"/>
          <p:cNvSpPr>
            <a:spLocks noChangeArrowheads="1"/>
          </p:cNvSpPr>
          <p:nvPr/>
        </p:nvSpPr>
        <p:spPr bwMode="auto">
          <a:xfrm>
            <a:off x="5611417" y="1597819"/>
            <a:ext cx="1059656" cy="3464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5622132" y="224432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87" name="Text Box 52"/>
          <p:cNvSpPr txBox="1">
            <a:spLocks noChangeArrowheads="1"/>
          </p:cNvSpPr>
          <p:nvPr/>
        </p:nvSpPr>
        <p:spPr bwMode="auto">
          <a:xfrm>
            <a:off x="5614988" y="1631156"/>
            <a:ext cx="1056085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Juan Ángel De la Torre González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88" name="Text Box 78"/>
          <p:cNvSpPr txBox="1">
            <a:spLocks noChangeArrowheads="1"/>
          </p:cNvSpPr>
          <p:nvPr/>
        </p:nvSpPr>
        <p:spPr bwMode="auto">
          <a:xfrm>
            <a:off x="5764280" y="2277666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578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5790" name="Text Box 83"/>
          <p:cNvSpPr txBox="1">
            <a:spLocks noChangeArrowheads="1"/>
          </p:cNvSpPr>
          <p:nvPr/>
        </p:nvSpPr>
        <p:spPr bwMode="auto">
          <a:xfrm>
            <a:off x="5508355" y="1150144"/>
            <a:ext cx="115743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Aurora Orduña Correa    </a:t>
            </a:r>
          </a:p>
        </p:txBody>
      </p:sp>
      <p:sp>
        <p:nvSpPr>
          <p:cNvPr id="75791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2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3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4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5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6" name="Text Box 57"/>
          <p:cNvSpPr txBox="1">
            <a:spLocks noChangeArrowheads="1"/>
          </p:cNvSpPr>
          <p:nvPr/>
        </p:nvSpPr>
        <p:spPr bwMode="auto">
          <a:xfrm>
            <a:off x="5044353" y="5726907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7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2875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579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5799" name="Rectangle 34"/>
          <p:cNvSpPr>
            <a:spLocks noChangeArrowheads="1"/>
          </p:cNvSpPr>
          <p:nvPr/>
        </p:nvSpPr>
        <p:spPr bwMode="auto">
          <a:xfrm>
            <a:off x="5623323" y="28432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(8)</a:t>
            </a:r>
          </a:p>
        </p:txBody>
      </p:sp>
      <p:sp>
        <p:nvSpPr>
          <p:cNvPr id="75800" name="48 Rectángulo"/>
          <p:cNvSpPr>
            <a:spLocks noChangeArrowheads="1"/>
          </p:cNvSpPr>
          <p:nvPr/>
        </p:nvSpPr>
        <p:spPr bwMode="auto">
          <a:xfrm>
            <a:off x="6643688" y="5786437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5801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09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681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Matehuala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1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1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1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2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43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6820" name="Text Box 52"/>
          <p:cNvSpPr txBox="1">
            <a:spLocks noChangeArrowheads="1"/>
          </p:cNvSpPr>
          <p:nvPr/>
        </p:nvSpPr>
        <p:spPr bwMode="auto">
          <a:xfrm>
            <a:off x="5614988" y="1631157"/>
            <a:ext cx="10787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Sofía Torres Guerrero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2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6823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2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2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2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</a:t>
            </a:r>
          </a:p>
        </p:txBody>
      </p:sp>
      <p:sp>
        <p:nvSpPr>
          <p:cNvPr id="76827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28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2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0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1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(14)</a:t>
            </a:r>
          </a:p>
        </p:txBody>
      </p:sp>
      <p:sp>
        <p:nvSpPr>
          <p:cNvPr id="76832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6834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6835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6836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6837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6838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flipH="1">
            <a:off x="7797404" y="2987279"/>
            <a:ext cx="0" cy="416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41" name="48 Rectángulo"/>
          <p:cNvSpPr>
            <a:spLocks noChangeArrowheads="1"/>
          </p:cNvSpPr>
          <p:nvPr/>
        </p:nvSpPr>
        <p:spPr bwMode="auto">
          <a:xfrm>
            <a:off x="6643688" y="5762625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4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20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4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722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1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6" name="85 Conector recto"/>
          <p:cNvCxnSpPr/>
          <p:nvPr/>
        </p:nvCxnSpPr>
        <p:spPr>
          <a:xfrm>
            <a:off x="4464844" y="499110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4464844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4464844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783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Matlapa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4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4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4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0" name="Rectangle 38"/>
          <p:cNvSpPr>
            <a:spLocks noChangeArrowheads="1"/>
          </p:cNvSpPr>
          <p:nvPr/>
        </p:nvSpPr>
        <p:spPr bwMode="auto">
          <a:xfrm>
            <a:off x="4564857" y="4464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1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52" name="Text Box 52"/>
          <p:cNvSpPr txBox="1">
            <a:spLocks noChangeArrowheads="1"/>
          </p:cNvSpPr>
          <p:nvPr/>
        </p:nvSpPr>
        <p:spPr bwMode="auto">
          <a:xfrm>
            <a:off x="5731669" y="1631157"/>
            <a:ext cx="79996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Romeo García Meraz</a:t>
            </a:r>
          </a:p>
        </p:txBody>
      </p:sp>
      <p:sp>
        <p:nvSpPr>
          <p:cNvPr id="77853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4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Planeación y Vinculación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5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6" name="Text Box 70"/>
          <p:cNvSpPr txBox="1">
            <a:spLocks noChangeArrowheads="1"/>
          </p:cNvSpPr>
          <p:nvPr/>
        </p:nvSpPr>
        <p:spPr bwMode="auto">
          <a:xfrm>
            <a:off x="4635808" y="4461273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57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58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59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60" name="Text Box 83"/>
          <p:cNvSpPr txBox="1">
            <a:spLocks noChangeArrowheads="1"/>
          </p:cNvSpPr>
          <p:nvPr/>
        </p:nvSpPr>
        <p:spPr bwMode="auto">
          <a:xfrm>
            <a:off x="5527591" y="1150144"/>
            <a:ext cx="111896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Aurora Orduña Correa    </a:t>
            </a:r>
          </a:p>
        </p:txBody>
      </p:sp>
      <p:sp>
        <p:nvSpPr>
          <p:cNvPr id="78885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2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8887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4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90" name="Rectangle 102"/>
          <p:cNvSpPr>
            <a:spLocks noChangeArrowheads="1"/>
          </p:cNvSpPr>
          <p:nvPr/>
        </p:nvSpPr>
        <p:spPr bwMode="auto">
          <a:xfrm>
            <a:off x="4579144" y="3673079"/>
            <a:ext cx="1016794" cy="2690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66" name="Text Box 104"/>
          <p:cNvSpPr txBox="1">
            <a:spLocks noChangeArrowheads="1"/>
          </p:cNvSpPr>
          <p:nvPr/>
        </p:nvSpPr>
        <p:spPr bwMode="auto">
          <a:xfrm>
            <a:off x="4818990" y="3720704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Biblioteca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6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8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69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70" name="Text Box 57"/>
          <p:cNvSpPr txBox="1">
            <a:spLocks noChangeArrowheads="1"/>
          </p:cNvSpPr>
          <p:nvPr/>
        </p:nvSpPr>
        <p:spPr bwMode="auto">
          <a:xfrm>
            <a:off x="5056259" y="3899298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7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3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7874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7875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6" name="Text Box 70"/>
          <p:cNvSpPr txBox="1">
            <a:spLocks noChangeArrowheads="1"/>
          </p:cNvSpPr>
          <p:nvPr/>
        </p:nvSpPr>
        <p:spPr bwMode="auto">
          <a:xfrm>
            <a:off x="6721783" y="3668316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(5)</a:t>
            </a:r>
          </a:p>
        </p:txBody>
      </p:sp>
      <p:sp>
        <p:nvSpPr>
          <p:cNvPr id="77877" name="Rectangle 108"/>
          <p:cNvSpPr>
            <a:spLocks noChangeArrowheads="1"/>
          </p:cNvSpPr>
          <p:nvPr/>
        </p:nvSpPr>
        <p:spPr bwMode="auto">
          <a:xfrm>
            <a:off x="4564857" y="48458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78" name="Text Box 110"/>
          <p:cNvSpPr txBox="1">
            <a:spLocks noChangeArrowheads="1"/>
          </p:cNvSpPr>
          <p:nvPr/>
        </p:nvSpPr>
        <p:spPr bwMode="auto">
          <a:xfrm>
            <a:off x="4817563" y="4867275"/>
            <a:ext cx="5482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Laboratorios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787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788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788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(32)</a:t>
            </a:r>
          </a:p>
        </p:txBody>
      </p:sp>
      <p:cxnSp>
        <p:nvCxnSpPr>
          <p:cNvPr id="80" name="79 Conector recto"/>
          <p:cNvCxnSpPr/>
          <p:nvPr/>
        </p:nvCxnSpPr>
        <p:spPr>
          <a:xfrm>
            <a:off x="4462463" y="2994423"/>
            <a:ext cx="0" cy="1997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>
            <a:endCxn id="78890" idx="1"/>
          </p:cNvCxnSpPr>
          <p:nvPr/>
        </p:nvCxnSpPr>
        <p:spPr>
          <a:xfrm>
            <a:off x="4464844" y="3806429"/>
            <a:ext cx="114300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85" name="48 Rectángulo"/>
          <p:cNvSpPr>
            <a:spLocks noChangeArrowheads="1"/>
          </p:cNvSpPr>
          <p:nvPr/>
        </p:nvSpPr>
        <p:spPr bwMode="auto">
          <a:xfrm>
            <a:off x="6643688" y="5769769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8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57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74" name="73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4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47675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47675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47675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81513" y="297299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4747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474744" y="3408760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69982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9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8860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1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2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Tamazunchale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3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8864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66" name="Rectangle 24"/>
          <p:cNvSpPr>
            <a:spLocks noChangeArrowheads="1"/>
          </p:cNvSpPr>
          <p:nvPr/>
        </p:nvSpPr>
        <p:spPr bwMode="auto">
          <a:xfrm>
            <a:off x="5611416" y="1597819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68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70" name="Text Box 52"/>
          <p:cNvSpPr txBox="1">
            <a:spLocks noChangeArrowheads="1"/>
          </p:cNvSpPr>
          <p:nvPr/>
        </p:nvSpPr>
        <p:spPr bwMode="auto">
          <a:xfrm>
            <a:off x="5729420" y="1631157"/>
            <a:ext cx="8688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Adrián del Jobo Ponce</a:t>
            </a:r>
          </a:p>
        </p:txBody>
      </p:sp>
      <p:sp>
        <p:nvSpPr>
          <p:cNvPr id="78871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2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3" name="Text Box 68"/>
          <p:cNvSpPr txBox="1">
            <a:spLocks noChangeArrowheads="1"/>
          </p:cNvSpPr>
          <p:nvPr/>
        </p:nvSpPr>
        <p:spPr bwMode="auto">
          <a:xfrm>
            <a:off x="6886407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7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7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76" name="Text Box 83"/>
          <p:cNvSpPr txBox="1">
            <a:spLocks noChangeArrowheads="1"/>
          </p:cNvSpPr>
          <p:nvPr/>
        </p:nvSpPr>
        <p:spPr bwMode="auto">
          <a:xfrm>
            <a:off x="5546827" y="1150144"/>
            <a:ext cx="108048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Aurora Orduña Correa    </a:t>
            </a:r>
          </a:p>
        </p:txBody>
      </p:sp>
      <p:sp>
        <p:nvSpPr>
          <p:cNvPr id="78877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78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4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0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8881" name="Rectangle 118"/>
          <p:cNvSpPr>
            <a:spLocks noChangeArrowheads="1"/>
          </p:cNvSpPr>
          <p:nvPr/>
        </p:nvSpPr>
        <p:spPr bwMode="auto">
          <a:xfrm>
            <a:off x="4789198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2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83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884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85" name="Text Box 54"/>
          <p:cNvSpPr txBox="1">
            <a:spLocks noChangeArrowheads="1"/>
          </p:cNvSpPr>
          <p:nvPr/>
        </p:nvSpPr>
        <p:spPr bwMode="auto">
          <a:xfrm>
            <a:off x="4607526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6" name="Text Box 53"/>
          <p:cNvSpPr txBox="1">
            <a:spLocks noChangeArrowheads="1"/>
          </p:cNvSpPr>
          <p:nvPr/>
        </p:nvSpPr>
        <p:spPr bwMode="auto">
          <a:xfrm>
            <a:off x="6064123" y="1808560"/>
            <a:ext cx="13638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Dot"/>
            <a:miter lim="800000"/>
            <a:headEnd/>
            <a:tailEnd/>
          </a:ln>
          <a:effectLst>
            <a:outerShdw dist="50800" dir="2700000" algn="ctr" rotWithShape="0">
              <a:schemeClr val="bg1">
                <a:lumMod val="65000"/>
              </a:schemeClr>
            </a:outerShdw>
          </a:effectLst>
        </p:spPr>
        <p:txBody>
          <a:bodyPr wrap="none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MX" altLang="es-MX" sz="525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88" name="Text Box 70"/>
          <p:cNvSpPr txBox="1">
            <a:spLocks noChangeArrowheads="1"/>
          </p:cNvSpPr>
          <p:nvPr/>
        </p:nvSpPr>
        <p:spPr bwMode="auto">
          <a:xfrm>
            <a:off x="6727394" y="3668316"/>
            <a:ext cx="86247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89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8890" name="Rectangle 34"/>
          <p:cNvSpPr>
            <a:spLocks noChangeArrowheads="1"/>
          </p:cNvSpPr>
          <p:nvPr/>
        </p:nvSpPr>
        <p:spPr bwMode="auto">
          <a:xfrm>
            <a:off x="4567238" y="406955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8891" name="Text Box 54"/>
          <p:cNvSpPr txBox="1">
            <a:spLocks noChangeArrowheads="1"/>
          </p:cNvSpPr>
          <p:nvPr/>
        </p:nvSpPr>
        <p:spPr bwMode="auto">
          <a:xfrm>
            <a:off x="4860365" y="4087416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(9)</a:t>
            </a:r>
          </a:p>
        </p:txBody>
      </p:sp>
      <p:sp>
        <p:nvSpPr>
          <p:cNvPr id="78892" name="48 Rectángulo"/>
          <p:cNvSpPr>
            <a:spLocks noChangeArrowheads="1"/>
          </p:cNvSpPr>
          <p:nvPr/>
        </p:nvSpPr>
        <p:spPr bwMode="auto">
          <a:xfrm>
            <a:off x="6643688" y="5937647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abril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7792641" y="2978944"/>
            <a:ext cx="0" cy="1328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850482" y="3594498"/>
            <a:ext cx="1241822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7474744" y="43064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96" name="Rectangle 87"/>
          <p:cNvSpPr>
            <a:spLocks noChangeArrowheads="1"/>
          </p:cNvSpPr>
          <p:nvPr/>
        </p:nvSpPr>
        <p:spPr bwMode="auto">
          <a:xfrm>
            <a:off x="6660357" y="4165997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de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Recursos Materiales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8897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22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5" name="64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55 Conector recto"/>
          <p:cNvCxnSpPr/>
          <p:nvPr/>
        </p:nvCxnSpPr>
        <p:spPr>
          <a:xfrm>
            <a:off x="4388644" y="4281488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4388644" y="379214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4383882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39340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7499747" y="4606529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7505701" y="4212431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>
            <a:off x="7505701" y="3792142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505701" y="3408760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499747" y="2972992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81838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85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9886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7" name="Line 5"/>
          <p:cNvSpPr>
            <a:spLocks noChangeShapeType="1"/>
          </p:cNvSpPr>
          <p:nvPr/>
        </p:nvSpPr>
        <p:spPr bwMode="auto">
          <a:xfrm>
            <a:off x="7094935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88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Tamuín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89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90" name="Line 12"/>
          <p:cNvSpPr>
            <a:spLocks noChangeShapeType="1"/>
          </p:cNvSpPr>
          <p:nvPr/>
        </p:nvSpPr>
        <p:spPr bwMode="auto">
          <a:xfrm>
            <a:off x="6138863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1" name="Line 23"/>
          <p:cNvSpPr>
            <a:spLocks noChangeShapeType="1"/>
          </p:cNvSpPr>
          <p:nvPr/>
        </p:nvSpPr>
        <p:spPr bwMode="auto">
          <a:xfrm>
            <a:off x="6053138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92" name="Rectangle 24"/>
          <p:cNvSpPr>
            <a:spLocks noChangeArrowheads="1"/>
          </p:cNvSpPr>
          <p:nvPr/>
        </p:nvSpPr>
        <p:spPr bwMode="auto">
          <a:xfrm>
            <a:off x="5474494" y="1597819"/>
            <a:ext cx="1278731" cy="298847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3" name="Rectangle 28"/>
          <p:cNvSpPr>
            <a:spLocks noChangeArrowheads="1"/>
          </p:cNvSpPr>
          <p:nvPr/>
        </p:nvSpPr>
        <p:spPr bwMode="auto">
          <a:xfrm>
            <a:off x="6697266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4" name="Rectangle 30"/>
          <p:cNvSpPr>
            <a:spLocks noChangeArrowheads="1"/>
          </p:cNvSpPr>
          <p:nvPr/>
        </p:nvSpPr>
        <p:spPr bwMode="auto">
          <a:xfrm>
            <a:off x="6693694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5" name="Rectangle 46"/>
          <p:cNvSpPr>
            <a:spLocks noChangeArrowheads="1"/>
          </p:cNvSpPr>
          <p:nvPr/>
        </p:nvSpPr>
        <p:spPr bwMode="auto">
          <a:xfrm>
            <a:off x="4470798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896" name="Text Box 52"/>
          <p:cNvSpPr txBox="1">
            <a:spLocks noChangeArrowheads="1"/>
          </p:cNvSpPr>
          <p:nvPr/>
        </p:nvSpPr>
        <p:spPr bwMode="auto">
          <a:xfrm>
            <a:off x="5480448" y="1631157"/>
            <a:ext cx="12727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Andrés Sánchez Montemayor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56"/>
          <p:cNvSpPr txBox="1">
            <a:spLocks noChangeArrowheads="1"/>
          </p:cNvSpPr>
          <p:nvPr/>
        </p:nvSpPr>
        <p:spPr bwMode="auto">
          <a:xfrm>
            <a:off x="4471988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8" name="Text Box 66"/>
          <p:cNvSpPr txBox="1">
            <a:spLocks noChangeArrowheads="1"/>
          </p:cNvSpPr>
          <p:nvPr/>
        </p:nvSpPr>
        <p:spPr bwMode="auto">
          <a:xfrm>
            <a:off x="6698457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899" name="Text Box 68"/>
          <p:cNvSpPr txBox="1">
            <a:spLocks noChangeArrowheads="1"/>
          </p:cNvSpPr>
          <p:nvPr/>
        </p:nvSpPr>
        <p:spPr bwMode="auto">
          <a:xfrm>
            <a:off x="6929270" y="2852738"/>
            <a:ext cx="602793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00" name="Line 80"/>
          <p:cNvSpPr>
            <a:spLocks noChangeShapeType="1"/>
          </p:cNvSpPr>
          <p:nvPr/>
        </p:nvSpPr>
        <p:spPr bwMode="auto">
          <a:xfrm>
            <a:off x="5004198" y="2799160"/>
            <a:ext cx="2226469" cy="2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01" name="Rectangle 82"/>
          <p:cNvSpPr>
            <a:spLocks noChangeArrowheads="1"/>
          </p:cNvSpPr>
          <p:nvPr/>
        </p:nvSpPr>
        <p:spPr bwMode="auto">
          <a:xfrm>
            <a:off x="5543550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2" name="Text Box 83"/>
          <p:cNvSpPr txBox="1">
            <a:spLocks noChangeArrowheads="1"/>
          </p:cNvSpPr>
          <p:nvPr/>
        </p:nvSpPr>
        <p:spPr bwMode="auto">
          <a:xfrm>
            <a:off x="5485007" y="1150144"/>
            <a:ext cx="106125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Aurora Orduña Correa    </a:t>
            </a:r>
          </a:p>
        </p:txBody>
      </p:sp>
      <p:sp>
        <p:nvSpPr>
          <p:cNvPr id="79903" name="Rectangle 87"/>
          <p:cNvSpPr>
            <a:spLocks noChangeArrowheads="1"/>
          </p:cNvSpPr>
          <p:nvPr/>
        </p:nvSpPr>
        <p:spPr bwMode="auto">
          <a:xfrm>
            <a:off x="6692504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4" name="Text Box 89"/>
          <p:cNvSpPr txBox="1">
            <a:spLocks noChangeArrowheads="1"/>
          </p:cNvSpPr>
          <p:nvPr/>
        </p:nvSpPr>
        <p:spPr bwMode="auto">
          <a:xfrm>
            <a:off x="6963808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79905" name="Rectangle 91"/>
          <p:cNvSpPr>
            <a:spLocks noChangeArrowheads="1"/>
          </p:cNvSpPr>
          <p:nvPr/>
        </p:nvSpPr>
        <p:spPr bwMode="auto">
          <a:xfrm>
            <a:off x="6698457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06" name="Text Box 93"/>
          <p:cNvSpPr txBox="1">
            <a:spLocks noChangeArrowheads="1"/>
          </p:cNvSpPr>
          <p:nvPr/>
        </p:nvSpPr>
        <p:spPr bwMode="auto">
          <a:xfrm>
            <a:off x="6998820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79907" name="Text Box 94"/>
          <p:cNvSpPr txBox="1">
            <a:spLocks noChangeArrowheads="1"/>
          </p:cNvSpPr>
          <p:nvPr/>
        </p:nvSpPr>
        <p:spPr bwMode="auto">
          <a:xfrm>
            <a:off x="6713935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08" name="Rectangle 118"/>
          <p:cNvSpPr>
            <a:spLocks noChangeArrowheads="1"/>
          </p:cNvSpPr>
          <p:nvPr/>
        </p:nvSpPr>
        <p:spPr bwMode="auto">
          <a:xfrm>
            <a:off x="4665373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09" name="Rectangle 118"/>
          <p:cNvSpPr>
            <a:spLocks noChangeArrowheads="1"/>
          </p:cNvSpPr>
          <p:nvPr/>
        </p:nvSpPr>
        <p:spPr bwMode="auto">
          <a:xfrm>
            <a:off x="4670136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0" name="Rectangle 119"/>
          <p:cNvSpPr>
            <a:spLocks noChangeArrowheads="1"/>
          </p:cNvSpPr>
          <p:nvPr/>
        </p:nvSpPr>
        <p:spPr bwMode="auto">
          <a:xfrm>
            <a:off x="4466035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1" name="Text Box 62"/>
          <p:cNvSpPr txBox="1">
            <a:spLocks noChangeArrowheads="1"/>
          </p:cNvSpPr>
          <p:nvPr/>
        </p:nvSpPr>
        <p:spPr bwMode="auto">
          <a:xfrm>
            <a:off x="4466035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2" name="Rectangle 118"/>
          <p:cNvSpPr>
            <a:spLocks noChangeArrowheads="1"/>
          </p:cNvSpPr>
          <p:nvPr/>
        </p:nvSpPr>
        <p:spPr bwMode="auto">
          <a:xfrm>
            <a:off x="4689186" y="40410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79913" name="Line 22"/>
          <p:cNvSpPr>
            <a:spLocks noChangeShapeType="1"/>
          </p:cNvSpPr>
          <p:nvPr/>
        </p:nvSpPr>
        <p:spPr bwMode="auto">
          <a:xfrm>
            <a:off x="5007769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914" name="Rectangle 34"/>
          <p:cNvSpPr>
            <a:spLocks noChangeArrowheads="1"/>
          </p:cNvSpPr>
          <p:nvPr/>
        </p:nvSpPr>
        <p:spPr bwMode="auto">
          <a:xfrm>
            <a:off x="4463654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5" name="Text Box 54"/>
          <p:cNvSpPr txBox="1">
            <a:spLocks noChangeArrowheads="1"/>
          </p:cNvSpPr>
          <p:nvPr/>
        </p:nvSpPr>
        <p:spPr bwMode="auto">
          <a:xfrm>
            <a:off x="4507514" y="2889648"/>
            <a:ext cx="93621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Subdirección Académica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6" name="Text Box 53"/>
          <p:cNvSpPr txBox="1">
            <a:spLocks noChangeArrowheads="1"/>
          </p:cNvSpPr>
          <p:nvPr/>
        </p:nvSpPr>
        <p:spPr bwMode="auto">
          <a:xfrm>
            <a:off x="5984081" y="1808560"/>
            <a:ext cx="171450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9917" name="Rectangle 38"/>
          <p:cNvSpPr>
            <a:spLocks noChangeArrowheads="1"/>
          </p:cNvSpPr>
          <p:nvPr/>
        </p:nvSpPr>
        <p:spPr bwMode="auto">
          <a:xfrm>
            <a:off x="6693694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18" name="Text Box 70"/>
          <p:cNvSpPr txBox="1">
            <a:spLocks noChangeArrowheads="1"/>
          </p:cNvSpPr>
          <p:nvPr/>
        </p:nvSpPr>
        <p:spPr bwMode="auto">
          <a:xfrm>
            <a:off x="7001890" y="3668316"/>
            <a:ext cx="39921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Prefecta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79919" name="48 Rectángulo"/>
          <p:cNvSpPr>
            <a:spLocks noChangeArrowheads="1"/>
          </p:cNvSpPr>
          <p:nvPr/>
        </p:nvSpPr>
        <p:spPr bwMode="auto">
          <a:xfrm>
            <a:off x="6643688" y="5945981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47 Conector recto"/>
          <p:cNvCxnSpPr/>
          <p:nvPr/>
        </p:nvCxnSpPr>
        <p:spPr>
          <a:xfrm rot="5400000">
            <a:off x="7006828" y="3794522"/>
            <a:ext cx="163234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3491508" y="3866556"/>
            <a:ext cx="1778794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380310" y="4751785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923" name="Rectangle 34"/>
          <p:cNvSpPr>
            <a:spLocks noChangeArrowheads="1"/>
          </p:cNvSpPr>
          <p:nvPr/>
        </p:nvSpPr>
        <p:spPr bwMode="auto">
          <a:xfrm>
            <a:off x="4467225" y="4612482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79924" name="Text Box 54"/>
          <p:cNvSpPr txBox="1">
            <a:spLocks noChangeArrowheads="1"/>
          </p:cNvSpPr>
          <p:nvPr/>
        </p:nvSpPr>
        <p:spPr bwMode="auto">
          <a:xfrm>
            <a:off x="4786547" y="4636294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(27)</a:t>
            </a:r>
          </a:p>
        </p:txBody>
      </p:sp>
      <p:sp>
        <p:nvSpPr>
          <p:cNvPr id="79925" name="Rectangle 119"/>
          <p:cNvSpPr>
            <a:spLocks noChangeArrowheads="1"/>
          </p:cNvSpPr>
          <p:nvPr/>
        </p:nvSpPr>
        <p:spPr bwMode="auto">
          <a:xfrm>
            <a:off x="4476750" y="41529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Coordinación 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Académica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 </a:t>
            </a:r>
          </a:p>
        </p:txBody>
      </p:sp>
      <p:sp>
        <p:nvSpPr>
          <p:cNvPr id="79926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36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841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7555706" y="45910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7555706" y="417671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7555706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7555706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>
            <a:off x="7555706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83" name="82 Conector recto"/>
          <p:cNvCxnSpPr/>
          <p:nvPr/>
        </p:nvCxnSpPr>
        <p:spPr>
          <a:xfrm>
            <a:off x="4464844" y="3790950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4464844" y="3395663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464844" y="2981325"/>
            <a:ext cx="233363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8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0909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0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1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Tancanhuitz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2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13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4" name="Line 15"/>
          <p:cNvSpPr>
            <a:spLocks noChangeShapeType="1"/>
          </p:cNvSpPr>
          <p:nvPr/>
        </p:nvSpPr>
        <p:spPr bwMode="auto">
          <a:xfrm>
            <a:off x="4985148" y="2381250"/>
            <a:ext cx="1139428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5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16" name="Rectangle 24"/>
          <p:cNvSpPr>
            <a:spLocks noChangeArrowheads="1"/>
          </p:cNvSpPr>
          <p:nvPr/>
        </p:nvSpPr>
        <p:spPr bwMode="auto">
          <a:xfrm>
            <a:off x="5611416" y="1597819"/>
            <a:ext cx="1044178" cy="294085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7" name="Rectangle 26"/>
          <p:cNvSpPr>
            <a:spLocks noChangeArrowheads="1"/>
          </p:cNvSpPr>
          <p:nvPr/>
        </p:nvSpPr>
        <p:spPr bwMode="auto">
          <a:xfrm>
            <a:off x="4567238" y="224432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0" name="Rectangle 46"/>
          <p:cNvSpPr>
            <a:spLocks noChangeArrowheads="1"/>
          </p:cNvSpPr>
          <p:nvPr/>
        </p:nvSpPr>
        <p:spPr bwMode="auto">
          <a:xfrm>
            <a:off x="4570810" y="3264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1" name="Text Box 52"/>
          <p:cNvSpPr txBox="1">
            <a:spLocks noChangeArrowheads="1"/>
          </p:cNvSpPr>
          <p:nvPr/>
        </p:nvSpPr>
        <p:spPr bwMode="auto">
          <a:xfrm>
            <a:off x="5611416" y="1631157"/>
            <a:ext cx="104417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    Director de División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     Andrés Cruz </a:t>
            </a:r>
            <a:r>
              <a:rPr lang="es-MX" altLang="es-MX" sz="525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Cruz</a:t>
            </a:r>
            <a:endParaRPr lang="es-MX" altLang="es-MX" sz="525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22" name="Text Box 56"/>
          <p:cNvSpPr txBox="1">
            <a:spLocks noChangeArrowheads="1"/>
          </p:cNvSpPr>
          <p:nvPr/>
        </p:nvSpPr>
        <p:spPr bwMode="auto">
          <a:xfrm>
            <a:off x="4572000" y="3242073"/>
            <a:ext cx="99179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3" name="Text Box 66"/>
          <p:cNvSpPr txBox="1">
            <a:spLocks noChangeArrowheads="1"/>
          </p:cNvSpPr>
          <p:nvPr/>
        </p:nvSpPr>
        <p:spPr bwMode="auto">
          <a:xfrm>
            <a:off x="6655594" y="3278982"/>
            <a:ext cx="1002506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4" name="Text Box 68"/>
          <p:cNvSpPr txBox="1">
            <a:spLocks noChangeArrowheads="1"/>
          </p:cNvSpPr>
          <p:nvPr/>
        </p:nvSpPr>
        <p:spPr bwMode="auto">
          <a:xfrm>
            <a:off x="6884003" y="2852738"/>
            <a:ext cx="607602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5" name="Text Box 78"/>
          <p:cNvSpPr txBox="1">
            <a:spLocks noChangeArrowheads="1"/>
          </p:cNvSpPr>
          <p:nvPr/>
        </p:nvSpPr>
        <p:spPr bwMode="auto">
          <a:xfrm>
            <a:off x="4866020" y="2265760"/>
            <a:ext cx="458522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Secretaria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27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28" name="Text Box 83"/>
          <p:cNvSpPr txBox="1">
            <a:spLocks noChangeArrowheads="1"/>
          </p:cNvSpPr>
          <p:nvPr/>
        </p:nvSpPr>
        <p:spPr bwMode="auto">
          <a:xfrm>
            <a:off x="5498737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80929" name="Rectangle 87"/>
          <p:cNvSpPr>
            <a:spLocks noChangeArrowheads="1"/>
          </p:cNvSpPr>
          <p:nvPr/>
        </p:nvSpPr>
        <p:spPr bwMode="auto">
          <a:xfrm>
            <a:off x="6649641" y="447198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0" name="Text Box 89"/>
          <p:cNvSpPr txBox="1">
            <a:spLocks noChangeArrowheads="1"/>
          </p:cNvSpPr>
          <p:nvPr/>
        </p:nvSpPr>
        <p:spPr bwMode="auto">
          <a:xfrm>
            <a:off x="6920945" y="4482704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(3)</a:t>
            </a:r>
          </a:p>
        </p:txBody>
      </p:sp>
      <p:sp>
        <p:nvSpPr>
          <p:cNvPr id="80931" name="Rectangle 91"/>
          <p:cNvSpPr>
            <a:spLocks noChangeArrowheads="1"/>
          </p:cNvSpPr>
          <p:nvPr/>
        </p:nvSpPr>
        <p:spPr bwMode="auto">
          <a:xfrm>
            <a:off x="6655594" y="4075510"/>
            <a:ext cx="1017985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2" name="Text Box 93"/>
          <p:cNvSpPr txBox="1">
            <a:spLocks noChangeArrowheads="1"/>
          </p:cNvSpPr>
          <p:nvPr/>
        </p:nvSpPr>
        <p:spPr bwMode="auto">
          <a:xfrm>
            <a:off x="6955958" y="4090988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80933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34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5" name="Rectangle 119"/>
          <p:cNvSpPr>
            <a:spLocks noChangeArrowheads="1"/>
          </p:cNvSpPr>
          <p:nvPr/>
        </p:nvSpPr>
        <p:spPr bwMode="auto">
          <a:xfrm>
            <a:off x="4566048" y="366950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36" name="Text Box 62"/>
          <p:cNvSpPr txBox="1">
            <a:spLocks noChangeArrowheads="1"/>
          </p:cNvSpPr>
          <p:nvPr/>
        </p:nvSpPr>
        <p:spPr bwMode="auto">
          <a:xfrm>
            <a:off x="4566047" y="3649267"/>
            <a:ext cx="1114425" cy="24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(16)</a:t>
            </a:r>
          </a:p>
        </p:txBody>
      </p:sp>
      <p:sp>
        <p:nvSpPr>
          <p:cNvPr id="80937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38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0939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0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1" name="Text Box 53"/>
          <p:cNvSpPr txBox="1">
            <a:spLocks noChangeArrowheads="1"/>
          </p:cNvSpPr>
          <p:nvPr/>
        </p:nvSpPr>
        <p:spPr bwMode="auto">
          <a:xfrm>
            <a:off x="6063854" y="1808560"/>
            <a:ext cx="140494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0942" name="Rectangle 38"/>
          <p:cNvSpPr>
            <a:spLocks noChangeArrowheads="1"/>
          </p:cNvSpPr>
          <p:nvPr/>
        </p:nvSpPr>
        <p:spPr bwMode="auto">
          <a:xfrm>
            <a:off x="6650832" y="36718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0943" name="Text Box 70"/>
          <p:cNvSpPr txBox="1">
            <a:spLocks noChangeArrowheads="1"/>
          </p:cNvSpPr>
          <p:nvPr/>
        </p:nvSpPr>
        <p:spPr bwMode="auto">
          <a:xfrm>
            <a:off x="6789911" y="3668316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0944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0945" name="48 Rectángulo"/>
          <p:cNvSpPr>
            <a:spLocks noChangeArrowheads="1"/>
          </p:cNvSpPr>
          <p:nvPr/>
        </p:nvSpPr>
        <p:spPr bwMode="auto">
          <a:xfrm>
            <a:off x="6643688" y="5978128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80" name="79 Conector recto"/>
          <p:cNvCxnSpPr/>
          <p:nvPr/>
        </p:nvCxnSpPr>
        <p:spPr>
          <a:xfrm>
            <a:off x="4463654" y="2982517"/>
            <a:ext cx="1190" cy="810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7000281" y="3782021"/>
            <a:ext cx="159186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48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88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327"/>
          <p:cNvSpPr>
            <a:spLocks noChangeArrowheads="1"/>
          </p:cNvSpPr>
          <p:nvPr/>
        </p:nvSpPr>
        <p:spPr bwMode="auto">
          <a:xfrm>
            <a:off x="3504009" y="0"/>
            <a:ext cx="1082279" cy="6858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58" name="57 Conector recto"/>
          <p:cNvCxnSpPr/>
          <p:nvPr/>
        </p:nvCxnSpPr>
        <p:spPr>
          <a:xfrm>
            <a:off x="4491038" y="3429000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491038" y="3807619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4481513" y="2983706"/>
            <a:ext cx="270272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7511654" y="3395663"/>
            <a:ext cx="269081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7511654" y="3782617"/>
            <a:ext cx="269081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7372350" y="2988469"/>
            <a:ext cx="415529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1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25612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3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4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de Tanquián</a:t>
            </a:r>
          </a:p>
        </p:txBody>
      </p:sp>
      <p:sp>
        <p:nvSpPr>
          <p:cNvPr id="25615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16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7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18" name="Rectangle 24"/>
          <p:cNvSpPr>
            <a:spLocks noChangeArrowheads="1"/>
          </p:cNvSpPr>
          <p:nvPr/>
        </p:nvSpPr>
        <p:spPr bwMode="auto">
          <a:xfrm>
            <a:off x="5616179" y="1631157"/>
            <a:ext cx="99893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1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0" name="Rectangle 38"/>
          <p:cNvSpPr>
            <a:spLocks noChangeArrowheads="1"/>
          </p:cNvSpPr>
          <p:nvPr/>
        </p:nvSpPr>
        <p:spPr bwMode="auto">
          <a:xfrm>
            <a:off x="4613673" y="363259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1" name="Rectangle 46"/>
          <p:cNvSpPr>
            <a:spLocks noChangeArrowheads="1"/>
          </p:cNvSpPr>
          <p:nvPr/>
        </p:nvSpPr>
        <p:spPr bwMode="auto">
          <a:xfrm>
            <a:off x="4600575" y="288369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2" name="Text Box 52"/>
          <p:cNvSpPr txBox="1">
            <a:spLocks noChangeArrowheads="1"/>
          </p:cNvSpPr>
          <p:nvPr/>
        </p:nvSpPr>
        <p:spPr bwMode="auto">
          <a:xfrm>
            <a:off x="5550694" y="1631156"/>
            <a:ext cx="1157288" cy="3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Dirección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Luis Manuel Figueroa Vázquez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5623" name="Text Box 56"/>
          <p:cNvSpPr txBox="1">
            <a:spLocks noChangeArrowheads="1"/>
          </p:cNvSpPr>
          <p:nvPr/>
        </p:nvSpPr>
        <p:spPr bwMode="auto">
          <a:xfrm>
            <a:off x="4625579" y="2902744"/>
            <a:ext cx="991790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4" name="Text Box 68"/>
          <p:cNvSpPr txBox="1">
            <a:spLocks noChangeArrowheads="1"/>
          </p:cNvSpPr>
          <p:nvPr/>
        </p:nvSpPr>
        <p:spPr bwMode="auto">
          <a:xfrm>
            <a:off x="6828699" y="2852738"/>
            <a:ext cx="71820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5" name="Text Box 70"/>
          <p:cNvSpPr txBox="1">
            <a:spLocks noChangeArrowheads="1"/>
          </p:cNvSpPr>
          <p:nvPr/>
        </p:nvSpPr>
        <p:spPr bwMode="auto">
          <a:xfrm>
            <a:off x="4684624" y="3629025"/>
            <a:ext cx="873701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Auxiliar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25626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27" name="Rectangle 82"/>
          <p:cNvSpPr>
            <a:spLocks noChangeArrowheads="1"/>
          </p:cNvSpPr>
          <p:nvPr/>
        </p:nvSpPr>
        <p:spPr bwMode="auto">
          <a:xfrm>
            <a:off x="5634038" y="1112044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28" name="Text Box 83"/>
          <p:cNvSpPr txBox="1">
            <a:spLocks noChangeArrowheads="1"/>
          </p:cNvSpPr>
          <p:nvPr/>
        </p:nvSpPr>
        <p:spPr bwMode="auto">
          <a:xfrm>
            <a:off x="5507666" y="1150144"/>
            <a:ext cx="117666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    Aurora Orduña Correa    </a:t>
            </a:r>
          </a:p>
        </p:txBody>
      </p:sp>
      <p:sp>
        <p:nvSpPr>
          <p:cNvPr id="25629" name="Rectangle 91"/>
          <p:cNvSpPr>
            <a:spLocks noChangeArrowheads="1"/>
          </p:cNvSpPr>
          <p:nvPr/>
        </p:nvSpPr>
        <p:spPr bwMode="auto">
          <a:xfrm>
            <a:off x="6649641" y="362902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0" name="Text Box 93"/>
          <p:cNvSpPr txBox="1">
            <a:spLocks noChangeArrowheads="1"/>
          </p:cNvSpPr>
          <p:nvPr/>
        </p:nvSpPr>
        <p:spPr bwMode="auto">
          <a:xfrm>
            <a:off x="6984533" y="3648075"/>
            <a:ext cx="41844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Vigilante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25631" name="Rectangle 118"/>
          <p:cNvSpPr>
            <a:spLocks noChangeArrowheads="1"/>
          </p:cNvSpPr>
          <p:nvPr/>
        </p:nvSpPr>
        <p:spPr bwMode="auto">
          <a:xfrm>
            <a:off x="4765386" y="413031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2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3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25634" name="Text Box 53"/>
          <p:cNvSpPr txBox="1">
            <a:spLocks noChangeArrowheads="1"/>
          </p:cNvSpPr>
          <p:nvPr/>
        </p:nvSpPr>
        <p:spPr bwMode="auto">
          <a:xfrm>
            <a:off x="6181726" y="1808560"/>
            <a:ext cx="155972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635" name="Rectangle 34"/>
          <p:cNvSpPr>
            <a:spLocks noChangeArrowheads="1"/>
          </p:cNvSpPr>
          <p:nvPr/>
        </p:nvSpPr>
        <p:spPr bwMode="auto">
          <a:xfrm>
            <a:off x="4606529" y="3270647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36" name="Text Box 54"/>
          <p:cNvSpPr txBox="1">
            <a:spLocks noChangeArrowheads="1"/>
          </p:cNvSpPr>
          <p:nvPr/>
        </p:nvSpPr>
        <p:spPr bwMode="auto">
          <a:xfrm>
            <a:off x="4899656" y="3288507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(11)</a:t>
            </a:r>
          </a:p>
        </p:txBody>
      </p:sp>
      <p:cxnSp>
        <p:nvCxnSpPr>
          <p:cNvPr id="52" name="51 Conector recto"/>
          <p:cNvCxnSpPr/>
          <p:nvPr/>
        </p:nvCxnSpPr>
        <p:spPr>
          <a:xfrm>
            <a:off x="7787879" y="2992042"/>
            <a:ext cx="0" cy="801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flipH="1">
            <a:off x="4481513" y="2984897"/>
            <a:ext cx="0" cy="8227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9" name="48 Rectángulo"/>
          <p:cNvSpPr>
            <a:spLocks noChangeArrowheads="1"/>
          </p:cNvSpPr>
          <p:nvPr/>
        </p:nvSpPr>
        <p:spPr bwMode="auto">
          <a:xfrm>
            <a:off x="6643688" y="5801916"/>
            <a:ext cx="1922860" cy="10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525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525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525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525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60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</a:t>
            </a:r>
            <a:r>
              <a:rPr lang="es-ES_tradnl" altLang="es-MX" sz="525" b="1" i="1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  <a:endParaRPr lang="es-ES_tradnl" altLang="es-MX" sz="525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525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525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52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40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17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00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18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7" name="66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4" name="Rectangle 91"/>
          <p:cNvSpPr>
            <a:spLocks noChangeArrowheads="1"/>
          </p:cNvSpPr>
          <p:nvPr/>
        </p:nvSpPr>
        <p:spPr bwMode="auto">
          <a:xfrm>
            <a:off x="6654404" y="3253978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25645" name="Text Box 93"/>
          <p:cNvSpPr txBox="1">
            <a:spLocks noChangeArrowheads="1"/>
          </p:cNvSpPr>
          <p:nvPr/>
        </p:nvSpPr>
        <p:spPr bwMode="auto">
          <a:xfrm>
            <a:off x="6946544" y="3269457"/>
            <a:ext cx="477758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7355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27"/>
          <p:cNvSpPr>
            <a:spLocks noChangeArrowheads="1"/>
          </p:cNvSpPr>
          <p:nvPr/>
        </p:nvSpPr>
        <p:spPr bwMode="auto">
          <a:xfrm>
            <a:off x="3481387" y="-25003"/>
            <a:ext cx="1082279" cy="6858001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4496992" y="3838575"/>
            <a:ext cx="316706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4496992" y="3454004"/>
            <a:ext cx="316706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4491038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>
            <a:off x="7474744" y="383857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7474744" y="3454004"/>
            <a:ext cx="317897" cy="1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7469982" y="3019425"/>
            <a:ext cx="317897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rot="5400000">
            <a:off x="7038976" y="2938463"/>
            <a:ext cx="276225" cy="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Text Box 149"/>
          <p:cNvSpPr txBox="1">
            <a:spLocks noChangeArrowheads="1"/>
          </p:cNvSpPr>
          <p:nvPr/>
        </p:nvSpPr>
        <p:spPr bwMode="auto">
          <a:xfrm>
            <a:off x="3571875" y="38100"/>
            <a:ext cx="2971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1500" b="1" i="1">
                <a:solidFill>
                  <a:prstClr val="black"/>
                </a:solidFill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81931" name="Line 150"/>
          <p:cNvSpPr>
            <a:spLocks noChangeShapeType="1"/>
          </p:cNvSpPr>
          <p:nvPr/>
        </p:nvSpPr>
        <p:spPr bwMode="auto">
          <a:xfrm>
            <a:off x="3524250" y="390525"/>
            <a:ext cx="514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2" name="Line 5"/>
          <p:cNvSpPr>
            <a:spLocks noChangeShapeType="1"/>
          </p:cNvSpPr>
          <p:nvPr/>
        </p:nvSpPr>
        <p:spPr bwMode="auto">
          <a:xfrm>
            <a:off x="7052072" y="3059906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3" name="Text Box 8"/>
          <p:cNvSpPr txBox="1">
            <a:spLocks noChangeArrowheads="1"/>
          </p:cNvSpPr>
          <p:nvPr/>
        </p:nvSpPr>
        <p:spPr bwMode="auto">
          <a:xfrm>
            <a:off x="4661297" y="566737"/>
            <a:ext cx="303252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POTOSI</a:t>
            </a:r>
          </a:p>
          <a:p>
            <a:pPr algn="ctr" defTabSz="6858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s-ES_tradnl" altLang="es-MX" sz="900" b="1" i="1">
                <a:solidFill>
                  <a:prstClr val="black"/>
                </a:solidFill>
                <a:latin typeface="Arial" panose="020B0604020202020204" pitchFamily="34" charset="0"/>
              </a:rPr>
              <a:t>Unidad Académica Villa de Reyes</a:t>
            </a:r>
            <a:endParaRPr lang="es-ES_tradnl" altLang="es-MX" sz="9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4" name="Text Box 11"/>
          <p:cNvSpPr txBox="1">
            <a:spLocks noChangeArrowheads="1"/>
          </p:cNvSpPr>
          <p:nvPr/>
        </p:nvSpPr>
        <p:spPr bwMode="auto">
          <a:xfrm>
            <a:off x="4617244" y="458392"/>
            <a:ext cx="12644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1575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35" name="Line 12"/>
          <p:cNvSpPr>
            <a:spLocks noChangeShapeType="1"/>
          </p:cNvSpPr>
          <p:nvPr/>
        </p:nvSpPr>
        <p:spPr bwMode="auto">
          <a:xfrm>
            <a:off x="6210300" y="107870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6" name="Line 23"/>
          <p:cNvSpPr>
            <a:spLocks noChangeShapeType="1"/>
          </p:cNvSpPr>
          <p:nvPr/>
        </p:nvSpPr>
        <p:spPr bwMode="auto">
          <a:xfrm>
            <a:off x="6124575" y="1340644"/>
            <a:ext cx="0" cy="1458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37" name="Rectangle 24"/>
          <p:cNvSpPr>
            <a:spLocks noChangeArrowheads="1"/>
          </p:cNvSpPr>
          <p:nvPr/>
        </p:nvSpPr>
        <p:spPr bwMode="auto">
          <a:xfrm>
            <a:off x="5505451" y="1597819"/>
            <a:ext cx="1269206" cy="286941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339933"/>
            </a:solidFill>
            <a:prstDash val="dashDot"/>
            <a:miter lim="800000"/>
            <a:headEnd/>
            <a:tailEnd/>
          </a:ln>
          <a:effectLst>
            <a:outerShdw dist="53882" dir="2700000" algn="ctr" rotWithShape="0">
              <a:srgbClr val="00CC66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8" name="Rectangle 28"/>
          <p:cNvSpPr>
            <a:spLocks noChangeArrowheads="1"/>
          </p:cNvSpPr>
          <p:nvPr/>
        </p:nvSpPr>
        <p:spPr bwMode="auto">
          <a:xfrm>
            <a:off x="6654404" y="3268266"/>
            <a:ext cx="101798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39" name="Rectangle 30"/>
          <p:cNvSpPr>
            <a:spLocks noChangeArrowheads="1"/>
          </p:cNvSpPr>
          <p:nvPr/>
        </p:nvSpPr>
        <p:spPr bwMode="auto">
          <a:xfrm>
            <a:off x="6650832" y="2868216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0" name="Rectangle 38"/>
          <p:cNvSpPr>
            <a:spLocks noChangeArrowheads="1"/>
          </p:cNvSpPr>
          <p:nvPr/>
        </p:nvSpPr>
        <p:spPr bwMode="auto">
          <a:xfrm>
            <a:off x="4586288" y="331946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1" name="Text Box 52"/>
          <p:cNvSpPr txBox="1">
            <a:spLocks noChangeArrowheads="1"/>
          </p:cNvSpPr>
          <p:nvPr/>
        </p:nvSpPr>
        <p:spPr bwMode="auto">
          <a:xfrm>
            <a:off x="5622082" y="1631157"/>
            <a:ext cx="115262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Director de División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Jorge Leonardo Reyes Martinez</a:t>
            </a:r>
          </a:p>
        </p:txBody>
      </p:sp>
      <p:sp>
        <p:nvSpPr>
          <p:cNvPr id="81942" name="Text Box 68"/>
          <p:cNvSpPr txBox="1">
            <a:spLocks noChangeArrowheads="1"/>
          </p:cNvSpPr>
          <p:nvPr/>
        </p:nvSpPr>
        <p:spPr bwMode="auto">
          <a:xfrm>
            <a:off x="6685230" y="2852738"/>
            <a:ext cx="1005147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Administrativo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3" name="Text Box 70"/>
          <p:cNvSpPr txBox="1">
            <a:spLocks noChangeArrowheads="1"/>
          </p:cNvSpPr>
          <p:nvPr/>
        </p:nvSpPr>
        <p:spPr bwMode="auto">
          <a:xfrm>
            <a:off x="4788752" y="3375423"/>
            <a:ext cx="638059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Escolar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4" name="Line 80"/>
          <p:cNvSpPr>
            <a:spLocks noChangeShapeType="1"/>
          </p:cNvSpPr>
          <p:nvPr/>
        </p:nvSpPr>
        <p:spPr bwMode="auto">
          <a:xfrm>
            <a:off x="5103019" y="2800350"/>
            <a:ext cx="20788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45" name="Rectangle 82"/>
          <p:cNvSpPr>
            <a:spLocks noChangeArrowheads="1"/>
          </p:cNvSpPr>
          <p:nvPr/>
        </p:nvSpPr>
        <p:spPr bwMode="auto">
          <a:xfrm>
            <a:off x="5614988" y="106799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53882" dir="2700000" algn="ctr" rotWithShape="0">
              <a:srgbClr val="00B05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46" name="Text Box 83"/>
          <p:cNvSpPr txBox="1">
            <a:spLocks noChangeArrowheads="1"/>
          </p:cNvSpPr>
          <p:nvPr/>
        </p:nvSpPr>
        <p:spPr bwMode="auto">
          <a:xfrm>
            <a:off x="5537209" y="1150144"/>
            <a:ext cx="1099724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Rectora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         Aurora Orduña Correa    </a:t>
            </a:r>
          </a:p>
        </p:txBody>
      </p:sp>
      <p:sp>
        <p:nvSpPr>
          <p:cNvPr id="81947" name="Text Box 89"/>
          <p:cNvSpPr txBox="1">
            <a:spLocks noChangeArrowheads="1"/>
          </p:cNvSpPr>
          <p:nvPr/>
        </p:nvSpPr>
        <p:spPr bwMode="auto">
          <a:xfrm>
            <a:off x="6807174" y="3319463"/>
            <a:ext cx="737445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Control Financiero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48" name="Text Box 94"/>
          <p:cNvSpPr txBox="1">
            <a:spLocks noChangeArrowheads="1"/>
          </p:cNvSpPr>
          <p:nvPr/>
        </p:nvSpPr>
        <p:spPr bwMode="auto">
          <a:xfrm>
            <a:off x="6671072" y="4296966"/>
            <a:ext cx="1009650" cy="1516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49" name="Rectangle 118"/>
          <p:cNvSpPr>
            <a:spLocks noChangeArrowheads="1"/>
          </p:cNvSpPr>
          <p:nvPr/>
        </p:nvSpPr>
        <p:spPr bwMode="auto">
          <a:xfrm>
            <a:off x="4770148" y="3698121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0" name="Rectangle 118"/>
          <p:cNvSpPr>
            <a:spLocks noChangeArrowheads="1"/>
          </p:cNvSpPr>
          <p:nvPr/>
        </p:nvSpPr>
        <p:spPr bwMode="auto">
          <a:xfrm>
            <a:off x="4779673" y="4414877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1" name="Line 22"/>
          <p:cNvSpPr>
            <a:spLocks noChangeShapeType="1"/>
          </p:cNvSpPr>
          <p:nvPr/>
        </p:nvSpPr>
        <p:spPr bwMode="auto">
          <a:xfrm>
            <a:off x="5107781" y="28027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7500" tIns="35100" rIns="67500" bIns="35100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52" name="Rectangle 34"/>
          <p:cNvSpPr>
            <a:spLocks noChangeArrowheads="1"/>
          </p:cNvSpPr>
          <p:nvPr/>
        </p:nvSpPr>
        <p:spPr bwMode="auto">
          <a:xfrm>
            <a:off x="4563666" y="2871788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3" name="Text Box 54"/>
          <p:cNvSpPr txBox="1">
            <a:spLocks noChangeArrowheads="1"/>
          </p:cNvSpPr>
          <p:nvPr/>
        </p:nvSpPr>
        <p:spPr bwMode="auto">
          <a:xfrm>
            <a:off x="4629968" y="2889648"/>
            <a:ext cx="89133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Subdirector Académico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81954" name="Text Box 53"/>
          <p:cNvSpPr txBox="1">
            <a:spLocks noChangeArrowheads="1"/>
          </p:cNvSpPr>
          <p:nvPr/>
        </p:nvSpPr>
        <p:spPr bwMode="auto">
          <a:xfrm>
            <a:off x="5943600" y="1808560"/>
            <a:ext cx="195263" cy="1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s-MX" altLang="es-MX" sz="525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1955" name="Rectangle 118"/>
          <p:cNvSpPr>
            <a:spLocks noChangeArrowheads="1"/>
          </p:cNvSpPr>
          <p:nvPr/>
        </p:nvSpPr>
        <p:spPr bwMode="auto">
          <a:xfrm>
            <a:off x="4748717" y="4843502"/>
            <a:ext cx="18473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800">
              <a:solidFill>
                <a:prstClr val="black"/>
              </a:solidFill>
            </a:endParaRPr>
          </a:p>
        </p:txBody>
      </p:sp>
      <p:sp>
        <p:nvSpPr>
          <p:cNvPr id="81956" name="Rectangle 34"/>
          <p:cNvSpPr>
            <a:spLocks noChangeArrowheads="1"/>
          </p:cNvSpPr>
          <p:nvPr/>
        </p:nvSpPr>
        <p:spPr bwMode="auto">
          <a:xfrm>
            <a:off x="4570810" y="3681413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MX" altLang="es-MX" sz="1800">
              <a:solidFill>
                <a:prstClr val="black"/>
              </a:solidFill>
            </a:endParaRPr>
          </a:p>
        </p:txBody>
      </p:sp>
      <p:sp>
        <p:nvSpPr>
          <p:cNvPr id="81957" name="Text Box 54"/>
          <p:cNvSpPr txBox="1">
            <a:spLocks noChangeArrowheads="1"/>
          </p:cNvSpPr>
          <p:nvPr/>
        </p:nvSpPr>
        <p:spPr bwMode="auto">
          <a:xfrm>
            <a:off x="4860365" y="3746898"/>
            <a:ext cx="437683" cy="2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Docentes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(10)</a:t>
            </a:r>
          </a:p>
        </p:txBody>
      </p:sp>
      <p:sp>
        <p:nvSpPr>
          <p:cNvPr id="81958" name="48 Rectángulo"/>
          <p:cNvSpPr>
            <a:spLocks noChangeArrowheads="1"/>
          </p:cNvSpPr>
          <p:nvPr/>
        </p:nvSpPr>
        <p:spPr bwMode="auto">
          <a:xfrm>
            <a:off x="6643688" y="5953125"/>
            <a:ext cx="192286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MX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Aurora Orduña Correa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,</a:t>
            </a:r>
            <a:r>
              <a:rPr lang="es-ES_tradnl" altLang="es-MX" sz="450" i="1" dirty="0">
                <a:solidFill>
                  <a:prstClr val="black"/>
                </a:solidFill>
                <a:latin typeface="Arial" panose="020B0604020202020204" pitchFamily="34" charset="0"/>
              </a:rPr>
              <a:t> Rectora de la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Universidad Intercultural de San Luis Potosí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es-ES_tradnl" altLang="es-MX" sz="450" b="1" dirty="0">
                <a:solidFill>
                  <a:prstClr val="black"/>
                </a:solidFill>
                <a:latin typeface="Arial" panose="020B0604020202020204" pitchFamily="34" charset="0"/>
              </a:rPr>
              <a:t>Certifica </a:t>
            </a:r>
            <a:r>
              <a:rPr lang="es-ES_tradnl" altLang="es-MX" sz="450" dirty="0">
                <a:solidFill>
                  <a:prstClr val="black"/>
                </a:solidFill>
                <a:latin typeface="Arial" panose="020B0604020202020204" pitchFamily="34" charset="0"/>
              </a:rPr>
              <a:t>que el presente Organigrama refleja el personal, así como los puestos y nombramientos que integran la estructura vigente al mes de </a:t>
            </a:r>
            <a:r>
              <a:rPr lang="es-ES_tradnl" altLang="es-MX" sz="450" b="1" i="1" u="sng" dirty="0">
                <a:solidFill>
                  <a:prstClr val="black"/>
                </a:solidFill>
                <a:latin typeface="Arial" panose="020B0604020202020204" pitchFamily="34" charset="0"/>
              </a:rPr>
              <a:t>abril del año 2022.</a:t>
            </a:r>
            <a:endParaRPr lang="es-ES_tradnl" altLang="es-MX" sz="450" b="1" i="1" u="sng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endParaRPr lang="es-ES_tradnl" altLang="es-MX" sz="4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es-ES_tradnl" altLang="es-MX" sz="450" b="1" i="1" dirty="0">
                <a:solidFill>
                  <a:prstClr val="black"/>
                </a:solidFill>
                <a:latin typeface="Arial" panose="020B0604020202020204" pitchFamily="34" charset="0"/>
              </a:rPr>
              <a:t>Firma____________________</a:t>
            </a:r>
            <a:endParaRPr lang="es-ES_tradnl" altLang="es-MX" sz="4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59" name="Rectangle 26"/>
          <p:cNvSpPr>
            <a:spLocks noChangeArrowheads="1"/>
          </p:cNvSpPr>
          <p:nvPr/>
        </p:nvSpPr>
        <p:spPr bwMode="auto">
          <a:xfrm>
            <a:off x="6643688" y="3733801"/>
            <a:ext cx="1016794" cy="270272"/>
          </a:xfrm>
          <a:prstGeom prst="rect">
            <a:avLst/>
          </a:prstGeom>
          <a:solidFill>
            <a:schemeClr val="bg1">
              <a:alpha val="98822"/>
            </a:schemeClr>
          </a:solidFill>
          <a:ln w="6350">
            <a:solidFill>
              <a:srgbClr val="663300"/>
            </a:solidFill>
            <a:prstDash val="lgDashDot"/>
            <a:miter lim="800000"/>
            <a:headEnd/>
            <a:tailEnd/>
          </a:ln>
          <a:effectLst>
            <a:outerShdw dist="53882" dir="2700000" algn="ctr" rotWithShape="0">
              <a:srgbClr val="663300"/>
            </a:outerShdw>
          </a:effectLst>
        </p:spPr>
        <p:txBody>
          <a:bodyPr wrap="none" lIns="67500" tIns="35100" rIns="67500" bIns="3510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Intendente</a:t>
            </a:r>
          </a:p>
          <a:p>
            <a:pPr algn="ctr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s-MX" sz="525" b="1">
                <a:solidFill>
                  <a:prstClr val="black"/>
                </a:solidFill>
                <a:latin typeface="Arial" panose="020B0604020202020204" pitchFamily="34" charset="0"/>
              </a:rPr>
              <a:t>(1)</a:t>
            </a:r>
          </a:p>
        </p:txBody>
      </p:sp>
      <p:cxnSp>
        <p:nvCxnSpPr>
          <p:cNvPr id="45" name="44 Conector recto"/>
          <p:cNvCxnSpPr/>
          <p:nvPr/>
        </p:nvCxnSpPr>
        <p:spPr>
          <a:xfrm rot="5400000">
            <a:off x="7387233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rot="5400000">
            <a:off x="4082058" y="3429596"/>
            <a:ext cx="809625" cy="1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2" name="47 CuadroTexto"/>
          <p:cNvSpPr txBox="1">
            <a:spLocks noChangeArrowheads="1"/>
          </p:cNvSpPr>
          <p:nvPr/>
        </p:nvSpPr>
        <p:spPr bwMode="auto">
          <a:xfrm>
            <a:off x="4606529" y="6228160"/>
            <a:ext cx="1771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de Confianza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09 Puesto por CTD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>
                <a:solidFill>
                  <a:prstClr val="black"/>
                </a:solidFill>
                <a:latin typeface="Arial" panose="020B0604020202020204" pitchFamily="34" charset="0"/>
              </a:rPr>
              <a:t>01 Puesto por CTIND </a:t>
            </a: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altLang="es-MX" sz="600" b="1" i="1">
                <a:solidFill>
                  <a:prstClr val="black"/>
                </a:solidFill>
                <a:latin typeface="Arial" panose="020B0604020202020204" pitchFamily="34" charset="0"/>
              </a:rPr>
              <a:t>Total:  26</a:t>
            </a:r>
            <a:endParaRPr lang="es-ES" altLang="es-MX" sz="600" b="1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53" name="52 Conector recto"/>
          <p:cNvCxnSpPr/>
          <p:nvPr/>
        </p:nvCxnSpPr>
        <p:spPr>
          <a:xfrm>
            <a:off x="5681663" y="6298406"/>
            <a:ext cx="592931" cy="1191"/>
          </a:xfrm>
          <a:prstGeom prst="line">
            <a:avLst/>
          </a:prstGeom>
          <a:ln w="6350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47 Conector recto"/>
          <p:cNvCxnSpPr/>
          <p:nvPr/>
        </p:nvCxnSpPr>
        <p:spPr>
          <a:xfrm>
            <a:off x="5681663" y="6394848"/>
            <a:ext cx="592931" cy="1190"/>
          </a:xfrm>
          <a:prstGeom prst="line">
            <a:avLst/>
          </a:prstGeom>
          <a:ln w="6350">
            <a:solidFill>
              <a:srgbClr val="663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47 Conector recto"/>
          <p:cNvCxnSpPr/>
          <p:nvPr/>
        </p:nvCxnSpPr>
        <p:spPr>
          <a:xfrm>
            <a:off x="5681663" y="6491288"/>
            <a:ext cx="592931" cy="119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558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txDef>
      <a:spPr>
        <a:noFill/>
      </a:spPr>
      <a:bodyPr wrap="square" rtlCol="0">
        <a:spAutoFit/>
      </a:bodyPr>
      <a:lstStyle>
        <a:defPPr algn="ctr">
          <a:defRPr sz="500" dirty="0" smtClean="0">
            <a:latin typeface="Arial" panose="020B0604020202020204" pitchFamily="34" charset="0"/>
          </a:defRPr>
        </a:defPPr>
      </a:lstStyle>
    </a:txDef>
  </a:objectDefaults>
  <a:extraClrSchemeLst/>
</a:theme>
</file>

<file path=ppt/theme/theme1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2436</Words>
  <Application>Microsoft Office PowerPoint</Application>
  <PresentationFormat>Panorámica</PresentationFormat>
  <Paragraphs>734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18</vt:i4>
      </vt:variant>
      <vt:variant>
        <vt:lpstr>Títulos de diapositiva</vt:lpstr>
      </vt:variant>
      <vt:variant>
        <vt:i4>18</vt:i4>
      </vt:variant>
    </vt:vector>
  </HeadingPairs>
  <TitlesOfParts>
    <vt:vector size="39" baseType="lpstr">
      <vt:lpstr>Arial</vt:lpstr>
      <vt:lpstr>Calibri</vt:lpstr>
      <vt:lpstr>Times New Roman</vt:lpstr>
      <vt:lpstr>1_Tema de Office</vt:lpstr>
      <vt:lpstr>2_Tema de Office</vt:lpstr>
      <vt:lpstr>3_Tema de Office</vt:lpstr>
      <vt:lpstr>5_Tema de Office</vt:lpstr>
      <vt:lpstr>6_Tema de Office</vt:lpstr>
      <vt:lpstr>8_Tema de Office</vt:lpstr>
      <vt:lpstr>9_Tema de Office</vt:lpstr>
      <vt:lpstr>10_Tema de Office</vt:lpstr>
      <vt:lpstr>11_Tema de Office</vt:lpstr>
      <vt:lpstr>12_Tema de Office</vt:lpstr>
      <vt:lpstr>13_Tema de Office</vt:lpstr>
      <vt:lpstr>14_Tema de Office</vt:lpstr>
      <vt:lpstr>15_Tema de Office</vt:lpstr>
      <vt:lpstr>16_Tema de Office</vt:lpstr>
      <vt:lpstr>17_Tema de Office</vt:lpstr>
      <vt:lpstr>18_Tema de Office</vt:lpstr>
      <vt:lpstr>19_Tema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JURAuxAdm</dc:creator>
  <cp:lastModifiedBy>JURAuxAdm</cp:lastModifiedBy>
  <cp:revision>8</cp:revision>
  <dcterms:created xsi:type="dcterms:W3CDTF">2021-04-15T16:54:18Z</dcterms:created>
  <dcterms:modified xsi:type="dcterms:W3CDTF">2022-06-09T17:19:57Z</dcterms:modified>
</cp:coreProperties>
</file>