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949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8077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548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788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509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24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20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328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572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424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8299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EFFFF-458C-483A-AC84-18056F98F333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394EE-F5D6-45BC-A200-17624DC6FB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195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2279" t="28458" r="25476" b="57392"/>
          <a:stretch/>
        </p:blipFill>
        <p:spPr>
          <a:xfrm>
            <a:off x="0" y="131388"/>
            <a:ext cx="3051110" cy="10916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9365" y="1385740"/>
            <a:ext cx="801278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PUESTO:                              </a:t>
            </a:r>
            <a:r>
              <a:rPr lang="es-MX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 Director </a:t>
            </a:r>
            <a:r>
              <a:rPr lang="es-MX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Técnico Operativo  </a:t>
            </a:r>
            <a:endParaRPr lang="es-MX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39365" y="1971773"/>
            <a:ext cx="801278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 O DEPARTAMENTO           </a:t>
            </a:r>
            <a:r>
              <a:rPr lang="es-MX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</a:t>
            </a:r>
            <a:r>
              <a:rPr lang="es-MX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MX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Dirección </a:t>
            </a:r>
            <a:r>
              <a:rPr lang="es-MX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Operativa </a:t>
            </a:r>
            <a:endParaRPr lang="es-MX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39366" y="2996036"/>
            <a:ext cx="8012782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dirty="0" smtClean="0"/>
              <a:t>CONOCIMIENTOS: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Procedimientos y políticas de los Centros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Conformación del área de trabajo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Funcionamiento General de los Centros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Procedimientos Políticas de los Centros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/>
          </a:p>
          <a:p>
            <a:r>
              <a:rPr lang="es-MX" sz="1400" dirty="0" smtClean="0"/>
              <a:t>CAPACIDADES Y HABILIDADES: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Sensible a la problemática de los usuarios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Negociador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Empático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Propositivo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Toma de decisiones en situaciones difíciles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Trabajo en equipo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Liderazgo y Adaptación al cambio continuo  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69499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2279" t="28458" r="25476" b="57392"/>
          <a:stretch/>
        </p:blipFill>
        <p:spPr>
          <a:xfrm>
            <a:off x="0" y="0"/>
            <a:ext cx="3051110" cy="10916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00258" y="117969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INTERELACION</a:t>
            </a:r>
            <a:endParaRPr lang="es-MX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11085" y="1864820"/>
            <a:ext cx="8267307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b="1" dirty="0" smtClean="0"/>
              <a:t>INTERNA</a:t>
            </a:r>
          </a:p>
          <a:p>
            <a:endParaRPr lang="es-MX" sz="1400" dirty="0"/>
          </a:p>
          <a:p>
            <a:endParaRPr lang="es-MX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Dirección Operativa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Dirección </a:t>
            </a:r>
            <a:r>
              <a:rPr lang="es-MX" sz="1400" dirty="0" smtClean="0"/>
              <a:t>Administrativa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Subdirección Administrativa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Contabilidad y Finanzas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Recursos Materiales e Inventarios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Recursos Humanos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Departamentos de los Centros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/>
          </a:p>
          <a:p>
            <a:r>
              <a:rPr lang="es-MX" sz="1400" b="1" dirty="0" smtClean="0"/>
              <a:t>EXTERNA:</a:t>
            </a:r>
          </a:p>
          <a:p>
            <a:endParaRPr lang="es-MX" sz="1400" dirty="0"/>
          </a:p>
          <a:p>
            <a:endParaRPr lang="es-MX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Usuarios y visitantes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Dependencias Federales Estatales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Asociaciones Civiles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Grupos Sociales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Empresas Privadas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/>
              <a:t>Deportistas </a:t>
            </a:r>
          </a:p>
        </p:txBody>
      </p:sp>
    </p:spTree>
    <p:extLst>
      <p:ext uri="{BB962C8B-B14F-4D97-AF65-F5344CB8AC3E}">
        <p14:creationId xmlns:p14="http://schemas.microsoft.com/office/powerpoint/2010/main" val="40578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2279" t="28458" r="25476" b="57392"/>
          <a:stretch/>
        </p:blipFill>
        <p:spPr>
          <a:xfrm>
            <a:off x="0" y="37005"/>
            <a:ext cx="3051110" cy="10916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15796" y="1311665"/>
            <a:ext cx="838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AUTORIDAD Y RESPONSABILIDAD </a:t>
            </a:r>
            <a:endParaRPr lang="es-MX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15796" y="1863976"/>
            <a:ext cx="8385144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Realizar el seguimiento de los programas y actividades desarrolladas por los Centros para obtener avances, desviaciones y problemática que se detecte, y proponer las medidas de solución.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Normar asesorar y supervisar las actividades que realizan los Jefes de zona, conforme a los lineamientos de la Dirección General de los Centros.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Participar en los programas de capacitación técnica del personal de los Centros, en las áreas de su competencias.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Apoyar a la Dirección Operativa en la administración y asignación del equipo de transporte, maquinaria y equipo para la realización de los programas y acciones de los Centros.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Coordinar la integración y controlar la ejecución y avance de los programas de mantenimiento preventivo, correctivo y reparaciones mayores de los vehículos que sean propiedad o estén al servicio de los Centros, a efecto de mantenerlos en condiciones de operación.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Auxiliara a la Dirección Operativa en controlar estadísticamente las incidencias y costos de </a:t>
            </a:r>
            <a:r>
              <a:rPr lang="es-MX" sz="1400" dirty="0" err="1" smtClean="0"/>
              <a:t>reperacion</a:t>
            </a:r>
            <a:r>
              <a:rPr lang="es-MX" sz="1400" dirty="0" smtClean="0"/>
              <a:t> de vehículos, maquinaria y equipo adscrito a los Centros, a efecto de vigilar el rendimiento y costo de mantenimiento y operación correspondiente, para determinar la reconstrucción o baja de la unidades que lo requieran.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Analizar y emitir dictamen técnico de los accidentes en que intervienen los vehículos, maquinaria y equipo adscritos a los Centros.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es-MX" sz="1400" dirty="0" smtClean="0"/>
              <a:t>Formar parte del Comité de Adquisiciones Arrendamientos y Servicios. </a:t>
            </a:r>
            <a:endParaRPr lang="es-MX" sz="1400" dirty="0" smtClean="0"/>
          </a:p>
        </p:txBody>
      </p:sp>
    </p:spTree>
    <p:extLst>
      <p:ext uri="{BB962C8B-B14F-4D97-AF65-F5344CB8AC3E}">
        <p14:creationId xmlns:p14="http://schemas.microsoft.com/office/powerpoint/2010/main" val="623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2279" t="28458" r="25476" b="57392"/>
          <a:stretch/>
        </p:blipFill>
        <p:spPr>
          <a:xfrm>
            <a:off x="23566" y="94268"/>
            <a:ext cx="3051110" cy="10916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8219" y="1393479"/>
            <a:ext cx="8182465" cy="11695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UcPeriod" startAt="9"/>
            </a:pPr>
            <a:r>
              <a:rPr lang="es-MX" sz="1400" dirty="0" smtClean="0"/>
              <a:t>Auxiliara a la Dirección Operativa en la programación y control de la producción de los viveros.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 startAt="9"/>
            </a:pPr>
            <a:r>
              <a:rPr lang="es-MX" sz="1400" dirty="0" smtClean="0"/>
              <a:t>Auxiliara a la Dirección Operativa en establecer un control del inventario de producción del vivero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 startAt="9"/>
            </a:pPr>
            <a:r>
              <a:rPr lang="es-MX" sz="1400" dirty="0" smtClean="0"/>
              <a:t>Dar mantenimiento a los inmuebles, áreas verdes, instalaciones, maquinaria equipo y parque vehicular. </a:t>
            </a:r>
            <a:endParaRPr lang="es-MX" sz="1400" dirty="0" smtClean="0"/>
          </a:p>
          <a:p>
            <a:pPr marL="400050" indent="-400050" algn="just">
              <a:buFont typeface="+mj-lt"/>
              <a:buAutoNum type="romanUcPeriod" startAt="9"/>
            </a:pPr>
            <a:r>
              <a:rPr lang="es-MX" sz="1400" dirty="0" smtClean="0"/>
              <a:t>Solicitar a la Dirección Operativa, los recursos materiales y humanos para cumplir con eficiencias sus tareas.  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359005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402</Words>
  <Application>Microsoft Office PowerPoint</Application>
  <PresentationFormat>Carta (216 x 279 mm)</PresentationFormat>
  <Paragraphs>50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Archivo</dc:creator>
  <cp:lastModifiedBy>archivo</cp:lastModifiedBy>
  <cp:revision>31</cp:revision>
  <dcterms:created xsi:type="dcterms:W3CDTF">2017-05-03T14:36:52Z</dcterms:created>
  <dcterms:modified xsi:type="dcterms:W3CDTF">2022-04-08T18:52:38Z</dcterms:modified>
</cp:coreProperties>
</file>