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6858000" cy="9144000" type="letter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70" d="100"/>
          <a:sy n="70" d="100"/>
        </p:scale>
        <p:origin x="246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C5EDC-3A41-49A5-8628-178D62B7D4EB}" type="datetimeFigureOut">
              <a:rPr lang="es-MX" smtClean="0"/>
              <a:t>03/11/2021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653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0F44B3-9D5F-4B35-90BC-AD7B1C8429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7772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F44B3-9D5F-4B35-90BC-AD7B1C84292E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9578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155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600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414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03/11/2021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076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03/11/2021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326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03/11/2021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429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03/11/2021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87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03/11/2021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8663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03/11/2021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9908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7689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766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C6445-515A-4731-BA66-7E2B00D51250}" type="datetimeFigureOut">
              <a:rPr lang="es-MX" smtClean="0"/>
              <a:t>03/11/2021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2704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/>
          <p:cNvGrpSpPr/>
          <p:nvPr/>
        </p:nvGrpSpPr>
        <p:grpSpPr>
          <a:xfrm>
            <a:off x="771662" y="228600"/>
            <a:ext cx="7086520" cy="8381082"/>
            <a:chOff x="771662" y="228600"/>
            <a:chExt cx="7086520" cy="8381082"/>
          </a:xfrm>
        </p:grpSpPr>
        <p:pic>
          <p:nvPicPr>
            <p:cNvPr id="2065" name="Imagen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662" y="228600"/>
              <a:ext cx="4689475" cy="1247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object 3"/>
            <p:cNvSpPr/>
            <p:nvPr/>
          </p:nvSpPr>
          <p:spPr>
            <a:xfrm>
              <a:off x="771662" y="8338040"/>
              <a:ext cx="5511800" cy="13271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lang="es-MX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00181" y="8609682"/>
              <a:ext cx="6858001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06700" algn="ctr"/>
                  <a:tab pos="5611813" algn="r"/>
                </a:tabLst>
              </a:pP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TheSans 5-Regular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Alfredo M. Terrazas #640.  Barrio de Tequisquiapan    San Luis Potos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í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S.L.P.    Tel. 01 (444) 834 01 52     www.slp.gob.mx</a:t>
              </a:r>
              <a:endPara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-121186" y="-4572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-121186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692696" y="2445585"/>
            <a:ext cx="5616624" cy="3433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FORMATO(S) ESPECÍFICO(S) PARA ACCEDER AL PROGRAMA</a:t>
            </a: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Área de Coordinación del Secretariado Ejecutivo del Consejo Estatal de Seguridad Pública opera el programa </a:t>
            </a:r>
            <a:r>
              <a:rPr lang="es-ES_tradn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 un </a:t>
            </a:r>
            <a:r>
              <a:rPr lang="es-ES_trad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formato específico para agendar pláticas de prevención del delito. </a:t>
            </a: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Siendo el contacto vía oficio </a:t>
            </a:r>
            <a:r>
              <a:rPr lang="es-ES_tradn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telefónica </a:t>
            </a:r>
            <a:r>
              <a:rPr lang="es-ES_trad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especificando </a:t>
            </a:r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nombre de la Escuela, día, hora y grupos. </a:t>
            </a:r>
            <a:endParaRPr lang="es-MX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78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</TotalTime>
  <Words>83</Words>
  <Application>Microsoft Office PowerPoint</Application>
  <PresentationFormat>Carta (216 x 279 mm)</PresentationFormat>
  <Paragraphs>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Montserrat</vt:lpstr>
      <vt:lpstr>TheSans 5-Regular</vt:lpstr>
      <vt:lpstr>Times New Roman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Patricia Campos Martinez</dc:creator>
  <cp:lastModifiedBy>Thalia Moreno Chiquito</cp:lastModifiedBy>
  <cp:revision>18</cp:revision>
  <cp:lastPrinted>2021-10-04T17:38:14Z</cp:lastPrinted>
  <dcterms:created xsi:type="dcterms:W3CDTF">2021-10-04T17:26:23Z</dcterms:created>
  <dcterms:modified xsi:type="dcterms:W3CDTF">2021-11-03T16:38:02Z</dcterms:modified>
</cp:coreProperties>
</file>