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118" d="100"/>
          <a:sy n="118" d="100"/>
        </p:scale>
        <p:origin x="-102" y="-120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03/03/2022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30"/>
          <p:cNvSpPr>
            <a:spLocks noChangeArrowheads="1"/>
          </p:cNvSpPr>
          <p:nvPr/>
        </p:nvSpPr>
        <p:spPr bwMode="auto">
          <a:xfrm>
            <a:off x="4863108" y="6409599"/>
            <a:ext cx="1587600" cy="69723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600" b="1" dirty="0">
              <a:cs typeface="Arial" charset="0"/>
            </a:endParaRPr>
          </a:p>
          <a:p>
            <a:pPr algn="ctr"/>
            <a:endParaRPr lang="es-ES_tradnl" sz="8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90 Conector recto"/>
          <p:cNvCxnSpPr/>
          <p:nvPr/>
        </p:nvCxnSpPr>
        <p:spPr>
          <a:xfrm>
            <a:off x="4041068" y="413995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90 Conector recto"/>
          <p:cNvCxnSpPr/>
          <p:nvPr/>
        </p:nvCxnSpPr>
        <p:spPr>
          <a:xfrm>
            <a:off x="6311552" y="456860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90 Conector recto"/>
          <p:cNvCxnSpPr/>
          <p:nvPr/>
        </p:nvCxnSpPr>
        <p:spPr>
          <a:xfrm>
            <a:off x="1957376" y="467397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90 Conector recto"/>
          <p:cNvCxnSpPr/>
          <p:nvPr/>
        </p:nvCxnSpPr>
        <p:spPr>
          <a:xfrm>
            <a:off x="6316092" y="509034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90 Conector recto"/>
          <p:cNvCxnSpPr/>
          <p:nvPr/>
        </p:nvCxnSpPr>
        <p:spPr>
          <a:xfrm>
            <a:off x="6309320" y="343477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90 Conector recto"/>
          <p:cNvCxnSpPr/>
          <p:nvPr/>
        </p:nvCxnSpPr>
        <p:spPr>
          <a:xfrm>
            <a:off x="4027540" y="4685801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>
            <a:off x="4043300" y="354522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90 Conector recto"/>
          <p:cNvCxnSpPr/>
          <p:nvPr/>
        </p:nvCxnSpPr>
        <p:spPr>
          <a:xfrm>
            <a:off x="6311552" y="399412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/>
          <p:cNvCxnSpPr/>
          <p:nvPr/>
        </p:nvCxnSpPr>
        <p:spPr>
          <a:xfrm rot="5400000">
            <a:off x="5494770" y="3426987"/>
            <a:ext cx="3758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>
            <a:off x="2455514" y="2459185"/>
            <a:ext cx="19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4151312" y="7191551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4907552" y="32559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916049" y="37895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ES_tradnl" sz="700" b="1" dirty="0">
                <a:cs typeface="Arial" charset="0"/>
              </a:rPr>
              <a:t> </a:t>
            </a:r>
            <a:endParaRPr lang="es-ES" sz="700" b="1" dirty="0">
              <a:cs typeface="Arial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06 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Total </a:t>
              </a:r>
              <a:r>
                <a:rPr lang="es-MX" sz="800" u="sng" dirty="0">
                  <a:latin typeface="Arial" panose="020B0604020202020204" pitchFamily="34" charset="0"/>
                </a:rPr>
                <a:t>24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3" name="111 Conector recto"/>
          <p:cNvCxnSpPr/>
          <p:nvPr/>
        </p:nvCxnSpPr>
        <p:spPr>
          <a:xfrm>
            <a:off x="4915701" y="3453775"/>
            <a:ext cx="157363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111 Conector recto"/>
          <p:cNvCxnSpPr/>
          <p:nvPr/>
        </p:nvCxnSpPr>
        <p:spPr>
          <a:xfrm>
            <a:off x="4941168" y="394668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44" name="Rectangle 9"/>
          <p:cNvSpPr>
            <a:spLocks noChangeArrowheads="1"/>
          </p:cNvSpPr>
          <p:nvPr/>
        </p:nvSpPr>
        <p:spPr bwMode="auto">
          <a:xfrm>
            <a:off x="568944" y="6330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52" name="104 Conector recto"/>
          <p:cNvCxnSpPr/>
          <p:nvPr/>
        </p:nvCxnSpPr>
        <p:spPr bwMode="auto">
          <a:xfrm flipV="1">
            <a:off x="581260" y="6444208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46" name="Rectangle 9"/>
          <p:cNvSpPr>
            <a:spLocks noChangeArrowheads="1"/>
          </p:cNvSpPr>
          <p:nvPr/>
        </p:nvSpPr>
        <p:spPr bwMode="auto">
          <a:xfrm>
            <a:off x="4905164" y="4858222"/>
            <a:ext cx="1587600" cy="450000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64" name="104 Conector recto"/>
          <p:cNvCxnSpPr/>
          <p:nvPr/>
        </p:nvCxnSpPr>
        <p:spPr bwMode="auto">
          <a:xfrm>
            <a:off x="4905164" y="500223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662" y="32610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87775" y="349188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87 Conector recto"/>
          <p:cNvCxnSpPr/>
          <p:nvPr/>
        </p:nvCxnSpPr>
        <p:spPr>
          <a:xfrm>
            <a:off x="6669360" y="3435068"/>
            <a:ext cx="0" cy="165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Rita Salinas Ferrari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General (DG-I)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841340" y="3937347"/>
            <a:ext cx="1787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 Alexandra Naharina</a:t>
            </a:r>
            <a:r>
              <a:rPr lang="es-ES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Reyna Martínez.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Auditor (CF21034-12)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941168" y="3434321"/>
            <a:ext cx="15549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3676" y="3455876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Natalia Zugasti Esquivel 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235327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05164" y="5002238"/>
            <a:ext cx="1595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Bertha Guadalupe Briones Acosta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359539" y="4652201"/>
            <a:ext cx="6447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cs typeface="Arial" charset="0"/>
              </a:rPr>
              <a:t>Secretaria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925609" y="3758067"/>
            <a:ext cx="15875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de Control Interno 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794267" y="5933168"/>
            <a:ext cx="1767081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José Pablo Benjamín Serrano García </a:t>
            </a:r>
          </a:p>
          <a:p>
            <a:pPr algn="ctr">
              <a:lnSpc>
                <a:spcPct val="850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52220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76275" y="6280157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2773266" y="6951581"/>
            <a:ext cx="1587600" cy="10772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 smtClean="0">
              <a:cs typeface="Arial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85165" y="6906780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112 Conector recto"/>
          <p:cNvCxnSpPr/>
          <p:nvPr/>
        </p:nvCxnSpPr>
        <p:spPr>
          <a:xfrm flipH="1">
            <a:off x="4395636" y="3545225"/>
            <a:ext cx="5472" cy="191424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112 Conector recto"/>
          <p:cNvCxnSpPr/>
          <p:nvPr/>
        </p:nvCxnSpPr>
        <p:spPr>
          <a:xfrm rot="5400000">
            <a:off x="-2186546" y="4607294"/>
            <a:ext cx="511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25793" y="1959967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Jacobo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Soria Hernández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/>
          <p:nvPr/>
        </p:nvCxnSpPr>
        <p:spPr>
          <a:xfrm>
            <a:off x="2132856" y="2051720"/>
            <a:ext cx="12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rot="5400000">
            <a:off x="1881670" y="4247122"/>
            <a:ext cx="864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90 Conector recto"/>
          <p:cNvCxnSpPr/>
          <p:nvPr/>
        </p:nvCxnSpPr>
        <p:spPr>
          <a:xfrm>
            <a:off x="370892" y="716428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1" name="Rectangle 30"/>
          <p:cNvSpPr>
            <a:spLocks noChangeArrowheads="1"/>
          </p:cNvSpPr>
          <p:nvPr/>
        </p:nvSpPr>
        <p:spPr bwMode="auto">
          <a:xfrm>
            <a:off x="581904" y="68755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600" b="1" dirty="0">
              <a:cs typeface="Arial" charset="0"/>
            </a:endParaRPr>
          </a:p>
          <a:p>
            <a:pPr algn="ctr"/>
            <a:endParaRPr lang="es-ES_tradnl" sz="800" dirty="0">
              <a:cs typeface="Arial" charset="0"/>
            </a:endParaRPr>
          </a:p>
        </p:txBody>
      </p:sp>
      <p:cxnSp>
        <p:nvCxnSpPr>
          <p:cNvPr id="151" name="104 Conector recto"/>
          <p:cNvCxnSpPr/>
          <p:nvPr/>
        </p:nvCxnSpPr>
        <p:spPr bwMode="auto">
          <a:xfrm flipV="1">
            <a:off x="599408" y="700893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1124805" y="6856742"/>
            <a:ext cx="4732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86" name="85 CuadroTexto"/>
          <p:cNvSpPr txBox="1"/>
          <p:nvPr/>
        </p:nvSpPr>
        <p:spPr>
          <a:xfrm>
            <a:off x="584684" y="7025037"/>
            <a:ext cx="1581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Guadalupe Aguilera Garibay 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(S13008-04) </a:t>
            </a:r>
          </a:p>
        </p:txBody>
      </p:sp>
      <p:cxnSp>
        <p:nvCxnSpPr>
          <p:cNvPr id="144" name="90 Conector recto"/>
          <p:cNvCxnSpPr/>
          <p:nvPr/>
        </p:nvCxnSpPr>
        <p:spPr>
          <a:xfrm>
            <a:off x="1340768" y="2987824"/>
            <a:ext cx="435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9"/>
          <p:cNvSpPr>
            <a:spLocks noChangeArrowheads="1"/>
          </p:cNvSpPr>
          <p:nvPr/>
        </p:nvSpPr>
        <p:spPr bwMode="auto">
          <a:xfrm>
            <a:off x="4901740" y="433802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700" b="1" dirty="0">
              <a:cs typeface="Arial" charset="0"/>
            </a:endParaRPr>
          </a:p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120" name="Rectángulo 119"/>
          <p:cNvSpPr/>
          <p:nvPr/>
        </p:nvSpPr>
        <p:spPr>
          <a:xfrm>
            <a:off x="4869160" y="4498182"/>
            <a:ext cx="1615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 Arnulfo Rivera Vázquez .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(CF33053-09)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901740" y="453418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ángulo 140"/>
          <p:cNvSpPr/>
          <p:nvPr/>
        </p:nvSpPr>
        <p:spPr>
          <a:xfrm>
            <a:off x="4905163" y="4294730"/>
            <a:ext cx="1620181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de Administración de Riesgos    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905163" y="482221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39190" y="4012195"/>
            <a:ext cx="1681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 </a:t>
            </a:r>
          </a:p>
        </p:txBody>
      </p:sp>
      <p:sp>
        <p:nvSpPr>
          <p:cNvPr id="157" name="Rectángulo 156"/>
          <p:cNvSpPr/>
          <p:nvPr/>
        </p:nvSpPr>
        <p:spPr>
          <a:xfrm>
            <a:off x="2608058" y="3831885"/>
            <a:ext cx="175881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 en Unidad Jurídica </a:t>
            </a: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530587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104 Conector recto"/>
          <p:cNvCxnSpPr/>
          <p:nvPr/>
        </p:nvCxnSpPr>
        <p:spPr bwMode="auto">
          <a:xfrm>
            <a:off x="4853856" y="681616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61512"/>
            <a:ext cx="16183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 (A08004-04)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>
            <a:off x="6637896" y="5992415"/>
            <a:ext cx="0" cy="5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90 Conector recto"/>
          <p:cNvCxnSpPr/>
          <p:nvPr/>
        </p:nvCxnSpPr>
        <p:spPr>
          <a:xfrm>
            <a:off x="368660" y="608258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90 Conector recto"/>
          <p:cNvCxnSpPr/>
          <p:nvPr/>
        </p:nvCxnSpPr>
        <p:spPr>
          <a:xfrm>
            <a:off x="1808198" y="614226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0"/>
          <p:cNvSpPr>
            <a:spLocks noChangeArrowheads="1"/>
          </p:cNvSpPr>
          <p:nvPr/>
        </p:nvSpPr>
        <p:spPr bwMode="auto">
          <a:xfrm>
            <a:off x="554238" y="581418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9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812426" y="5796136"/>
            <a:ext cx="100700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</a:p>
        </p:txBody>
      </p:sp>
      <p:sp>
        <p:nvSpPr>
          <p:cNvPr id="174" name="Rectángulo 173"/>
          <p:cNvSpPr/>
          <p:nvPr/>
        </p:nvSpPr>
        <p:spPr>
          <a:xfrm>
            <a:off x="530593" y="5979868"/>
            <a:ext cx="16201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María Rodríguez Estrada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7" name="Rectangle 9"/>
          <p:cNvSpPr>
            <a:spLocks noChangeArrowheads="1"/>
          </p:cNvSpPr>
          <p:nvPr/>
        </p:nvSpPr>
        <p:spPr bwMode="auto">
          <a:xfrm>
            <a:off x="567005" y="44350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8" name="Line 35"/>
          <p:cNvSpPr>
            <a:spLocks noChangeShapeType="1"/>
          </p:cNvSpPr>
          <p:nvPr/>
        </p:nvSpPr>
        <p:spPr bwMode="auto">
          <a:xfrm>
            <a:off x="581260" y="453192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ángulo 178"/>
          <p:cNvSpPr/>
          <p:nvPr/>
        </p:nvSpPr>
        <p:spPr>
          <a:xfrm>
            <a:off x="570734" y="4588259"/>
            <a:ext cx="1598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Nancy Montero Guzmán  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</a:t>
            </a: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(A08004-04)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75764" y="43852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104 Conector recto"/>
          <p:cNvCxnSpPr/>
          <p:nvPr/>
        </p:nvCxnSpPr>
        <p:spPr bwMode="auto">
          <a:xfrm>
            <a:off x="4863108" y="658862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4868906" y="6811905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7" name="104 Conector recto"/>
          <p:cNvCxnSpPr/>
          <p:nvPr/>
        </p:nvCxnSpPr>
        <p:spPr>
          <a:xfrm rot="5400000">
            <a:off x="5533773" y="3149715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104 Conector recto">
            <a:extLst>
              <a:ext uri="{FF2B5EF4-FFF2-40B4-BE49-F238E27FC236}">
                <a16:creationId xmlns="" xmlns:a16="http://schemas.microsoft.com/office/drawing/2014/main" id="{E351F8D1-7937-41CB-BC57-4C397BA420B6}"/>
              </a:ext>
            </a:extLst>
          </p:cNvPr>
          <p:cNvCxnSpPr/>
          <p:nvPr/>
        </p:nvCxnSpPr>
        <p:spPr>
          <a:xfrm rot="5400000">
            <a:off x="1177289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4"/>
            <a:ext cx="15840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Daniel Hernández Labastida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9941" y="36483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Manuel Almaguer Ochoa</a:t>
            </a:r>
            <a:endParaRPr lang="es-ES_tradnl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80" name="111 Conector recto"/>
          <p:cNvCxnSpPr/>
          <p:nvPr/>
        </p:nvCxnSpPr>
        <p:spPr>
          <a:xfrm>
            <a:off x="2780928" y="7308304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9"/>
          <p:cNvSpPr>
            <a:spLocks noChangeArrowheads="1"/>
          </p:cNvSpPr>
          <p:nvPr/>
        </p:nvSpPr>
        <p:spPr bwMode="auto">
          <a:xfrm>
            <a:off x="2675457" y="49927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87" name="Rectángulo 186"/>
          <p:cNvSpPr/>
          <p:nvPr/>
        </p:nvSpPr>
        <p:spPr>
          <a:xfrm>
            <a:off x="2563060" y="5043972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Villeda Alonso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797748" y="741965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95765" y="7440884"/>
            <a:ext cx="1629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2" name="87 Conector recto"/>
          <p:cNvCxnSpPr/>
          <p:nvPr/>
        </p:nvCxnSpPr>
        <p:spPr>
          <a:xfrm flipH="1">
            <a:off x="4505300" y="7186764"/>
            <a:ext cx="2474" cy="707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92 Conector recto"/>
          <p:cNvCxnSpPr/>
          <p:nvPr/>
        </p:nvCxnSpPr>
        <p:spPr>
          <a:xfrm>
            <a:off x="4376642" y="760164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Diego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Iván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Díaz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Medellín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40669" y="5255234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Técnica a los Programas de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Infraestructura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Sandra Ayala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Herrera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Materia</a:t>
            </a:r>
            <a:endParaRPr lang="es-ES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56105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Azael  René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561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76672" y="702148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(15-0)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Planeación y Presupuestación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Becas SEMS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Xóchitl Hosanna Ángeles Quiñones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Técnico(CF33116-14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59995" y="6643155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40668" y="602841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792202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Conector recto 112"/>
          <p:cNvCxnSpPr/>
          <p:nvPr/>
        </p:nvCxnSpPr>
        <p:spPr>
          <a:xfrm flipH="1">
            <a:off x="6525324" y="5013941"/>
            <a:ext cx="20" cy="283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11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s-ES_tradnl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es-MX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  12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259 Conector recto">
            <a:extLst>
              <a:ext uri="{FF2B5EF4-FFF2-40B4-BE49-F238E27FC236}">
                <a16:creationId xmlns="" xmlns:a16="http://schemas.microsoft.com/office/drawing/2014/main" id="{2AADA557-06F6-4570-AAED-0B848C440B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3706" y="64411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2" y="6404176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Ma. 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Victoria Mota Mendoza</a:t>
            </a:r>
            <a:endParaRPr lang="es-MX" altLang="es-MX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427420" y="3791531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José Antonio Saucedo Roque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Secretaria de Jefe de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Depto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17" name="Conector recto 116"/>
          <p:cNvCxnSpPr/>
          <p:nvPr/>
        </p:nvCxnSpPr>
        <p:spPr>
          <a:xfrm>
            <a:off x="6358159" y="757948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23760" y="680568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3" name="Rectángulo 132"/>
          <p:cNvSpPr/>
          <p:nvPr/>
        </p:nvSpPr>
        <p:spPr>
          <a:xfrm>
            <a:off x="4837145" y="6777041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Taquimecanógrafo</a:t>
            </a:r>
          </a:p>
        </p:txBody>
      </p:sp>
      <p:sp>
        <p:nvSpPr>
          <p:cNvPr id="137" name="179 Rectángulo"/>
          <p:cNvSpPr/>
          <p:nvPr/>
        </p:nvSpPr>
        <p:spPr>
          <a:xfrm>
            <a:off x="4819890" y="740324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0" name="Rectángulo 139"/>
          <p:cNvSpPr/>
          <p:nvPr/>
        </p:nvSpPr>
        <p:spPr>
          <a:xfrm>
            <a:off x="4835697" y="6945677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Taquimecanografa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(23-0)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34349" y="749458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 (23-0)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1116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José Zamarripa García</a:t>
            </a:r>
            <a:endParaRPr lang="es-MX" altLang="es-MX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Departamento  (14-1)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90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Juan Antonio Moreno Tapia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95775" y="5188238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4797152" y="5328084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Marisela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(31-0)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 flipH="1">
            <a:off x="2276872" y="4828198"/>
            <a:ext cx="0" cy="172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07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s-ES_tradnl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es-MX" sz="600" b="1" i="1" u="sng" dirty="0">
                  <a:latin typeface="Arial" panose="020B0604020202020204" pitchFamily="34" charset="0"/>
                  <a:cs typeface="Arial" panose="020B0604020202020204" pitchFamily="34" charset="0"/>
                </a:rPr>
                <a:t>  08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1" name="259 Conector recto"/>
          <p:cNvCxnSpPr>
            <a:cxnSpLocks noChangeShapeType="1"/>
          </p:cNvCxnSpPr>
          <p:nvPr/>
        </p:nvCxnSpPr>
        <p:spPr bwMode="auto">
          <a:xfrm>
            <a:off x="4823775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33156" y="59041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89558" y="5916336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(20-3)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22998" y="655251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633648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04664" y="6336196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51650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(23-0)</a:t>
            </a: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7024" y="5629427"/>
            <a:ext cx="1747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710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711995" y="5599257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Mayra Guadalupe Boix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458 Conector recto"/>
          <p:cNvCxnSpPr>
            <a:cxnSpLocks noChangeShapeType="1"/>
          </p:cNvCxnSpPr>
          <p:nvPr/>
        </p:nvCxnSpPr>
        <p:spPr bwMode="auto">
          <a:xfrm flipV="1">
            <a:off x="6453336" y="5991663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05224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3725" y="-7766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5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6" name="Rectangle 9"/>
          <p:cNvSpPr>
            <a:spLocks noChangeArrowheads="1"/>
          </p:cNvSpPr>
          <p:nvPr/>
        </p:nvSpPr>
        <p:spPr bwMode="auto">
          <a:xfrm>
            <a:off x="427738" y="7049343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sz="8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62649" y="510524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8" name="391 Conector recto"/>
          <p:cNvCxnSpPr>
            <a:cxnSpLocks noChangeShapeType="1"/>
          </p:cNvCxnSpPr>
          <p:nvPr/>
        </p:nvCxnSpPr>
        <p:spPr bwMode="auto">
          <a:xfrm flipV="1">
            <a:off x="437244" y="7175617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 rot="5400000">
            <a:off x="755773" y="6488902"/>
            <a:ext cx="28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2027353" y="506690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3" name="458 Conector recto"/>
          <p:cNvCxnSpPr>
            <a:cxnSpLocks noChangeShapeType="1"/>
          </p:cNvCxnSpPr>
          <p:nvPr/>
        </p:nvCxnSpPr>
        <p:spPr bwMode="auto">
          <a:xfrm flipV="1">
            <a:off x="2028928" y="5572310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615" name="Rectangle 9"/>
          <p:cNvSpPr>
            <a:spLocks noChangeArrowheads="1"/>
          </p:cNvSpPr>
          <p:nvPr/>
        </p:nvSpPr>
        <p:spPr bwMode="auto">
          <a:xfrm>
            <a:off x="4866506" y="6373561"/>
            <a:ext cx="1587600" cy="36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44" name="391 Conector recto"/>
          <p:cNvCxnSpPr>
            <a:cxnSpLocks noChangeShapeType="1"/>
          </p:cNvCxnSpPr>
          <p:nvPr/>
        </p:nvCxnSpPr>
        <p:spPr bwMode="auto">
          <a:xfrm flipV="1">
            <a:off x="4859854" y="6466162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rot="5400000">
            <a:off x="5913360" y="5808249"/>
            <a:ext cx="151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15317" y="53673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0064" y="55029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6526" y="3503156"/>
            <a:ext cx="1571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6652" y="5354934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 Técnico en Control Escolar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43132" y="7180547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(31-0)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6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6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</a:t>
            </a:r>
            <a:endParaRPr lang="es-MX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45141" y="5105506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6506" y="6306018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45604" y="7031442"/>
            <a:ext cx="5589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72" name="458 Conector recto"/>
          <p:cNvCxnSpPr>
            <a:cxnSpLocks noChangeShapeType="1"/>
          </p:cNvCxnSpPr>
          <p:nvPr/>
        </p:nvCxnSpPr>
        <p:spPr bwMode="auto">
          <a:xfrm flipV="1">
            <a:off x="2033773" y="7319474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Rubén García mancilla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84775"/>
            <a:chOff x="1268413" y="8101013"/>
            <a:chExt cx="2170112" cy="58477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04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Arial" panose="020B0604020202020204" pitchFamily="34" charset="0"/>
                </a:rPr>
                <a:t>Total </a:t>
              </a:r>
              <a:r>
                <a:rPr lang="es-MX" sz="800" b="1" i="1" u="sng" dirty="0">
                  <a:latin typeface="Arial" panose="020B0604020202020204" pitchFamily="34" charset="0"/>
                </a:rPr>
                <a:t>18</a:t>
              </a:r>
              <a:endParaRPr lang="es-ES_tradnl" sz="8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3784" y="549566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6502" y="5996305"/>
            <a:ext cx="158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325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de Materia(JM-XXXI)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(T03002-10)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67275" y="6424754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Diana Paz Tovar</a:t>
            </a:r>
          </a:p>
          <a:p>
            <a:pPr algn="ctr"/>
            <a:r>
              <a:rPr lang="es-ES_tradnl" sz="700" dirty="0">
                <a:cs typeface="Arial" charset="0"/>
              </a:rPr>
              <a:t>Taquimecanógrafa (A08004-04)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5" name="Rectángulo 94"/>
          <p:cNvSpPr/>
          <p:nvPr/>
        </p:nvSpPr>
        <p:spPr>
          <a:xfrm>
            <a:off x="437244" y="7396571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7244" y="7035340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Taquimecanógrafo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7738" y="7427486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0" name="Rectangle 76"/>
          <p:cNvSpPr>
            <a:spLocks noChangeArrowheads="1"/>
          </p:cNvSpPr>
          <p:nvPr/>
        </p:nvSpPr>
        <p:spPr bwMode="auto">
          <a:xfrm>
            <a:off x="427738" y="7719368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1" name="Line 35"/>
          <p:cNvSpPr>
            <a:spLocks noChangeShapeType="1"/>
          </p:cNvSpPr>
          <p:nvPr/>
        </p:nvSpPr>
        <p:spPr bwMode="auto">
          <a:xfrm>
            <a:off x="437244" y="78663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noFill/>
              </a14:hiddenFill>
            </a:ext>
          </a:extLst>
        </p:spPr>
        <p:txBody>
          <a:bodyPr/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740591" y="7704348"/>
            <a:ext cx="101822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Control de Archivo </a:t>
            </a:r>
          </a:p>
        </p:txBody>
      </p:sp>
      <p:cxnSp>
        <p:nvCxnSpPr>
          <p:cNvPr id="114" name="458 Conector recto"/>
          <p:cNvCxnSpPr>
            <a:cxnSpLocks noChangeShapeType="1"/>
          </p:cNvCxnSpPr>
          <p:nvPr/>
        </p:nvCxnSpPr>
        <p:spPr bwMode="auto">
          <a:xfrm flipV="1">
            <a:off x="2035307" y="790440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B4EE9D06-91C1-43C6-B2D7-431A9E144663}"/>
              </a:ext>
            </a:extLst>
          </p:cNvPr>
          <p:cNvSpPr/>
          <p:nvPr/>
        </p:nvSpPr>
        <p:spPr>
          <a:xfrm>
            <a:off x="4861409" y="5364448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  Ana María Gonzales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="" xmlns:a16="http://schemas.microsoft.com/office/drawing/2014/main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839" y="58059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06" name="391 Conector recto">
            <a:extLst>
              <a:ext uri="{FF2B5EF4-FFF2-40B4-BE49-F238E27FC236}">
                <a16:creationId xmlns="" xmlns:a16="http://schemas.microsoft.com/office/drawing/2014/main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2015" y="59268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7" name="Rectángulo 106">
            <a:extLst>
              <a:ext uri="{FF2B5EF4-FFF2-40B4-BE49-F238E27FC236}">
                <a16:creationId xmlns="" xmlns:a16="http://schemas.microsoft.com/office/drawing/2014/main" id="{F4CA5C14-C89A-4E25-AF61-8A31449B74DD}"/>
              </a:ext>
            </a:extLst>
          </p:cNvPr>
          <p:cNvSpPr/>
          <p:nvPr/>
        </p:nvSpPr>
        <p:spPr>
          <a:xfrm>
            <a:off x="4908113" y="5760132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30281" y="5904148"/>
            <a:ext cx="1731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Secretaría de Jefe de Departamento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17332" y="6552220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="" xmlns:a16="http://schemas.microsoft.com/office/drawing/2014/main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66506" y="535493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 flipV="1">
            <a:off x="6259373" y="712828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5970" y="4787557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4736" y="6724743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87600" cy="262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33430" y="682594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rot="5400000">
            <a:off x="5409559" y="5958024"/>
            <a:ext cx="234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20899" y="5482785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15334" y="666091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391 Conector recto"/>
          <p:cNvCxnSpPr>
            <a:cxnSpLocks noChangeShapeType="1"/>
          </p:cNvCxnSpPr>
          <p:nvPr/>
        </p:nvCxnSpPr>
        <p:spPr bwMode="auto">
          <a:xfrm flipV="1">
            <a:off x="4831188" y="418526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9999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4819521" y="4212107"/>
            <a:ext cx="1582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Eduardo Tenorio López</a:t>
            </a:r>
          </a:p>
          <a:p>
            <a:pPr algn="ctr" eaLnBrk="1" hangingPunct="1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816549" y="4850657"/>
            <a:ext cx="1582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 María Lechuga Torres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21727" y="45195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8712" y="5821041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829305" y="515130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José Ildefonso López Ramírez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  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58282" y="3959195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Luis Cuauhtémoc Rangel Núñez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u="sng" dirty="0">
                  <a:latin typeface="Arial" panose="020B0604020202020204" pitchFamily="34" charset="0"/>
                </a:rPr>
                <a:t> Total 13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21727" y="6825452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(SF34015-14)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0" name="391 Conector recto"/>
          <p:cNvCxnSpPr>
            <a:cxnSpLocks noChangeShapeType="1"/>
          </p:cNvCxnSpPr>
          <p:nvPr/>
        </p:nvCxnSpPr>
        <p:spPr bwMode="auto">
          <a:xfrm flipV="1">
            <a:off x="4831367" y="51480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391 Conector recto"/>
          <p:cNvCxnSpPr>
            <a:cxnSpLocks noChangeShapeType="1"/>
          </p:cNvCxnSpPr>
          <p:nvPr/>
        </p:nvCxnSpPr>
        <p:spPr bwMode="auto">
          <a:xfrm flipV="1">
            <a:off x="4824741" y="54721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30043" y="58055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4388" y="7128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807885" y="7085018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4807885" y="6118159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del Carmen Luna 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Meza   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91 Conector recto">
            <a:extLst>
              <a:ext uri="{FF2B5EF4-FFF2-40B4-BE49-F238E27FC236}">
                <a16:creationId xmlns="" xmlns:a16="http://schemas.microsoft.com/office/drawing/2014/main" id="{F0056D47-AFF6-4FDD-BB9C-E9C53A4D39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7640" y="61068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2932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 flipH="1">
            <a:off x="6831909" y="4969269"/>
            <a:ext cx="0" cy="6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77032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(25-0)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cs typeface="Arial" panose="020B0604020202020204" pitchFamily="34" charset="0"/>
              </a:rPr>
              <a:t>Liliana Beatriz Cerda Cabrera</a:t>
            </a:r>
            <a:endParaRPr lang="es-ES" sz="700" dirty="0"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875666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Jefe </a:t>
            </a:r>
            <a:r>
              <a:rPr lang="es-ES_tradnl" altLang="es-MX" sz="700" dirty="0">
                <a:cs typeface="Arial" panose="020B0604020202020204" pitchFamily="34" charset="0"/>
              </a:rPr>
              <a:t>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13919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Francisca Leticia Almazán Loredo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Jefe de Oficina (15-0)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209673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(25-0)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3" name="Rectángulo 142"/>
          <p:cNvSpPr/>
          <p:nvPr/>
        </p:nvSpPr>
        <p:spPr>
          <a:xfrm>
            <a:off x="1704839" y="6602013"/>
            <a:ext cx="160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Norma Edith Rivera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 (15-0)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38185" y="6816873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 smtClean="0"/>
              <a:t>         Elvia Viridiana Gaspar Ovalle</a:t>
            </a:r>
            <a:endParaRPr lang="es-MX" sz="700" dirty="0"/>
          </a:p>
          <a:p>
            <a:pPr algn="ctr"/>
            <a:r>
              <a:rPr lang="es-MX" sz="700" dirty="0" smtClean="0"/>
              <a:t>Técnico Especializado (25-0) </a:t>
            </a:r>
            <a:endParaRPr lang="es-MX" sz="700" dirty="0"/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48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6392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78980" y="5958366"/>
            <a:ext cx="16767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(23-0)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6456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4D2CC8D2-C70F-4E58-8084-9ED505FD35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867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=""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2652" y="6005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5176076" y="64258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40917" y="6464170"/>
            <a:ext cx="1460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/>
              <a:t>Taquimecanógrafa</a:t>
            </a:r>
          </a:p>
          <a:p>
            <a:pPr algn="ctr"/>
            <a:r>
              <a:rPr lang="es-MX" sz="800" dirty="0" smtClean="0"/>
              <a:t>Mónica Alister Castañón Guel </a:t>
            </a:r>
            <a:endParaRPr lang="es-MX" sz="800" dirty="0"/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Conector recto 129"/>
          <p:cNvCxnSpPr/>
          <p:nvPr/>
        </p:nvCxnSpPr>
        <p:spPr>
          <a:xfrm flipV="1">
            <a:off x="6667463" y="780772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 flipV="1">
            <a:off x="6661636" y="747104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3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4829" y="70946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51761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942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708784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214747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>
                  <a:latin typeface="Arial" panose="020B0604020202020204" pitchFamily="34" charset="0"/>
                </a:rPr>
                <a:t>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12306" y="5241149"/>
            <a:ext cx="0" cy="255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22886" y="7093585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sp>
        <p:nvSpPr>
          <p:cNvPr id="224" name="Rectángulo 223"/>
          <p:cNvSpPr/>
          <p:nvPr/>
        </p:nvSpPr>
        <p:spPr>
          <a:xfrm>
            <a:off x="1661519" y="692500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cs typeface="Arial" panose="020B0604020202020204" pitchFamily="34" charset="0"/>
              </a:rPr>
              <a:t>Maria</a:t>
            </a:r>
            <a:r>
              <a:rPr lang="es-MX" altLang="es-MX" sz="700" dirty="0" smtClean="0">
                <a:cs typeface="Arial" panose="020B0604020202020204" pitchFamily="34" charset="0"/>
              </a:rPr>
              <a:t> Elena Acosta </a:t>
            </a:r>
            <a:r>
              <a:rPr lang="es-MX" altLang="es-MX" sz="700" dirty="0" smtClean="0">
                <a:cs typeface="Arial" panose="020B0604020202020204" pitchFamily="34" charset="0"/>
              </a:rPr>
              <a:t>Carreón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04446" y="7486120"/>
            <a:ext cx="1484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9838" y="7217936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5153281" y="7610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21" name="Line 35"/>
          <p:cNvSpPr>
            <a:spLocks noChangeShapeType="1"/>
          </p:cNvSpPr>
          <p:nvPr/>
        </p:nvSpPr>
        <p:spPr bwMode="auto">
          <a:xfrm>
            <a:off x="5167536" y="770695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ángulo 124"/>
          <p:cNvSpPr/>
          <p:nvPr/>
        </p:nvSpPr>
        <p:spPr>
          <a:xfrm>
            <a:off x="5157010" y="7718831"/>
            <a:ext cx="1598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  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5162040" y="756030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</a:t>
            </a:r>
            <a:r>
              <a:rPr lang="es-ES_tradnl" altLang="es-MX" sz="700" dirty="0" smtClean="0"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7077768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(23-0)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158292" y="7718587"/>
            <a:ext cx="15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(20-4)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250" y="724352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5463" y="59650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="" xmlns:a16="http://schemas.microsoft.com/office/drawing/2014/main" id="{2F8A9CAE-A4A9-4D1B-9EEC-B69DB81F6B5F}"/>
              </a:ext>
            </a:extLst>
          </p:cNvPr>
          <p:cNvSpPr/>
          <p:nvPr/>
        </p:nvSpPr>
        <p:spPr>
          <a:xfrm>
            <a:off x="5124616" y="599291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Rosaura Martínez Rodríguez    </a:t>
            </a:r>
          </a:p>
          <a:p>
            <a:pPr algn="ctr"/>
            <a:r>
              <a:rPr lang="es-MX" sz="700" dirty="0"/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(CF34015-14)</a:t>
            </a:r>
            <a:endParaRPr lang="es-MX" sz="700" dirty="0"/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6911" y="635176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3" name="Rectángulo 30"/>
          <p:cNvSpPr/>
          <p:nvPr/>
        </p:nvSpPr>
        <p:spPr>
          <a:xfrm>
            <a:off x="1585461" y="638982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Adriana Rentería Salazar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Técnico Especializado (CF33116-14)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4268717" y="4612128"/>
            <a:ext cx="0" cy="129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6" name="Rectangle 76"/>
          <p:cNvSpPr>
            <a:spLocks noChangeArrowheads="1"/>
          </p:cNvSpPr>
          <p:nvPr/>
        </p:nvSpPr>
        <p:spPr bwMode="auto">
          <a:xfrm>
            <a:off x="85773" y="595218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07838" y="608251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5734" y="6071742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/>
              <a:t>Chifer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(CF34279-08)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01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1778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4974233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8376" y="5105806"/>
            <a:ext cx="0" cy="10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7621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Lucia Cuellar Medina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565350" y="4827298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253073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013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289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7" name="259 Conector recto">
            <a:extLst>
              <a:ext uri="{FF2B5EF4-FFF2-40B4-BE49-F238E27FC236}">
                <a16:creationId xmlns="" xmlns:a16="http://schemas.microsoft.com/office/drawing/2014/main" id="{D04CD7AB-FEA8-41A5-ADC9-B4DDD480C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5248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74361" y="5925181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Chofer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475" y="580025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6426" y="59642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3530475" y="575599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46814" y="5945026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0" name="Rectangle 76"/>
          <p:cNvSpPr>
            <a:spLocks noChangeArrowheads="1"/>
          </p:cNvSpPr>
          <p:nvPr/>
        </p:nvSpPr>
        <p:spPr bwMode="auto">
          <a:xfrm>
            <a:off x="1831868" y="5597465"/>
            <a:ext cx="1587600" cy="3231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Auxiliar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José Sánchez Camargo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5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</a:t>
            </a:r>
            <a:r>
              <a:rPr lang="es-ES_tradnl" altLang="es-MX" sz="700" dirty="0" smtClean="0"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6629" y="5513700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Juanita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Brondo</a:t>
            </a:r>
            <a:r>
              <a:rPr lang="es-MX" altLang="es-MX" sz="700" dirty="0" smtClean="0">
                <a:cs typeface="Arial" panose="020B0604020202020204" pitchFamily="34" charset="0"/>
              </a:rPr>
              <a:t> Morales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Taquimecanógrafa (23-0)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0607" y="4162140"/>
            <a:ext cx="79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191854" y="397175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11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89932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39828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95459" y="3933278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86026" y="4067545"/>
            <a:ext cx="16145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err="1" smtClean="0">
                <a:cs typeface="Arial" panose="020B0604020202020204" pitchFamily="34" charset="0"/>
              </a:rPr>
              <a:t>Huitzalabel</a:t>
            </a:r>
            <a:r>
              <a:rPr lang="es-ES_tradnl" altLang="es-MX" sz="700" dirty="0" smtClean="0">
                <a:cs typeface="Arial" panose="020B0604020202020204" pitchFamily="34" charset="0"/>
              </a:rPr>
              <a:t> del Carmen Caldera Guerrero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Técnico en mantenimiento ()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Ingeniero en Sistemas </a:t>
            </a:r>
            <a:r>
              <a:rPr lang="es-MX" altLang="es-MX" sz="700" dirty="0" smtClean="0">
                <a:cs typeface="Arial" panose="020B0604020202020204" pitchFamily="34" charset="0"/>
              </a:rPr>
              <a:t>(CF12027-16)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27562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48368" y="7239848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Maricela Mora Pérez</a:t>
            </a:r>
            <a:r>
              <a:rPr lang="es-ES_tradnl" altLang="es-MX" sz="700" dirty="0" smtClean="0">
                <a:cs typeface="Arial" panose="020B0604020202020204" pitchFamily="34" charset="0"/>
              </a:rPr>
              <a:t> 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 smtClean="0">
                <a:cs typeface="Arial" panose="020B0604020202020204" pitchFamily="34" charset="0"/>
              </a:rPr>
              <a:t>Técnico</a:t>
            </a:r>
            <a:r>
              <a:rPr lang="es-ES_tradnl" sz="700" dirty="0" smtClean="0">
                <a:cs typeface="Arial" panose="020B0604020202020204" pitchFamily="34" charset="0"/>
              </a:rPr>
              <a:t> (CF33053-09)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5028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Luis Beltrán Galar</a:t>
            </a:r>
          </a:p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259 Conector recto">
            <a:extLst>
              <a:ext uri="{FF2B5EF4-FFF2-40B4-BE49-F238E27FC236}">
                <a16:creationId xmlns="" xmlns:a16="http://schemas.microsoft.com/office/drawing/2014/main" id="{8EF4D36C-DE40-4E94-B23B-4F5F86C85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0266" y="411358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="" xmlns:a16="http://schemas.microsoft.com/office/drawing/2014/main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="" xmlns:a16="http://schemas.microsoft.com/office/drawing/2014/main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0" name="259 Conector recto">
            <a:extLst>
              <a:ext uri="{FF2B5EF4-FFF2-40B4-BE49-F238E27FC236}">
                <a16:creationId xmlns="" xmlns:a16="http://schemas.microsoft.com/office/drawing/2014/main" id="{2C5E431C-B7BB-4C32-AAEB-9856F4D569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67193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259 Conector recto">
            <a:extLst>
              <a:ext uri="{FF2B5EF4-FFF2-40B4-BE49-F238E27FC236}">
                <a16:creationId xmlns="" xmlns:a16="http://schemas.microsoft.com/office/drawing/2014/main" id="{7ABAC75A-4EF0-4185-97B2-91439B3C30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9958" y="69852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7538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63423" y="7800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67649" y="7783019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 smtClean="0">
                <a:cs typeface="Arial" panose="020B0604020202020204" pitchFamily="34" charset="0"/>
              </a:rPr>
              <a:t>Plataforma Escolar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400820" y="7950037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Orlando Bernardino Gallegos López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4167" y="7949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5491198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03 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03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Patricia García Reyes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25709" y="46716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700359" y="4839267"/>
            <a:ext cx="1638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José Alfredo Reyna Gutiérrez 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Materia  (JM-XXX1)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51550" y="46923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62650" y="483926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Martínez Bárcenas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46710" y="4662697"/>
            <a:ext cx="59503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Impresor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266391" y="4667455"/>
            <a:ext cx="4700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Editor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9309" y="48392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391" y="48429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2506</Words>
  <Application>Microsoft Office PowerPoint</Application>
  <PresentationFormat>Carta (216 x 279 mm)</PresentationFormat>
  <Paragraphs>584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43</cp:revision>
  <cp:lastPrinted>2022-03-03T16:30:54Z</cp:lastPrinted>
  <dcterms:created xsi:type="dcterms:W3CDTF">2021-09-07T19:36:52Z</dcterms:created>
  <dcterms:modified xsi:type="dcterms:W3CDTF">2022-03-03T20:41:36Z</dcterms:modified>
</cp:coreProperties>
</file>