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"/>
  </p:notesMasterIdLst>
  <p:sldIdLst>
    <p:sldId id="257" r:id="rId2"/>
    <p:sldId id="258" r:id="rId3"/>
  </p:sldIdLst>
  <p:sldSz cx="6858000" cy="9144000" type="letter"/>
  <p:notesSz cx="6881813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 autoAdjust="0"/>
  </p:normalViewPr>
  <p:slideViewPr>
    <p:cSldViewPr snapToGrid="0">
      <p:cViewPr>
        <p:scale>
          <a:sx n="70" d="100"/>
          <a:sy n="70" d="100"/>
        </p:scale>
        <p:origin x="1872" y="-6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97313" y="0"/>
            <a:ext cx="2982912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DC5EDC-3A41-49A5-8628-178D62B7D4EB}" type="datetimeFigureOut">
              <a:rPr lang="es-MX" smtClean="0"/>
              <a:t>03/01/2022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65363" y="1162050"/>
            <a:ext cx="23526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8975" y="4473575"/>
            <a:ext cx="55054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82913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97313" y="8829675"/>
            <a:ext cx="2982912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0F44B3-9D5F-4B35-90BC-AD7B1C84292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47772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0F44B3-9D5F-4B35-90BC-AD7B1C84292E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195788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0F44B3-9D5F-4B35-90BC-AD7B1C84292E}" type="slidenum">
              <a:rPr lang="es-MX" smtClean="0"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5081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03/01/2022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41551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03/01/2022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46002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03/01/2022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7414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03/01/2022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10767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03/01/2022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43262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03/01/2022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44299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03/01/2022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92878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03/01/2022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8663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03/01/2022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49908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03/01/2022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87689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6445-515A-4731-BA66-7E2B00D51250}" type="datetimeFigureOut">
              <a:rPr lang="es-MX" smtClean="0"/>
              <a:t>03/01/2022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67660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C6445-515A-4731-BA66-7E2B00D51250}" type="datetimeFigureOut">
              <a:rPr lang="es-MX" smtClean="0"/>
              <a:t>03/01/2022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400FF5-59E5-4FDA-86B1-535D8A9F84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92704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upo 19"/>
          <p:cNvGrpSpPr/>
          <p:nvPr/>
        </p:nvGrpSpPr>
        <p:grpSpPr>
          <a:xfrm>
            <a:off x="771662" y="228600"/>
            <a:ext cx="7086520" cy="8381082"/>
            <a:chOff x="771662" y="228600"/>
            <a:chExt cx="7086520" cy="8381082"/>
          </a:xfrm>
        </p:grpSpPr>
        <p:pic>
          <p:nvPicPr>
            <p:cNvPr id="2065" name="Imagen 1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1662" y="228600"/>
              <a:ext cx="4689475" cy="1247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object 3"/>
            <p:cNvSpPr/>
            <p:nvPr/>
          </p:nvSpPr>
          <p:spPr>
            <a:xfrm>
              <a:off x="771662" y="8338040"/>
              <a:ext cx="5511800" cy="13271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lang="es-MX"/>
            </a:p>
          </p:txBody>
        </p:sp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1000181" y="8609682"/>
              <a:ext cx="6858001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06700" algn="ctr"/>
                  <a:tab pos="5611813" algn="r"/>
                </a:tabLst>
              </a:pPr>
              <a:r>
                <a:rPr kumimoji="0" lang="es-MX" altLang="es-MX" sz="700" b="0" i="0" u="none" strike="noStrike" cap="none" normalizeH="0" baseline="0" dirty="0" smtClean="0">
                  <a:ln>
                    <a:noFill/>
                  </a:ln>
                  <a:solidFill>
                    <a:srgbClr val="808080"/>
                  </a:solidFill>
                  <a:effectLst/>
                  <a:latin typeface="TheSans 5-Regular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kumimoji="0" lang="es-MX" altLang="es-MX" sz="700" b="0" i="0" u="none" strike="noStrike" cap="none" normalizeH="0" baseline="0" dirty="0" smtClean="0">
                  <a:ln>
                    <a:noFill/>
                  </a:ln>
                  <a:solidFill>
                    <a:srgbClr val="808080"/>
                  </a:solidFill>
                  <a:effectLst/>
                  <a:latin typeface="Montserrat" charset="0"/>
                  <a:ea typeface="Calibri" panose="020F0502020204030204" pitchFamily="34" charset="0"/>
                  <a:cs typeface="Times New Roman" panose="02020603050405020304" pitchFamily="18" charset="0"/>
                </a:rPr>
                <a:t>Alfredo M. Terrazas #640.  Barrio de Tequisquiapan    San Luis Potos</a:t>
              </a:r>
              <a:r>
                <a:rPr kumimoji="0" lang="es-MX" altLang="es-MX" sz="700" b="0" i="0" u="none" strike="noStrike" cap="none" normalizeH="0" baseline="0" dirty="0" smtClean="0">
                  <a:ln>
                    <a:noFill/>
                  </a:ln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í</a:t>
              </a:r>
              <a:r>
                <a:rPr kumimoji="0" lang="es-MX" altLang="es-MX" sz="700" b="0" i="0" u="none" strike="noStrike" cap="none" normalizeH="0" baseline="0" dirty="0" smtClean="0">
                  <a:ln>
                    <a:noFill/>
                  </a:ln>
                  <a:solidFill>
                    <a:srgbClr val="808080"/>
                  </a:solidFill>
                  <a:effectLst/>
                  <a:latin typeface="Montserrat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S.L.P.    Tel. 01 (444) 834 01 52     www.slp.gob.mx</a:t>
              </a:r>
              <a:endParaRPr kumimoji="0" lang="es-MX" alt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7" name="Rectangle 18"/>
          <p:cNvSpPr>
            <a:spLocks noChangeArrowheads="1"/>
          </p:cNvSpPr>
          <p:nvPr/>
        </p:nvSpPr>
        <p:spPr bwMode="auto">
          <a:xfrm>
            <a:off x="-121186" y="-45720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18" name="Rectangle 19"/>
          <p:cNvSpPr>
            <a:spLocks noChangeArrowheads="1"/>
          </p:cNvSpPr>
          <p:nvPr/>
        </p:nvSpPr>
        <p:spPr bwMode="auto">
          <a:xfrm>
            <a:off x="-121186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319" y="1847907"/>
            <a:ext cx="6245495" cy="5448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78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upo 19"/>
          <p:cNvGrpSpPr/>
          <p:nvPr/>
        </p:nvGrpSpPr>
        <p:grpSpPr>
          <a:xfrm>
            <a:off x="771662" y="228600"/>
            <a:ext cx="7086520" cy="8381082"/>
            <a:chOff x="771662" y="228600"/>
            <a:chExt cx="7086520" cy="8381082"/>
          </a:xfrm>
        </p:grpSpPr>
        <p:pic>
          <p:nvPicPr>
            <p:cNvPr id="2065" name="Imagen 1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1662" y="228600"/>
              <a:ext cx="4689475" cy="1247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object 3"/>
            <p:cNvSpPr/>
            <p:nvPr/>
          </p:nvSpPr>
          <p:spPr>
            <a:xfrm>
              <a:off x="771662" y="8338040"/>
              <a:ext cx="5511800" cy="13271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lang="es-MX"/>
            </a:p>
          </p:txBody>
        </p:sp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1000181" y="8609682"/>
              <a:ext cx="6858001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06700" algn="ctr"/>
                  <a:tab pos="56118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06700" algn="ctr"/>
                  <a:tab pos="5611813" algn="r"/>
                </a:tabLst>
              </a:pPr>
              <a:r>
                <a:rPr kumimoji="0" lang="es-MX" altLang="es-MX" sz="700" b="0" i="0" u="none" strike="noStrike" cap="none" normalizeH="0" baseline="0" dirty="0" smtClean="0">
                  <a:ln>
                    <a:noFill/>
                  </a:ln>
                  <a:solidFill>
                    <a:srgbClr val="808080"/>
                  </a:solidFill>
                  <a:effectLst/>
                  <a:latin typeface="TheSans 5-Regular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kumimoji="0" lang="es-MX" altLang="es-MX" sz="700" b="0" i="0" u="none" strike="noStrike" cap="none" normalizeH="0" baseline="0" dirty="0" smtClean="0">
                  <a:ln>
                    <a:noFill/>
                  </a:ln>
                  <a:solidFill>
                    <a:srgbClr val="808080"/>
                  </a:solidFill>
                  <a:effectLst/>
                  <a:latin typeface="Montserrat" charset="0"/>
                  <a:ea typeface="Calibri" panose="020F0502020204030204" pitchFamily="34" charset="0"/>
                  <a:cs typeface="Times New Roman" panose="02020603050405020304" pitchFamily="18" charset="0"/>
                </a:rPr>
                <a:t>Alfredo M. Terrazas #640.  Barrio de Tequisquiapan    San Luis Potos</a:t>
              </a:r>
              <a:r>
                <a:rPr kumimoji="0" lang="es-MX" altLang="es-MX" sz="700" b="0" i="0" u="none" strike="noStrike" cap="none" normalizeH="0" baseline="0" dirty="0" smtClean="0">
                  <a:ln>
                    <a:noFill/>
                  </a:ln>
                  <a:solidFill>
                    <a:srgbClr val="80808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í</a:t>
              </a:r>
              <a:r>
                <a:rPr kumimoji="0" lang="es-MX" altLang="es-MX" sz="700" b="0" i="0" u="none" strike="noStrike" cap="none" normalizeH="0" baseline="0" dirty="0" smtClean="0">
                  <a:ln>
                    <a:noFill/>
                  </a:ln>
                  <a:solidFill>
                    <a:srgbClr val="808080"/>
                  </a:solidFill>
                  <a:effectLst/>
                  <a:latin typeface="Montserrat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S.L.P.    Tel. 01 (444) 834 01 52     www.slp.gob.mx</a:t>
              </a:r>
              <a:endParaRPr kumimoji="0" lang="es-MX" alt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7" name="Rectangle 18"/>
          <p:cNvSpPr>
            <a:spLocks noChangeArrowheads="1"/>
          </p:cNvSpPr>
          <p:nvPr/>
        </p:nvSpPr>
        <p:spPr bwMode="auto">
          <a:xfrm>
            <a:off x="-121186" y="-45720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18" name="Rectangle 19"/>
          <p:cNvSpPr>
            <a:spLocks noChangeArrowheads="1"/>
          </p:cNvSpPr>
          <p:nvPr/>
        </p:nvSpPr>
        <p:spPr bwMode="auto">
          <a:xfrm>
            <a:off x="-121186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5"/>
          <a:srcRect l="18087" t="28545" r="20551" b="31343"/>
          <a:stretch/>
        </p:blipFill>
        <p:spPr>
          <a:xfrm>
            <a:off x="-1" y="2374710"/>
            <a:ext cx="6736815" cy="3562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63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146</TotalTime>
  <Words>56</Words>
  <Application>Microsoft Office PowerPoint</Application>
  <PresentationFormat>Carta (216 x 279 mm)</PresentationFormat>
  <Paragraphs>4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Montserrat</vt:lpstr>
      <vt:lpstr>TheSans 5-Regular</vt:lpstr>
      <vt:lpstr>Times New Roman</vt:lpstr>
      <vt:lpstr>Tema de Office</vt:lpstr>
      <vt:lpstr>Presentación de PowerPoint</vt:lpstr>
      <vt:lpstr>Presentación de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Diana Patricia Campos Martinez</dc:creator>
  <cp:lastModifiedBy>Windows User</cp:lastModifiedBy>
  <cp:revision>15</cp:revision>
  <cp:lastPrinted>2021-10-04T17:38:14Z</cp:lastPrinted>
  <dcterms:created xsi:type="dcterms:W3CDTF">2021-10-04T17:26:23Z</dcterms:created>
  <dcterms:modified xsi:type="dcterms:W3CDTF">2022-01-03T18:26:24Z</dcterms:modified>
</cp:coreProperties>
</file>