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06/05/2022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por el momento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CON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CATALOGO DE EXPEDIENTES CLASIFICADOS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COMO RESERVADOS.</a:t>
            </a:r>
            <a:endParaRPr lang="es-MX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58" y="539077"/>
            <a:ext cx="2959565" cy="67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36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Martínez Navarro</cp:lastModifiedBy>
  <cp:revision>9</cp:revision>
  <dcterms:created xsi:type="dcterms:W3CDTF">2019-02-08T16:12:35Z</dcterms:created>
  <dcterms:modified xsi:type="dcterms:W3CDTF">2022-05-06T20:41:08Z</dcterms:modified>
</cp:coreProperties>
</file>