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290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C5EDC-3A41-49A5-8628-178D62B7D4EB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F44B3-9D5F-4B35-90BC-AD7B1C842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77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57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9" name="CuadroTexto 3"/>
          <p:cNvSpPr txBox="1"/>
          <p:nvPr/>
        </p:nvSpPr>
        <p:spPr>
          <a:xfrm>
            <a:off x="656692" y="3833336"/>
            <a:ext cx="5544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MX" dirty="0" smtClean="0"/>
          </a:p>
          <a:p>
            <a:pPr algn="just"/>
            <a:r>
              <a:rPr lang="es-MX" dirty="0" smtClean="0"/>
              <a:t>En </a:t>
            </a:r>
            <a:r>
              <a:rPr lang="es-MX" dirty="0"/>
              <a:t>este periodo no se generó información correspondiente a Inventario de bienes muebles e inmuebles donados.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45</Words>
  <Application>Microsoft Office PowerPoint</Application>
  <PresentationFormat>Carta (216 x 279 mm)</PresentationFormat>
  <Paragraphs>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Cristina Ramirez Andrade</cp:lastModifiedBy>
  <cp:revision>15</cp:revision>
  <cp:lastPrinted>2021-10-04T17:38:14Z</cp:lastPrinted>
  <dcterms:created xsi:type="dcterms:W3CDTF">2021-10-04T17:26:23Z</dcterms:created>
  <dcterms:modified xsi:type="dcterms:W3CDTF">2021-11-08T16:48:47Z</dcterms:modified>
</cp:coreProperties>
</file>