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6858000" cy="9144000" type="letter"/>
  <p:notesSz cx="6881813"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87" d="100"/>
          <a:sy n="87" d="100"/>
        </p:scale>
        <p:origin x="2904" y="31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A6DC5EDC-3A41-49A5-8628-178D62B7D4EB}" type="datetimeFigureOut">
              <a:rPr lang="es-MX" smtClean="0"/>
              <a:t>08/11/2021</a:t>
            </a:fld>
            <a:endParaRPr lang="es-MX"/>
          </a:p>
        </p:txBody>
      </p:sp>
      <p:sp>
        <p:nvSpPr>
          <p:cNvPr id="4" name="Marcador de imagen de diapositiva 3"/>
          <p:cNvSpPr>
            <a:spLocks noGrp="1" noRot="1" noChangeAspect="1"/>
          </p:cNvSpPr>
          <p:nvPr>
            <p:ph type="sldImg" idx="2"/>
          </p:nvPr>
        </p:nvSpPr>
        <p:spPr>
          <a:xfrm>
            <a:off x="2265363" y="1162050"/>
            <a:ext cx="2352675" cy="31369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930F44B3-9D5F-4B35-90BC-AD7B1C84292E}" type="slidenum">
              <a:rPr lang="es-MX" smtClean="0"/>
              <a:t>‹Nº›</a:t>
            </a:fld>
            <a:endParaRPr lang="es-MX"/>
          </a:p>
        </p:txBody>
      </p:sp>
    </p:spTree>
    <p:extLst>
      <p:ext uri="{BB962C8B-B14F-4D97-AF65-F5344CB8AC3E}">
        <p14:creationId xmlns:p14="http://schemas.microsoft.com/office/powerpoint/2010/main" val="2947772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930F44B3-9D5F-4B35-90BC-AD7B1C84292E}" type="slidenum">
              <a:rPr lang="es-MX" smtClean="0"/>
              <a:t>1</a:t>
            </a:fld>
            <a:endParaRPr lang="es-MX"/>
          </a:p>
        </p:txBody>
      </p:sp>
    </p:spTree>
    <p:extLst>
      <p:ext uri="{BB962C8B-B14F-4D97-AF65-F5344CB8AC3E}">
        <p14:creationId xmlns:p14="http://schemas.microsoft.com/office/powerpoint/2010/main" val="2819578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08/11/2021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141551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08/11/2021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54600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A85C6445-515A-4731-BA66-7E2B00D51250}" type="datetimeFigureOut">
              <a:rPr lang="es-MX" smtClean="0"/>
              <a:t>08/11/2021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277414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85C6445-515A-4731-BA66-7E2B00D51250}" type="datetimeFigureOut">
              <a:rPr lang="es-MX" smtClean="0"/>
              <a:t>08/11/2021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810767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472381" y="3340100"/>
            <a:ext cx="2901255" cy="491278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3471863" y="3340100"/>
            <a:ext cx="2915543" cy="491278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85C6445-515A-4731-BA66-7E2B00D51250}" type="datetimeFigureOut">
              <a:rPr lang="es-MX" smtClean="0"/>
              <a:t>08/11/2021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2143262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85C6445-515A-4731-BA66-7E2B00D51250}" type="datetimeFigureOut">
              <a:rPr lang="es-MX" smtClean="0"/>
              <a:t>08/11/2021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54429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C6445-515A-4731-BA66-7E2B00D51250}" type="datetimeFigureOut">
              <a:rPr lang="es-MX" smtClean="0"/>
              <a:t>08/11/2021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159287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A85C6445-515A-4731-BA66-7E2B00D51250}" type="datetimeFigureOut">
              <a:rPr lang="es-MX" smtClean="0"/>
              <a:t>08/11/2021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618663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A85C6445-515A-4731-BA66-7E2B00D51250}" type="datetimeFigureOut">
              <a:rPr lang="es-MX" smtClean="0"/>
              <a:t>08/11/2021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174990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08/11/2021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98768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85C6445-515A-4731-BA66-7E2B00D51250}" type="datetimeFigureOut">
              <a:rPr lang="es-MX" smtClean="0"/>
              <a:t>08/11/2021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2400FF5-59E5-4FDA-86B1-535D8A9F8417}" type="slidenum">
              <a:rPr lang="es-MX" smtClean="0"/>
              <a:t>‹Nº›</a:t>
            </a:fld>
            <a:endParaRPr lang="es-MX"/>
          </a:p>
        </p:txBody>
      </p:sp>
    </p:spTree>
    <p:extLst>
      <p:ext uri="{BB962C8B-B14F-4D97-AF65-F5344CB8AC3E}">
        <p14:creationId xmlns:p14="http://schemas.microsoft.com/office/powerpoint/2010/main" val="396766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85C6445-515A-4731-BA66-7E2B00D51250}" type="datetimeFigureOut">
              <a:rPr lang="es-MX" smtClean="0"/>
              <a:t>08/11/2021</a:t>
            </a:fld>
            <a:endParaRPr lang="es-MX"/>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2400FF5-59E5-4FDA-86B1-535D8A9F8417}" type="slidenum">
              <a:rPr lang="es-MX" smtClean="0"/>
              <a:t>‹Nº›</a:t>
            </a:fld>
            <a:endParaRPr lang="es-MX"/>
          </a:p>
        </p:txBody>
      </p:sp>
    </p:spTree>
    <p:extLst>
      <p:ext uri="{BB962C8B-B14F-4D97-AF65-F5344CB8AC3E}">
        <p14:creationId xmlns:p14="http://schemas.microsoft.com/office/powerpoint/2010/main" val="1292704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o 19"/>
          <p:cNvGrpSpPr/>
          <p:nvPr/>
        </p:nvGrpSpPr>
        <p:grpSpPr>
          <a:xfrm>
            <a:off x="771662" y="228600"/>
            <a:ext cx="7086520" cy="8381082"/>
            <a:chOff x="771662" y="228600"/>
            <a:chExt cx="7086520" cy="8381082"/>
          </a:xfrm>
        </p:grpSpPr>
        <p:pic>
          <p:nvPicPr>
            <p:cNvPr id="2065" name="Imagen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662" y="228600"/>
              <a:ext cx="4689475" cy="1247775"/>
            </a:xfrm>
            <a:prstGeom prst="rect">
              <a:avLst/>
            </a:prstGeom>
            <a:noFill/>
            <a:extLst>
              <a:ext uri="{909E8E84-426E-40DD-AFC4-6F175D3DCCD1}">
                <a14:hiddenFill xmlns:a14="http://schemas.microsoft.com/office/drawing/2010/main">
                  <a:solidFill>
                    <a:srgbClr val="FFFFFF"/>
                  </a:solidFill>
                </a14:hiddenFill>
              </a:ext>
            </a:extLst>
          </p:spPr>
        </p:pic>
        <p:sp>
          <p:nvSpPr>
            <p:cNvPr id="21" name="object 3"/>
            <p:cNvSpPr/>
            <p:nvPr/>
          </p:nvSpPr>
          <p:spPr>
            <a:xfrm>
              <a:off x="771662" y="8338040"/>
              <a:ext cx="5511800" cy="132715"/>
            </a:xfrm>
            <a:prstGeom prst="rect">
              <a:avLst/>
            </a:prstGeom>
            <a:blipFill>
              <a:blip r:embed="rId4" cstate="print"/>
              <a:stretch>
                <a:fillRect/>
              </a:stretch>
            </a:blipFill>
          </p:spPr>
          <p:txBody>
            <a:bodyPr wrap="square" lIns="0" tIns="0" rIns="0" bIns="0" rtlCol="0"/>
            <a:lstStyle/>
            <a:p>
              <a:endParaRPr lang="es-MX"/>
            </a:p>
          </p:txBody>
        </p:sp>
        <p:sp>
          <p:nvSpPr>
            <p:cNvPr id="25" name="Rectangle 20"/>
            <p:cNvSpPr>
              <a:spLocks noChangeArrowheads="1"/>
            </p:cNvSpPr>
            <p:nvPr/>
          </p:nvSpPr>
          <p:spPr bwMode="auto">
            <a:xfrm>
              <a:off x="1000181" y="8609682"/>
              <a:ext cx="685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1pPr>
              <a:lvl2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2pPr>
              <a:lvl3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3pPr>
              <a:lvl4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4pPr>
              <a:lvl5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5pPr>
              <a:lvl6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6pPr>
              <a:lvl7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7pPr>
              <a:lvl8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8pPr>
              <a:lvl9pPr eaLnBrk="0" fontAlgn="base" hangingPunct="0">
                <a:spcBef>
                  <a:spcPct val="0"/>
                </a:spcBef>
                <a:spcAft>
                  <a:spcPct val="0"/>
                </a:spcAft>
                <a:tabLst>
                  <a:tab pos="2806700" algn="ctr"/>
                  <a:tab pos="5611813"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06700" algn="ctr"/>
                  <a:tab pos="5611813" algn="r"/>
                </a:tabLst>
              </a:pPr>
              <a:r>
                <a:rPr kumimoji="0" lang="es-MX" altLang="es-MX" sz="700" b="0" i="0" u="none" strike="noStrike" cap="none" normalizeH="0" baseline="0" dirty="0">
                  <a:ln>
                    <a:noFill/>
                  </a:ln>
                  <a:solidFill>
                    <a:srgbClr val="808080"/>
                  </a:solidFill>
                  <a:effectLst/>
                  <a:latin typeface="TheSans 5-Regular" charset="0"/>
                  <a:ea typeface="Calibri" panose="020F0502020204030204" pitchFamily="34" charset="0"/>
                  <a:cs typeface="Times New Roman" panose="02020603050405020304" pitchFamily="18" charset="0"/>
                </a:rPr>
                <a:t> </a:t>
              </a:r>
              <a:r>
                <a:rPr kumimoji="0" lang="es-MX" altLang="es-MX" sz="700" b="0" i="0" u="none" strike="noStrike" cap="none" normalizeH="0" baseline="0" dirty="0">
                  <a:ln>
                    <a:noFill/>
                  </a:ln>
                  <a:solidFill>
                    <a:srgbClr val="808080"/>
                  </a:solidFill>
                  <a:effectLst/>
                  <a:latin typeface="Montserrat" charset="0"/>
                  <a:ea typeface="Calibri" panose="020F0502020204030204" pitchFamily="34" charset="0"/>
                  <a:cs typeface="Times New Roman" panose="02020603050405020304" pitchFamily="18" charset="0"/>
                </a:rPr>
                <a:t>Alfredo M. Terrazas #640.  Barrio de Tequisquiapan    San Luis Potos</a:t>
              </a:r>
              <a:r>
                <a:rPr kumimoji="0" lang="es-MX" altLang="es-MX" sz="700" b="0" i="0" u="none" strike="noStrike" cap="none" normalizeH="0" baseline="0" dirty="0">
                  <a:ln>
                    <a:noFill/>
                  </a:ln>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es-MX" altLang="es-MX" sz="700" b="0" i="0" u="none" strike="noStrike" cap="none" normalizeH="0" baseline="0" dirty="0">
                  <a:ln>
                    <a:noFill/>
                  </a:ln>
                  <a:solidFill>
                    <a:srgbClr val="808080"/>
                  </a:solidFill>
                  <a:effectLst/>
                  <a:latin typeface="Montserrat" charset="0"/>
                  <a:ea typeface="Calibri" panose="020F0502020204030204" pitchFamily="34" charset="0"/>
                  <a:cs typeface="Times New Roman" panose="02020603050405020304" pitchFamily="18" charset="0"/>
                </a:rPr>
                <a:t>, S.L.P.    Tel. 01 (444) 834 01 52     www.slp.gob.mx</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grpSp>
      <p:sp>
        <p:nvSpPr>
          <p:cNvPr id="17" name="Rectangle 18"/>
          <p:cNvSpPr>
            <a:spLocks noChangeArrowheads="1"/>
          </p:cNvSpPr>
          <p:nvPr/>
        </p:nvSpPr>
        <p:spPr bwMode="auto">
          <a:xfrm>
            <a:off x="-121186" y="-4572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18" name="Rectangle 19"/>
          <p:cNvSpPr>
            <a:spLocks noChangeArrowheads="1"/>
          </p:cNvSpPr>
          <p:nvPr/>
        </p:nvSpPr>
        <p:spPr bwMode="auto">
          <a:xfrm>
            <a:off x="-121186"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9" name="CuadroTexto 8"/>
          <p:cNvSpPr txBox="1"/>
          <p:nvPr/>
        </p:nvSpPr>
        <p:spPr>
          <a:xfrm>
            <a:off x="660117" y="1334175"/>
            <a:ext cx="5734889" cy="4739759"/>
          </a:xfrm>
          <a:prstGeom prst="rect">
            <a:avLst/>
          </a:prstGeom>
          <a:noFill/>
        </p:spPr>
        <p:txBody>
          <a:bodyPr wrap="square" rtlCol="0">
            <a:spAutoFit/>
          </a:bodyPr>
          <a:lstStyle/>
          <a:p>
            <a:pPr algn="just"/>
            <a:r>
              <a:rPr lang="es-MX" sz="1400" dirty="0"/>
              <a:t>Respecto a la información señalada en el presente formato, se hace del conocimiento de la ciudadanía que al ser este Secretariado Ejecutivo parte de la Administración del Poder Ejecutivo Central, como lo establece el artículo 4 del Reglamento Interior de este Secretariado Ejecutivo del Consejo Estatal de Seguridad Pública, que señala que esta Institución es un Órgano Administrativo adscrito al Despacho del Titular del Poder Ejecutivo del Estado, así mismo, el artículo 2 de dicho reglamento, señala que los recursos financieros, humanos y materiales que le sean asignados, serán administrados de acuerdo a la normatividad existente, depende de la estructura orgánica con la que cuenta el Gobernador del Estado, y los recursos que administra se rigen por la normatividad de dicha estructura. </a:t>
            </a:r>
          </a:p>
          <a:p>
            <a:pPr algn="just"/>
            <a:r>
              <a:rPr lang="es-MX" dirty="0"/>
              <a:t>En </a:t>
            </a:r>
            <a:r>
              <a:rPr lang="es-MX" sz="1400" dirty="0"/>
              <a:t>ese sentido, la Instancia de gobierno responsable de celebrar y ejecutar actos de dominio y administración sobre bienes inmuebles propiedad de Gobierno del Estado, es la Oficialía Mayor, de conformidad a lo dispuesto por el artículo 41 fracciones XVI y XIX de la Ley Orgánica de la Administración Pública del Estado de San Luis Potosí, quien cuenta con la información específica </a:t>
            </a:r>
            <a:r>
              <a:rPr lang="es-MX" dirty="0"/>
              <a:t>de </a:t>
            </a:r>
            <a:r>
              <a:rPr lang="es-MX" sz="1400" dirty="0"/>
              <a:t>cada una de las instalaciones en las que este Secretariado Ejecutivo lleva a cabo sus actividades, por lo que datos adicionales a la dirección de dichos inmuebles, o específicos como el “valor catastral o último avalúo del inmueble”, así como la documentación soporte, son competencia de la Oficialía Mayor.   </a:t>
            </a:r>
          </a:p>
        </p:txBody>
      </p:sp>
      <p:sp>
        <p:nvSpPr>
          <p:cNvPr id="10" name="CuadroTexto 9"/>
          <p:cNvSpPr txBox="1"/>
          <p:nvPr/>
        </p:nvSpPr>
        <p:spPr>
          <a:xfrm>
            <a:off x="660117" y="6166079"/>
            <a:ext cx="5688632" cy="1569660"/>
          </a:xfrm>
          <a:prstGeom prst="rect">
            <a:avLst/>
          </a:prstGeom>
          <a:noFill/>
        </p:spPr>
        <p:txBody>
          <a:bodyPr wrap="square" rtlCol="0">
            <a:spAutoFit/>
          </a:bodyPr>
          <a:lstStyle/>
          <a:p>
            <a:pPr algn="just"/>
            <a:r>
              <a:rPr lang="es-MX" sz="1200" dirty="0" smtClean="0"/>
              <a:t>1) Secretariado Ejecutivo del Consejo Estatal de Seguridad Publica, Domicilio Alfredo M. Terrazas Número 640, Barrio de Tequisquiapan, Código Postal 78250</a:t>
            </a:r>
          </a:p>
          <a:p>
            <a:pPr algn="just"/>
            <a:r>
              <a:rPr lang="es-MX" sz="1200" dirty="0" smtClean="0"/>
              <a:t>2) Área de Informática del Secretariado Ejecutivo del Consejo Estatal de Seguridad Publica, Calle Volcán Tacaná Número 115, </a:t>
            </a:r>
            <a:r>
              <a:rPr lang="es-MX" sz="1200" dirty="0"/>
              <a:t>Colonia  Cumbres de San </a:t>
            </a:r>
            <a:r>
              <a:rPr lang="es-MX" sz="1200" dirty="0" smtClean="0"/>
              <a:t>Luís código Postal 78210</a:t>
            </a:r>
          </a:p>
          <a:p>
            <a:pPr algn="just"/>
            <a:r>
              <a:rPr lang="es-MX" sz="1200" dirty="0" smtClean="0"/>
              <a:t>3) Área de  Coordinación y Prevención </a:t>
            </a:r>
            <a:r>
              <a:rPr lang="es-MX" sz="1200" dirty="0"/>
              <a:t>del Secretariado Ejecutivo del Consejo Estatal de Seguridad </a:t>
            </a:r>
            <a:r>
              <a:rPr lang="es-MX" sz="1200" dirty="0" smtClean="0"/>
              <a:t>Publica, Tres Guerras Número 100, Barrio de </a:t>
            </a:r>
            <a:r>
              <a:rPr lang="es-MX" sz="1200" dirty="0"/>
              <a:t>Tequisquiapan, Código Postal </a:t>
            </a:r>
            <a:r>
              <a:rPr lang="es-MX" sz="1200" dirty="0" smtClean="0"/>
              <a:t>78233.</a:t>
            </a:r>
            <a:endParaRPr lang="es-MX" sz="1200" dirty="0"/>
          </a:p>
        </p:txBody>
      </p:sp>
    </p:spTree>
    <p:extLst>
      <p:ext uri="{BB962C8B-B14F-4D97-AF65-F5344CB8AC3E}">
        <p14:creationId xmlns:p14="http://schemas.microsoft.com/office/powerpoint/2010/main" val="1081789674"/>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TotalTime>
  <Words>246</Words>
  <Application>Microsoft Office PowerPoint</Application>
  <PresentationFormat>Carta (216 x 279 mm)</PresentationFormat>
  <Paragraphs>7</Paragraphs>
  <Slides>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Calibri</vt:lpstr>
      <vt:lpstr>Calibri Light</vt:lpstr>
      <vt:lpstr>Montserrat</vt:lpstr>
      <vt:lpstr>TheSans 5-Regular</vt:lpstr>
      <vt:lpstr>Times New Roman</vt:lpstr>
      <vt:lpstr>Tema de Office</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Diana Patricia Campos Martinez</dc:creator>
  <cp:lastModifiedBy>Cristina Ramirez Andrade</cp:lastModifiedBy>
  <cp:revision>15</cp:revision>
  <cp:lastPrinted>2021-10-04T17:38:14Z</cp:lastPrinted>
  <dcterms:created xsi:type="dcterms:W3CDTF">2021-10-04T17:26:23Z</dcterms:created>
  <dcterms:modified xsi:type="dcterms:W3CDTF">2021-11-08T16:03:11Z</dcterms:modified>
</cp:coreProperties>
</file>