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09/12/2021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11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  <a:endParaRPr lang="es-MX" sz="11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Potosí, por el momento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 UNA CONVOCATORIA DE CONCURSO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OCUPAR UN CARGO PÚBLICO.</a:t>
            </a:r>
            <a:endParaRPr lang="es-MX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185" y="684551"/>
            <a:ext cx="2595984" cy="59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Lucero Martínez Navarro</cp:lastModifiedBy>
  <cp:revision>8</cp:revision>
  <dcterms:created xsi:type="dcterms:W3CDTF">2019-02-08T16:12:35Z</dcterms:created>
  <dcterms:modified xsi:type="dcterms:W3CDTF">2021-12-09T22:43:21Z</dcterms:modified>
</cp:coreProperties>
</file>