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 smtClean="0"/>
              <a:t>Estadística</a:t>
            </a:r>
            <a:r>
              <a:rPr lang="en-US" sz="2000" dirty="0" smtClean="0"/>
              <a:t>  </a:t>
            </a:r>
            <a:r>
              <a:rPr lang="en-US" sz="2000" dirty="0" err="1"/>
              <a:t>Mensual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>
                <a:solidFill>
                  <a:schemeClr val="tx1"/>
                </a:solidFill>
              </a:rPr>
              <a:t>Enero</a:t>
            </a:r>
            <a:r>
              <a:rPr lang="en-US" sz="2000" dirty="0" smtClean="0">
                <a:solidFill>
                  <a:schemeClr val="tx1"/>
                </a:solidFill>
              </a:rPr>
              <a:t> 2022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89</c:v>
                </c:pt>
                <c:pt idx="1">
                  <c:v>73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44800"/>
        <c:axId val="34446336"/>
      </c:barChart>
      <c:catAx>
        <c:axId val="34444800"/>
        <c:scaling>
          <c:orientation val="minMax"/>
        </c:scaling>
        <c:delete val="0"/>
        <c:axPos val="b"/>
        <c:majorTickMark val="out"/>
        <c:minorTickMark val="none"/>
        <c:tickLblPos val="nextTo"/>
        <c:crossAx val="34446336"/>
        <c:crosses val="autoZero"/>
        <c:auto val="1"/>
        <c:lblAlgn val="ctr"/>
        <c:lblOffset val="100"/>
        <c:noMultiLvlLbl val="0"/>
      </c:catAx>
      <c:valAx>
        <c:axId val="34446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4448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31/01/2022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2395310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25</cp:revision>
  <dcterms:created xsi:type="dcterms:W3CDTF">2021-08-24T18:17:24Z</dcterms:created>
  <dcterms:modified xsi:type="dcterms:W3CDTF">2022-01-31T22:16:04Z</dcterms:modified>
</cp:coreProperties>
</file>