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rawing8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rawing7.xml" ContentType="application/vnd.ms-office.drawingml.diagramDrawing+xml"/>
  <Override PartName="/ppt/diagrams/drawing6.xml" ContentType="application/vnd.ms-office.drawingml.diagramDrawing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1" autoAdjust="0"/>
    <p:restoredTop sz="94638" autoAdjust="0"/>
  </p:normalViewPr>
  <p:slideViewPr>
    <p:cSldViewPr>
      <p:cViewPr>
        <p:scale>
          <a:sx n="90" d="100"/>
          <a:sy n="90" d="100"/>
        </p:scale>
        <p:origin x="-1002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BB82D0-F6F5-4344-A510-9956D24B35B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24E5C93B-253E-4860-933F-3F85712C2813}">
      <dgm:prSet phldrT="[Texto]" custT="1"/>
      <dgm:spPr/>
      <dgm:t>
        <a:bodyPr/>
        <a:lstStyle/>
        <a:p>
          <a:r>
            <a:rPr lang="es-MX" sz="1600" dirty="0" smtClean="0"/>
            <a:t>DR</a:t>
          </a:r>
          <a:endParaRPr lang="es-MX" sz="1600" dirty="0"/>
        </a:p>
      </dgm:t>
    </dgm:pt>
    <dgm:pt modelId="{241CB635-A315-433B-BB25-E0143A1E72EE}" type="parTrans" cxnId="{AF0EFC45-7F75-4EAF-B5E6-54ACEE3F935C}">
      <dgm:prSet/>
      <dgm:spPr/>
      <dgm:t>
        <a:bodyPr/>
        <a:lstStyle/>
        <a:p>
          <a:endParaRPr lang="es-MX" sz="1400"/>
        </a:p>
      </dgm:t>
    </dgm:pt>
    <dgm:pt modelId="{9C58F96E-ED77-4B69-A367-E33DEFCBB892}" type="sibTrans" cxnId="{AF0EFC45-7F75-4EAF-B5E6-54ACEE3F935C}">
      <dgm:prSet/>
      <dgm:spPr/>
      <dgm:t>
        <a:bodyPr/>
        <a:lstStyle/>
        <a:p>
          <a:endParaRPr lang="es-MX" sz="1400"/>
        </a:p>
      </dgm:t>
    </dgm:pt>
    <dgm:pt modelId="{44B01544-2158-4346-9802-67309E27F5D3}">
      <dgm:prSet phldrT="[Texto]" custT="1"/>
      <dgm:spPr/>
      <dgm:t>
        <a:bodyPr/>
        <a:lstStyle/>
        <a:p>
          <a:r>
            <a:rPr lang="es-MX" sz="1600" dirty="0" smtClean="0"/>
            <a:t>DC</a:t>
          </a:r>
          <a:endParaRPr lang="es-MX" sz="1600" dirty="0"/>
        </a:p>
      </dgm:t>
    </dgm:pt>
    <dgm:pt modelId="{588ECBE2-B233-4D73-ABEA-8C0CA0AC3EA8}" type="parTrans" cxnId="{3BDC1FEC-63A6-4604-AB1E-22F5AB780DFB}">
      <dgm:prSet/>
      <dgm:spPr/>
      <dgm:t>
        <a:bodyPr/>
        <a:lstStyle/>
        <a:p>
          <a:endParaRPr lang="es-MX" sz="1400"/>
        </a:p>
      </dgm:t>
    </dgm:pt>
    <dgm:pt modelId="{2A0546D3-3BA3-43E0-AB08-FA8FFA36DA1B}" type="sibTrans" cxnId="{3BDC1FEC-63A6-4604-AB1E-22F5AB780DFB}">
      <dgm:prSet/>
      <dgm:spPr/>
      <dgm:t>
        <a:bodyPr/>
        <a:lstStyle/>
        <a:p>
          <a:endParaRPr lang="es-MX" sz="1400"/>
        </a:p>
      </dgm:t>
    </dgm:pt>
    <dgm:pt modelId="{2FEDAEC1-6899-4D89-9825-4106119F7F6E}">
      <dgm:prSet phldrT="[Texto]" custT="1"/>
      <dgm:spPr/>
      <dgm:t>
        <a:bodyPr/>
        <a:lstStyle/>
        <a:p>
          <a:r>
            <a:rPr lang="es-MX" sz="1600" dirty="0" smtClean="0"/>
            <a:t>DF</a:t>
          </a:r>
          <a:endParaRPr lang="es-MX" sz="1600" dirty="0"/>
        </a:p>
      </dgm:t>
    </dgm:pt>
    <dgm:pt modelId="{560E4970-FC45-4CE4-AE08-E2539F5932FE}" type="parTrans" cxnId="{83C9F033-A8B9-4E16-8FC7-407A7FEB3565}">
      <dgm:prSet/>
      <dgm:spPr/>
      <dgm:t>
        <a:bodyPr/>
        <a:lstStyle/>
        <a:p>
          <a:endParaRPr lang="es-MX" sz="1400"/>
        </a:p>
      </dgm:t>
    </dgm:pt>
    <dgm:pt modelId="{324AFB14-7F27-4021-B486-4C7FAF403F38}" type="sibTrans" cxnId="{83C9F033-A8B9-4E16-8FC7-407A7FEB3565}">
      <dgm:prSet/>
      <dgm:spPr/>
      <dgm:t>
        <a:bodyPr/>
        <a:lstStyle/>
        <a:p>
          <a:endParaRPr lang="es-MX" sz="1400"/>
        </a:p>
      </dgm:t>
    </dgm:pt>
    <dgm:pt modelId="{3CB3BF6A-47A1-4919-99B4-1BEC39BF52B9}">
      <dgm:prSet custT="1"/>
      <dgm:spPr/>
      <dgm:t>
        <a:bodyPr/>
        <a:lstStyle/>
        <a:p>
          <a:r>
            <a:rPr lang="es-MX" sz="1600" dirty="0" smtClean="0"/>
            <a:t>DJ</a:t>
          </a:r>
          <a:endParaRPr lang="es-MX" sz="1600" dirty="0"/>
        </a:p>
      </dgm:t>
    </dgm:pt>
    <dgm:pt modelId="{FE0D3239-149A-4513-B04F-F3BD56536ED8}" type="parTrans" cxnId="{4D1725A6-5C81-4F69-9385-D448DF27380B}">
      <dgm:prSet/>
      <dgm:spPr/>
      <dgm:t>
        <a:bodyPr/>
        <a:lstStyle/>
        <a:p>
          <a:endParaRPr lang="es-MX" sz="1400"/>
        </a:p>
      </dgm:t>
    </dgm:pt>
    <dgm:pt modelId="{E6BE734A-5C19-4B9F-8F6A-74BC6D2B88EE}" type="sibTrans" cxnId="{4D1725A6-5C81-4F69-9385-D448DF27380B}">
      <dgm:prSet/>
      <dgm:spPr/>
      <dgm:t>
        <a:bodyPr/>
        <a:lstStyle/>
        <a:p>
          <a:endParaRPr lang="es-MX" sz="1400"/>
        </a:p>
      </dgm:t>
    </dgm:pt>
    <dgm:pt modelId="{733CDCDC-2275-40C1-A58D-3CF728BFD36C}">
      <dgm:prSet custT="1"/>
      <dgm:spPr/>
      <dgm:t>
        <a:bodyPr/>
        <a:lstStyle/>
        <a:p>
          <a:r>
            <a:rPr lang="es-MX" sz="1600" dirty="0" smtClean="0"/>
            <a:t>DID</a:t>
          </a:r>
          <a:endParaRPr lang="es-MX" sz="1600" dirty="0"/>
        </a:p>
      </dgm:t>
    </dgm:pt>
    <dgm:pt modelId="{348FC8DC-6383-4ECB-865A-D3B26593F2AB}" type="parTrans" cxnId="{745C1294-C270-43BB-B8EC-CAA3F8EAF9A9}">
      <dgm:prSet/>
      <dgm:spPr/>
      <dgm:t>
        <a:bodyPr/>
        <a:lstStyle/>
        <a:p>
          <a:endParaRPr lang="es-MX"/>
        </a:p>
      </dgm:t>
    </dgm:pt>
    <dgm:pt modelId="{BD29E358-B3A5-4A40-82E5-0B0C309BDD35}" type="sibTrans" cxnId="{745C1294-C270-43BB-B8EC-CAA3F8EAF9A9}">
      <dgm:prSet/>
      <dgm:spPr/>
      <dgm:t>
        <a:bodyPr/>
        <a:lstStyle/>
        <a:p>
          <a:endParaRPr lang="es-MX"/>
        </a:p>
      </dgm:t>
    </dgm:pt>
    <dgm:pt modelId="{161B1727-ED58-4143-911A-A91CFCAAF3E7}">
      <dgm:prSet custT="1"/>
      <dgm:spPr/>
      <dgm:t>
        <a:bodyPr/>
        <a:lstStyle/>
        <a:p>
          <a:r>
            <a:rPr lang="es-MX" sz="1600" dirty="0" smtClean="0"/>
            <a:t>DA</a:t>
          </a:r>
          <a:endParaRPr lang="es-MX" sz="1600" dirty="0"/>
        </a:p>
      </dgm:t>
    </dgm:pt>
    <dgm:pt modelId="{0B4BF2DE-B84C-4E0A-ADF7-648A11B3748C}" type="parTrans" cxnId="{A4AFF568-B22F-47C7-A5E5-1593F1437BC8}">
      <dgm:prSet/>
      <dgm:spPr/>
      <dgm:t>
        <a:bodyPr/>
        <a:lstStyle/>
        <a:p>
          <a:endParaRPr lang="es-MX"/>
        </a:p>
      </dgm:t>
    </dgm:pt>
    <dgm:pt modelId="{C371425C-81F7-459A-B95C-611657A3935E}" type="sibTrans" cxnId="{A4AFF568-B22F-47C7-A5E5-1593F1437BC8}">
      <dgm:prSet/>
      <dgm:spPr/>
      <dgm:t>
        <a:bodyPr/>
        <a:lstStyle/>
        <a:p>
          <a:endParaRPr lang="es-MX"/>
        </a:p>
      </dgm:t>
    </dgm:pt>
    <dgm:pt modelId="{F3AC1D6E-60CC-4898-92C4-9196AA02440B}">
      <dgm:prSet custT="1"/>
      <dgm:spPr/>
      <dgm:t>
        <a:bodyPr/>
        <a:lstStyle/>
        <a:p>
          <a:r>
            <a:rPr lang="es-MX" sz="1600" dirty="0" smtClean="0"/>
            <a:t>DVE</a:t>
          </a:r>
          <a:endParaRPr lang="es-MX" sz="1600" dirty="0"/>
        </a:p>
      </dgm:t>
    </dgm:pt>
    <dgm:pt modelId="{081B37A7-5DFB-430A-B333-C4E2542BDA04}" type="parTrans" cxnId="{ADEDE022-8245-4D55-8B95-4DF735E28196}">
      <dgm:prSet/>
      <dgm:spPr/>
      <dgm:t>
        <a:bodyPr/>
        <a:lstStyle/>
        <a:p>
          <a:endParaRPr lang="es-MX"/>
        </a:p>
      </dgm:t>
    </dgm:pt>
    <dgm:pt modelId="{6B0418B2-A360-4B1B-B6EC-4D81FF325E5D}" type="sibTrans" cxnId="{ADEDE022-8245-4D55-8B95-4DF735E28196}">
      <dgm:prSet/>
      <dgm:spPr/>
      <dgm:t>
        <a:bodyPr/>
        <a:lstStyle/>
        <a:p>
          <a:endParaRPr lang="es-MX"/>
        </a:p>
      </dgm:t>
    </dgm:pt>
    <dgm:pt modelId="{38016BC9-6FEB-49B7-9391-F02AED14C1E3}">
      <dgm:prSet phldrT="[Texto]" custT="1"/>
      <dgm:spPr/>
      <dgm:t>
        <a:bodyPr/>
        <a:lstStyle/>
        <a:p>
          <a:r>
            <a:rPr lang="es-MX" sz="1600" dirty="0" smtClean="0"/>
            <a:t>JD</a:t>
          </a:r>
          <a:endParaRPr lang="es-MX" sz="1600" dirty="0"/>
        </a:p>
      </dgm:t>
    </dgm:pt>
    <dgm:pt modelId="{7C58F059-E4CD-4A46-9F92-43995E4CE491}" type="sibTrans" cxnId="{404A6A0D-78F4-48F9-B1C1-7B423476C092}">
      <dgm:prSet/>
      <dgm:spPr/>
      <dgm:t>
        <a:bodyPr/>
        <a:lstStyle/>
        <a:p>
          <a:endParaRPr lang="es-MX" sz="1400"/>
        </a:p>
      </dgm:t>
    </dgm:pt>
    <dgm:pt modelId="{9326A556-B13C-4D09-9F45-9164495B12A8}" type="parTrans" cxnId="{404A6A0D-78F4-48F9-B1C1-7B423476C092}">
      <dgm:prSet/>
      <dgm:spPr/>
      <dgm:t>
        <a:bodyPr/>
        <a:lstStyle/>
        <a:p>
          <a:endParaRPr lang="es-MX" sz="1400"/>
        </a:p>
      </dgm:t>
    </dgm:pt>
    <dgm:pt modelId="{8A31EA59-19B6-4B87-A8FE-C2B10D882C8B}">
      <dgm:prSet phldrT="[Texto]" custT="1"/>
      <dgm:spPr/>
      <dgm:t>
        <a:bodyPr/>
        <a:lstStyle/>
        <a:p>
          <a:r>
            <a:rPr lang="es-MX" sz="1600" dirty="0" smtClean="0"/>
            <a:t>Instituto Registral y Catastral</a:t>
          </a:r>
          <a:endParaRPr lang="es-MX" sz="1600" dirty="0"/>
        </a:p>
      </dgm:t>
    </dgm:pt>
    <dgm:pt modelId="{CCBF7565-7F9C-477C-8862-644D5286CAE2}" type="parTrans" cxnId="{E7F18E63-1762-41A3-BD4B-731DBF20A76C}">
      <dgm:prSet/>
      <dgm:spPr/>
      <dgm:t>
        <a:bodyPr/>
        <a:lstStyle/>
        <a:p>
          <a:endParaRPr lang="es-MX"/>
        </a:p>
      </dgm:t>
    </dgm:pt>
    <dgm:pt modelId="{795F6E16-932C-4570-B9EF-E105EF74C995}" type="sibTrans" cxnId="{E7F18E63-1762-41A3-BD4B-731DBF20A76C}">
      <dgm:prSet/>
      <dgm:spPr/>
      <dgm:t>
        <a:bodyPr/>
        <a:lstStyle/>
        <a:p>
          <a:endParaRPr lang="es-MX"/>
        </a:p>
      </dgm:t>
    </dgm:pt>
    <dgm:pt modelId="{6DD34911-89E8-4740-8B36-1B8432C5E2BD}" type="pres">
      <dgm:prSet presAssocID="{F2BB82D0-F6F5-4344-A510-9956D24B35B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434FE9A2-0EC3-40BC-ABC6-FBD964E42AE0}" type="pres">
      <dgm:prSet presAssocID="{8A31EA59-19B6-4B87-A8FE-C2B10D882C8B}" presName="hierRoot1" presStyleCnt="0">
        <dgm:presLayoutVars>
          <dgm:hierBranch val="init"/>
        </dgm:presLayoutVars>
      </dgm:prSet>
      <dgm:spPr/>
    </dgm:pt>
    <dgm:pt modelId="{9C48FADC-042A-4C9D-8406-F09614CBE915}" type="pres">
      <dgm:prSet presAssocID="{8A31EA59-19B6-4B87-A8FE-C2B10D882C8B}" presName="rootComposite1" presStyleCnt="0"/>
      <dgm:spPr/>
    </dgm:pt>
    <dgm:pt modelId="{3150D67C-FB11-42D5-8C08-9433ABD2D778}" type="pres">
      <dgm:prSet presAssocID="{8A31EA59-19B6-4B87-A8FE-C2B10D882C8B}" presName="rootText1" presStyleLbl="node0" presStyleIdx="0" presStyleCnt="2" custScaleX="337541" custLinFactY="-200000" custLinFactNeighborX="-27768" custLinFactNeighborY="-263862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56651FA9-AD3E-4AA5-BFF8-92C2DB2B1CE7}" type="pres">
      <dgm:prSet presAssocID="{8A31EA59-19B6-4B87-A8FE-C2B10D882C8B}" presName="rootConnector1" presStyleLbl="node1" presStyleIdx="0" presStyleCnt="0"/>
      <dgm:spPr/>
      <dgm:t>
        <a:bodyPr/>
        <a:lstStyle/>
        <a:p>
          <a:endParaRPr lang="es-MX"/>
        </a:p>
      </dgm:t>
    </dgm:pt>
    <dgm:pt modelId="{1C520C48-A107-4F48-8EC0-11CBF49B0F0B}" type="pres">
      <dgm:prSet presAssocID="{8A31EA59-19B6-4B87-A8FE-C2B10D882C8B}" presName="hierChild2" presStyleCnt="0"/>
      <dgm:spPr/>
    </dgm:pt>
    <dgm:pt modelId="{C8D97934-75C0-4EF3-853E-762D93AA182A}" type="pres">
      <dgm:prSet presAssocID="{241CB635-A315-433B-BB25-E0143A1E72EE}" presName="Name37" presStyleLbl="parChTrans1D2" presStyleIdx="0" presStyleCnt="7"/>
      <dgm:spPr/>
      <dgm:t>
        <a:bodyPr/>
        <a:lstStyle/>
        <a:p>
          <a:endParaRPr lang="es-MX"/>
        </a:p>
      </dgm:t>
    </dgm:pt>
    <dgm:pt modelId="{3BA3B3EF-F86A-469D-8763-09593CC2F688}" type="pres">
      <dgm:prSet presAssocID="{24E5C93B-253E-4860-933F-3F85712C2813}" presName="hierRoot2" presStyleCnt="0">
        <dgm:presLayoutVars>
          <dgm:hierBranch val="init"/>
        </dgm:presLayoutVars>
      </dgm:prSet>
      <dgm:spPr/>
    </dgm:pt>
    <dgm:pt modelId="{0D631A7F-BAAD-4F61-9DE4-9F019C9A5A17}" type="pres">
      <dgm:prSet presAssocID="{24E5C93B-253E-4860-933F-3F85712C2813}" presName="rootComposite" presStyleCnt="0"/>
      <dgm:spPr/>
    </dgm:pt>
    <dgm:pt modelId="{A9CF7192-2641-447C-B19C-FBACBCDD9D0A}" type="pres">
      <dgm:prSet presAssocID="{24E5C93B-253E-4860-933F-3F85712C2813}" presName="rootText" presStyleLbl="node2" presStyleIdx="0" presStyleCnt="7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F75B2E6D-153B-47CC-8F64-266D7583D31B}" type="pres">
      <dgm:prSet presAssocID="{24E5C93B-253E-4860-933F-3F85712C2813}" presName="rootConnector" presStyleLbl="node2" presStyleIdx="0" presStyleCnt="7"/>
      <dgm:spPr/>
      <dgm:t>
        <a:bodyPr/>
        <a:lstStyle/>
        <a:p>
          <a:endParaRPr lang="es-MX"/>
        </a:p>
      </dgm:t>
    </dgm:pt>
    <dgm:pt modelId="{87B9C22A-CAA2-4A97-9088-87114EFE2DB5}" type="pres">
      <dgm:prSet presAssocID="{24E5C93B-253E-4860-933F-3F85712C2813}" presName="hierChild4" presStyleCnt="0"/>
      <dgm:spPr/>
    </dgm:pt>
    <dgm:pt modelId="{8D0C3B4A-FFD1-46D0-96AC-77592D24C905}" type="pres">
      <dgm:prSet presAssocID="{24E5C93B-253E-4860-933F-3F85712C2813}" presName="hierChild5" presStyleCnt="0"/>
      <dgm:spPr/>
    </dgm:pt>
    <dgm:pt modelId="{5A5D2C31-FAE6-41A0-95CD-668A18A20BCC}" type="pres">
      <dgm:prSet presAssocID="{588ECBE2-B233-4D73-ABEA-8C0CA0AC3EA8}" presName="Name37" presStyleLbl="parChTrans1D2" presStyleIdx="1" presStyleCnt="7"/>
      <dgm:spPr/>
      <dgm:t>
        <a:bodyPr/>
        <a:lstStyle/>
        <a:p>
          <a:endParaRPr lang="es-MX"/>
        </a:p>
      </dgm:t>
    </dgm:pt>
    <dgm:pt modelId="{3066BA5D-F90B-47EB-B868-3D21C1142E6F}" type="pres">
      <dgm:prSet presAssocID="{44B01544-2158-4346-9802-67309E27F5D3}" presName="hierRoot2" presStyleCnt="0">
        <dgm:presLayoutVars>
          <dgm:hierBranch val="init"/>
        </dgm:presLayoutVars>
      </dgm:prSet>
      <dgm:spPr/>
    </dgm:pt>
    <dgm:pt modelId="{C4AD1091-1183-4139-AEFF-CF680538B9D0}" type="pres">
      <dgm:prSet presAssocID="{44B01544-2158-4346-9802-67309E27F5D3}" presName="rootComposite" presStyleCnt="0"/>
      <dgm:spPr/>
    </dgm:pt>
    <dgm:pt modelId="{A2EABE7F-CA56-4C80-9366-CC5278BFA9CC}" type="pres">
      <dgm:prSet presAssocID="{44B01544-2158-4346-9802-67309E27F5D3}" presName="rootText" presStyleLbl="node2" presStyleIdx="1" presStyleCnt="7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532CBBEF-D153-4622-83D8-3F2AFD113D7A}" type="pres">
      <dgm:prSet presAssocID="{44B01544-2158-4346-9802-67309E27F5D3}" presName="rootConnector" presStyleLbl="node2" presStyleIdx="1" presStyleCnt="7"/>
      <dgm:spPr/>
      <dgm:t>
        <a:bodyPr/>
        <a:lstStyle/>
        <a:p>
          <a:endParaRPr lang="es-MX"/>
        </a:p>
      </dgm:t>
    </dgm:pt>
    <dgm:pt modelId="{CE9DF2AD-8356-47EA-A150-3AD46C7C9A62}" type="pres">
      <dgm:prSet presAssocID="{44B01544-2158-4346-9802-67309E27F5D3}" presName="hierChild4" presStyleCnt="0"/>
      <dgm:spPr/>
    </dgm:pt>
    <dgm:pt modelId="{5B2179ED-5C28-4A12-B519-4ACEE27114AE}" type="pres">
      <dgm:prSet presAssocID="{44B01544-2158-4346-9802-67309E27F5D3}" presName="hierChild5" presStyleCnt="0"/>
      <dgm:spPr/>
    </dgm:pt>
    <dgm:pt modelId="{048B4956-1398-45C8-BCD9-33AD5DB53BAC}" type="pres">
      <dgm:prSet presAssocID="{560E4970-FC45-4CE4-AE08-E2539F5932FE}" presName="Name37" presStyleLbl="parChTrans1D2" presStyleIdx="2" presStyleCnt="7"/>
      <dgm:spPr/>
      <dgm:t>
        <a:bodyPr/>
        <a:lstStyle/>
        <a:p>
          <a:endParaRPr lang="es-MX"/>
        </a:p>
      </dgm:t>
    </dgm:pt>
    <dgm:pt modelId="{08CCC711-8ED6-46EE-878E-A7DF44AFA5A5}" type="pres">
      <dgm:prSet presAssocID="{2FEDAEC1-6899-4D89-9825-4106119F7F6E}" presName="hierRoot2" presStyleCnt="0">
        <dgm:presLayoutVars>
          <dgm:hierBranch val="init"/>
        </dgm:presLayoutVars>
      </dgm:prSet>
      <dgm:spPr/>
    </dgm:pt>
    <dgm:pt modelId="{E3D3A4F5-6C04-4540-818D-068455420F7A}" type="pres">
      <dgm:prSet presAssocID="{2FEDAEC1-6899-4D89-9825-4106119F7F6E}" presName="rootComposite" presStyleCnt="0"/>
      <dgm:spPr/>
    </dgm:pt>
    <dgm:pt modelId="{C7A22743-1801-452E-95A6-5F5A9CCCE168}" type="pres">
      <dgm:prSet presAssocID="{2FEDAEC1-6899-4D89-9825-4106119F7F6E}" presName="rootText" presStyleLbl="node2" presStyleIdx="2" presStyleCnt="7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8F2A51B7-6186-4424-AD6B-A0397D46A96D}" type="pres">
      <dgm:prSet presAssocID="{2FEDAEC1-6899-4D89-9825-4106119F7F6E}" presName="rootConnector" presStyleLbl="node2" presStyleIdx="2" presStyleCnt="7"/>
      <dgm:spPr/>
      <dgm:t>
        <a:bodyPr/>
        <a:lstStyle/>
        <a:p>
          <a:endParaRPr lang="es-MX"/>
        </a:p>
      </dgm:t>
    </dgm:pt>
    <dgm:pt modelId="{ED837A89-3476-4D4B-8FFA-525054189C86}" type="pres">
      <dgm:prSet presAssocID="{2FEDAEC1-6899-4D89-9825-4106119F7F6E}" presName="hierChild4" presStyleCnt="0"/>
      <dgm:spPr/>
    </dgm:pt>
    <dgm:pt modelId="{00A41D43-53C5-47C1-A8B2-05AC101C65AA}" type="pres">
      <dgm:prSet presAssocID="{2FEDAEC1-6899-4D89-9825-4106119F7F6E}" presName="hierChild5" presStyleCnt="0"/>
      <dgm:spPr/>
    </dgm:pt>
    <dgm:pt modelId="{3E86C5FE-4343-41EF-8AFF-89E274C8289D}" type="pres">
      <dgm:prSet presAssocID="{FE0D3239-149A-4513-B04F-F3BD56536ED8}" presName="Name37" presStyleLbl="parChTrans1D2" presStyleIdx="3" presStyleCnt="7"/>
      <dgm:spPr/>
      <dgm:t>
        <a:bodyPr/>
        <a:lstStyle/>
        <a:p>
          <a:endParaRPr lang="es-MX"/>
        </a:p>
      </dgm:t>
    </dgm:pt>
    <dgm:pt modelId="{EBC2AD32-2B34-4274-BA70-56A4A62A997E}" type="pres">
      <dgm:prSet presAssocID="{3CB3BF6A-47A1-4919-99B4-1BEC39BF52B9}" presName="hierRoot2" presStyleCnt="0">
        <dgm:presLayoutVars>
          <dgm:hierBranch val="init"/>
        </dgm:presLayoutVars>
      </dgm:prSet>
      <dgm:spPr/>
    </dgm:pt>
    <dgm:pt modelId="{A897F077-5F02-4B92-892C-FC6AEBB72F22}" type="pres">
      <dgm:prSet presAssocID="{3CB3BF6A-47A1-4919-99B4-1BEC39BF52B9}" presName="rootComposite" presStyleCnt="0"/>
      <dgm:spPr/>
    </dgm:pt>
    <dgm:pt modelId="{6AB8B811-B431-44E3-A8C4-2B27DE60BCE6}" type="pres">
      <dgm:prSet presAssocID="{3CB3BF6A-47A1-4919-99B4-1BEC39BF52B9}" presName="rootText" presStyleLbl="node2" presStyleIdx="3" presStyleCnt="7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B3901A0E-4721-4441-9B73-9799C5E92130}" type="pres">
      <dgm:prSet presAssocID="{3CB3BF6A-47A1-4919-99B4-1BEC39BF52B9}" presName="rootConnector" presStyleLbl="node2" presStyleIdx="3" presStyleCnt="7"/>
      <dgm:spPr/>
      <dgm:t>
        <a:bodyPr/>
        <a:lstStyle/>
        <a:p>
          <a:endParaRPr lang="es-MX"/>
        </a:p>
      </dgm:t>
    </dgm:pt>
    <dgm:pt modelId="{91241027-55BB-4239-9A46-FAB938EEAE9B}" type="pres">
      <dgm:prSet presAssocID="{3CB3BF6A-47A1-4919-99B4-1BEC39BF52B9}" presName="hierChild4" presStyleCnt="0"/>
      <dgm:spPr/>
    </dgm:pt>
    <dgm:pt modelId="{40FEA7DE-FE54-4D94-9A26-38CF82C66C10}" type="pres">
      <dgm:prSet presAssocID="{3CB3BF6A-47A1-4919-99B4-1BEC39BF52B9}" presName="hierChild5" presStyleCnt="0"/>
      <dgm:spPr/>
    </dgm:pt>
    <dgm:pt modelId="{4E3C9930-33BD-4340-B46E-2D1E5B71792C}" type="pres">
      <dgm:prSet presAssocID="{348FC8DC-6383-4ECB-865A-D3B26593F2AB}" presName="Name37" presStyleLbl="parChTrans1D2" presStyleIdx="4" presStyleCnt="7"/>
      <dgm:spPr/>
      <dgm:t>
        <a:bodyPr/>
        <a:lstStyle/>
        <a:p>
          <a:endParaRPr lang="es-MX"/>
        </a:p>
      </dgm:t>
    </dgm:pt>
    <dgm:pt modelId="{3821C538-D20A-47E4-B7DD-8EB27A9123C3}" type="pres">
      <dgm:prSet presAssocID="{733CDCDC-2275-40C1-A58D-3CF728BFD36C}" presName="hierRoot2" presStyleCnt="0">
        <dgm:presLayoutVars>
          <dgm:hierBranch val="init"/>
        </dgm:presLayoutVars>
      </dgm:prSet>
      <dgm:spPr/>
    </dgm:pt>
    <dgm:pt modelId="{185170DD-3D40-4C3C-A3A5-7CB410525F76}" type="pres">
      <dgm:prSet presAssocID="{733CDCDC-2275-40C1-A58D-3CF728BFD36C}" presName="rootComposite" presStyleCnt="0"/>
      <dgm:spPr/>
    </dgm:pt>
    <dgm:pt modelId="{9BD71BBA-91D4-4395-A78B-A98F31B68F6D}" type="pres">
      <dgm:prSet presAssocID="{733CDCDC-2275-40C1-A58D-3CF728BFD36C}" presName="rootText" presStyleLbl="node2" presStyleIdx="4" presStyleCnt="7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3B4EEA43-19FD-4130-B4C1-3A1D804254E1}" type="pres">
      <dgm:prSet presAssocID="{733CDCDC-2275-40C1-A58D-3CF728BFD36C}" presName="rootConnector" presStyleLbl="node2" presStyleIdx="4" presStyleCnt="7"/>
      <dgm:spPr/>
      <dgm:t>
        <a:bodyPr/>
        <a:lstStyle/>
        <a:p>
          <a:endParaRPr lang="es-MX"/>
        </a:p>
      </dgm:t>
    </dgm:pt>
    <dgm:pt modelId="{9F8A498B-5EA2-4F0C-8E48-30771A544975}" type="pres">
      <dgm:prSet presAssocID="{733CDCDC-2275-40C1-A58D-3CF728BFD36C}" presName="hierChild4" presStyleCnt="0"/>
      <dgm:spPr/>
    </dgm:pt>
    <dgm:pt modelId="{29E4DE83-3122-40CE-9633-FACEEE0262DC}" type="pres">
      <dgm:prSet presAssocID="{733CDCDC-2275-40C1-A58D-3CF728BFD36C}" presName="hierChild5" presStyleCnt="0"/>
      <dgm:spPr/>
    </dgm:pt>
    <dgm:pt modelId="{B2269175-BBFA-4803-BC45-CBEC2677923A}" type="pres">
      <dgm:prSet presAssocID="{0B4BF2DE-B84C-4E0A-ADF7-648A11B3748C}" presName="Name37" presStyleLbl="parChTrans1D2" presStyleIdx="5" presStyleCnt="7"/>
      <dgm:spPr/>
      <dgm:t>
        <a:bodyPr/>
        <a:lstStyle/>
        <a:p>
          <a:endParaRPr lang="es-MX"/>
        </a:p>
      </dgm:t>
    </dgm:pt>
    <dgm:pt modelId="{C9E4A78D-5B88-4496-97A0-FEF975503A53}" type="pres">
      <dgm:prSet presAssocID="{161B1727-ED58-4143-911A-A91CFCAAF3E7}" presName="hierRoot2" presStyleCnt="0">
        <dgm:presLayoutVars>
          <dgm:hierBranch val="init"/>
        </dgm:presLayoutVars>
      </dgm:prSet>
      <dgm:spPr/>
    </dgm:pt>
    <dgm:pt modelId="{71EAF566-0225-4BEA-8CA6-0F3563A68458}" type="pres">
      <dgm:prSet presAssocID="{161B1727-ED58-4143-911A-A91CFCAAF3E7}" presName="rootComposite" presStyleCnt="0"/>
      <dgm:spPr/>
    </dgm:pt>
    <dgm:pt modelId="{49409AC7-250A-4A49-A4F4-EE0E070C707D}" type="pres">
      <dgm:prSet presAssocID="{161B1727-ED58-4143-911A-A91CFCAAF3E7}" presName="rootText" presStyleLbl="node2" presStyleIdx="5" presStyleCnt="7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B39FC274-1C1E-4225-8BE1-0DA2D6C40339}" type="pres">
      <dgm:prSet presAssocID="{161B1727-ED58-4143-911A-A91CFCAAF3E7}" presName="rootConnector" presStyleLbl="node2" presStyleIdx="5" presStyleCnt="7"/>
      <dgm:spPr/>
      <dgm:t>
        <a:bodyPr/>
        <a:lstStyle/>
        <a:p>
          <a:endParaRPr lang="es-MX"/>
        </a:p>
      </dgm:t>
    </dgm:pt>
    <dgm:pt modelId="{28750B05-DD20-4D4C-BB66-D1BD8D028065}" type="pres">
      <dgm:prSet presAssocID="{161B1727-ED58-4143-911A-A91CFCAAF3E7}" presName="hierChild4" presStyleCnt="0"/>
      <dgm:spPr/>
    </dgm:pt>
    <dgm:pt modelId="{963A91CB-C35A-4765-B0A7-0C6B3D15C292}" type="pres">
      <dgm:prSet presAssocID="{161B1727-ED58-4143-911A-A91CFCAAF3E7}" presName="hierChild5" presStyleCnt="0"/>
      <dgm:spPr/>
    </dgm:pt>
    <dgm:pt modelId="{C36E51EB-7B42-4A43-BCCD-CA377FC687E5}" type="pres">
      <dgm:prSet presAssocID="{081B37A7-5DFB-430A-B333-C4E2542BDA04}" presName="Name37" presStyleLbl="parChTrans1D2" presStyleIdx="6" presStyleCnt="7"/>
      <dgm:spPr/>
      <dgm:t>
        <a:bodyPr/>
        <a:lstStyle/>
        <a:p>
          <a:endParaRPr lang="es-MX"/>
        </a:p>
      </dgm:t>
    </dgm:pt>
    <dgm:pt modelId="{485E4ED8-A4D7-4E6B-A0D6-DD3AFF2F5518}" type="pres">
      <dgm:prSet presAssocID="{F3AC1D6E-60CC-4898-92C4-9196AA02440B}" presName="hierRoot2" presStyleCnt="0">
        <dgm:presLayoutVars>
          <dgm:hierBranch val="init"/>
        </dgm:presLayoutVars>
      </dgm:prSet>
      <dgm:spPr/>
    </dgm:pt>
    <dgm:pt modelId="{1F7A756D-5CE5-4370-BDF9-672127B2C1CA}" type="pres">
      <dgm:prSet presAssocID="{F3AC1D6E-60CC-4898-92C4-9196AA02440B}" presName="rootComposite" presStyleCnt="0"/>
      <dgm:spPr/>
    </dgm:pt>
    <dgm:pt modelId="{8FE7479C-C80E-477B-9727-E27475EB98AB}" type="pres">
      <dgm:prSet presAssocID="{F3AC1D6E-60CC-4898-92C4-9196AA02440B}" presName="rootText" presStyleLbl="node2" presStyleIdx="6" presStyleCnt="7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41C2D083-3C6D-4120-8E56-611BB9073534}" type="pres">
      <dgm:prSet presAssocID="{F3AC1D6E-60CC-4898-92C4-9196AA02440B}" presName="rootConnector" presStyleLbl="node2" presStyleIdx="6" presStyleCnt="7"/>
      <dgm:spPr/>
      <dgm:t>
        <a:bodyPr/>
        <a:lstStyle/>
        <a:p>
          <a:endParaRPr lang="es-MX"/>
        </a:p>
      </dgm:t>
    </dgm:pt>
    <dgm:pt modelId="{9A79D8FD-72A9-4B21-893D-F924C0E5B0DD}" type="pres">
      <dgm:prSet presAssocID="{F3AC1D6E-60CC-4898-92C4-9196AA02440B}" presName="hierChild4" presStyleCnt="0"/>
      <dgm:spPr/>
    </dgm:pt>
    <dgm:pt modelId="{D645F347-B187-4134-A472-B72D5F3F4C34}" type="pres">
      <dgm:prSet presAssocID="{F3AC1D6E-60CC-4898-92C4-9196AA02440B}" presName="hierChild5" presStyleCnt="0"/>
      <dgm:spPr/>
    </dgm:pt>
    <dgm:pt modelId="{45DAAC4B-D262-461C-A690-09801549D25F}" type="pres">
      <dgm:prSet presAssocID="{8A31EA59-19B6-4B87-A8FE-C2B10D882C8B}" presName="hierChild3" presStyleCnt="0"/>
      <dgm:spPr/>
    </dgm:pt>
    <dgm:pt modelId="{1D5DF7C8-BDB6-44F1-B770-CA8E4A57941E}" type="pres">
      <dgm:prSet presAssocID="{38016BC9-6FEB-49B7-9391-F02AED14C1E3}" presName="hierRoot1" presStyleCnt="0">
        <dgm:presLayoutVars>
          <dgm:hierBranch val="l"/>
        </dgm:presLayoutVars>
      </dgm:prSet>
      <dgm:spPr/>
    </dgm:pt>
    <dgm:pt modelId="{11489DFF-FE4D-45FE-A9C5-1917BE8A0E75}" type="pres">
      <dgm:prSet presAssocID="{38016BC9-6FEB-49B7-9391-F02AED14C1E3}" presName="rootComposite1" presStyleCnt="0"/>
      <dgm:spPr/>
    </dgm:pt>
    <dgm:pt modelId="{6886F9ED-351A-45BF-9F6C-1DA024A66926}" type="pres">
      <dgm:prSet presAssocID="{38016BC9-6FEB-49B7-9391-F02AED14C1E3}" presName="rootText1" presStyleLbl="node0" presStyleIdx="1" presStyleCnt="2" custScaleX="104572" custScaleY="70831" custLinFactX="-100000" custLinFactY="-116540" custLinFactNeighborX="-169494" custLinFactNeighborY="-200000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CF9379BB-54C8-4723-8D7D-9F4C93183979}" type="pres">
      <dgm:prSet presAssocID="{38016BC9-6FEB-49B7-9391-F02AED14C1E3}" presName="rootConnector1" presStyleLbl="node1" presStyleIdx="0" presStyleCnt="0"/>
      <dgm:spPr/>
      <dgm:t>
        <a:bodyPr/>
        <a:lstStyle/>
        <a:p>
          <a:endParaRPr lang="es-MX"/>
        </a:p>
      </dgm:t>
    </dgm:pt>
    <dgm:pt modelId="{B8D290F0-BE5F-4108-82FC-58E3CF62935E}" type="pres">
      <dgm:prSet presAssocID="{38016BC9-6FEB-49B7-9391-F02AED14C1E3}" presName="hierChild2" presStyleCnt="0"/>
      <dgm:spPr/>
    </dgm:pt>
    <dgm:pt modelId="{1CA47A75-1CAE-4B87-B2DD-B9C89F61AC70}" type="pres">
      <dgm:prSet presAssocID="{38016BC9-6FEB-49B7-9391-F02AED14C1E3}" presName="hierChild3" presStyleCnt="0"/>
      <dgm:spPr/>
    </dgm:pt>
  </dgm:ptLst>
  <dgm:cxnLst>
    <dgm:cxn modelId="{730C4501-08D3-445B-AE4F-B231CBEDF97B}" type="presOf" srcId="{588ECBE2-B233-4D73-ABEA-8C0CA0AC3EA8}" destId="{5A5D2C31-FAE6-41A0-95CD-668A18A20BCC}" srcOrd="0" destOrd="0" presId="urn:microsoft.com/office/officeart/2005/8/layout/orgChart1"/>
    <dgm:cxn modelId="{407DA4EE-2758-4077-B91C-FA3C0E55274E}" type="presOf" srcId="{2FEDAEC1-6899-4D89-9825-4106119F7F6E}" destId="{C7A22743-1801-452E-95A6-5F5A9CCCE168}" srcOrd="0" destOrd="0" presId="urn:microsoft.com/office/officeart/2005/8/layout/orgChart1"/>
    <dgm:cxn modelId="{7035FC45-8E09-4E40-9FA0-870766B0DBB8}" type="presOf" srcId="{733CDCDC-2275-40C1-A58D-3CF728BFD36C}" destId="{9BD71BBA-91D4-4395-A78B-A98F31B68F6D}" srcOrd="0" destOrd="0" presId="urn:microsoft.com/office/officeart/2005/8/layout/orgChart1"/>
    <dgm:cxn modelId="{ADEDE022-8245-4D55-8B95-4DF735E28196}" srcId="{8A31EA59-19B6-4B87-A8FE-C2B10D882C8B}" destId="{F3AC1D6E-60CC-4898-92C4-9196AA02440B}" srcOrd="6" destOrd="0" parTransId="{081B37A7-5DFB-430A-B333-C4E2542BDA04}" sibTransId="{6B0418B2-A360-4B1B-B6EC-4D81FF325E5D}"/>
    <dgm:cxn modelId="{73EC1867-3E6F-48F7-AA15-BEF88C8BBB75}" type="presOf" srcId="{560E4970-FC45-4CE4-AE08-E2539F5932FE}" destId="{048B4956-1398-45C8-BCD9-33AD5DB53BAC}" srcOrd="0" destOrd="0" presId="urn:microsoft.com/office/officeart/2005/8/layout/orgChart1"/>
    <dgm:cxn modelId="{874C3B4C-B84C-4F7B-8AAE-5B35A7E43632}" type="presOf" srcId="{24E5C93B-253E-4860-933F-3F85712C2813}" destId="{F75B2E6D-153B-47CC-8F64-266D7583D31B}" srcOrd="1" destOrd="0" presId="urn:microsoft.com/office/officeart/2005/8/layout/orgChart1"/>
    <dgm:cxn modelId="{FDDB9DC3-7240-41F4-B17A-8E3825E91831}" type="presOf" srcId="{38016BC9-6FEB-49B7-9391-F02AED14C1E3}" destId="{CF9379BB-54C8-4723-8D7D-9F4C93183979}" srcOrd="1" destOrd="0" presId="urn:microsoft.com/office/officeart/2005/8/layout/orgChart1"/>
    <dgm:cxn modelId="{926AC51F-F814-4D1D-A837-210A6383C1E7}" type="presOf" srcId="{081B37A7-5DFB-430A-B333-C4E2542BDA04}" destId="{C36E51EB-7B42-4A43-BCCD-CA377FC687E5}" srcOrd="0" destOrd="0" presId="urn:microsoft.com/office/officeart/2005/8/layout/orgChart1"/>
    <dgm:cxn modelId="{CD93161C-CD11-41DE-A869-F29F2C7AEC18}" type="presOf" srcId="{FE0D3239-149A-4513-B04F-F3BD56536ED8}" destId="{3E86C5FE-4343-41EF-8AFF-89E274C8289D}" srcOrd="0" destOrd="0" presId="urn:microsoft.com/office/officeart/2005/8/layout/orgChart1"/>
    <dgm:cxn modelId="{AF0EFC45-7F75-4EAF-B5E6-54ACEE3F935C}" srcId="{8A31EA59-19B6-4B87-A8FE-C2B10D882C8B}" destId="{24E5C93B-253E-4860-933F-3F85712C2813}" srcOrd="0" destOrd="0" parTransId="{241CB635-A315-433B-BB25-E0143A1E72EE}" sibTransId="{9C58F96E-ED77-4B69-A367-E33DEFCBB892}"/>
    <dgm:cxn modelId="{4D1725A6-5C81-4F69-9385-D448DF27380B}" srcId="{8A31EA59-19B6-4B87-A8FE-C2B10D882C8B}" destId="{3CB3BF6A-47A1-4919-99B4-1BEC39BF52B9}" srcOrd="3" destOrd="0" parTransId="{FE0D3239-149A-4513-B04F-F3BD56536ED8}" sibTransId="{E6BE734A-5C19-4B9F-8F6A-74BC6D2B88EE}"/>
    <dgm:cxn modelId="{EBEDEA07-C29F-4355-BDAF-55C62AFD1067}" type="presOf" srcId="{161B1727-ED58-4143-911A-A91CFCAAF3E7}" destId="{B39FC274-1C1E-4225-8BE1-0DA2D6C40339}" srcOrd="1" destOrd="0" presId="urn:microsoft.com/office/officeart/2005/8/layout/orgChart1"/>
    <dgm:cxn modelId="{E7F18E63-1762-41A3-BD4B-731DBF20A76C}" srcId="{F2BB82D0-F6F5-4344-A510-9956D24B35B7}" destId="{8A31EA59-19B6-4B87-A8FE-C2B10D882C8B}" srcOrd="0" destOrd="0" parTransId="{CCBF7565-7F9C-477C-8862-644D5286CAE2}" sibTransId="{795F6E16-932C-4570-B9EF-E105EF74C995}"/>
    <dgm:cxn modelId="{278E89F6-5530-48AB-83C3-8F386B4DC21C}" type="presOf" srcId="{161B1727-ED58-4143-911A-A91CFCAAF3E7}" destId="{49409AC7-250A-4A49-A4F4-EE0E070C707D}" srcOrd="0" destOrd="0" presId="urn:microsoft.com/office/officeart/2005/8/layout/orgChart1"/>
    <dgm:cxn modelId="{C974B27D-5223-413D-ACB0-71EEEFAA8B28}" type="presOf" srcId="{8A31EA59-19B6-4B87-A8FE-C2B10D882C8B}" destId="{56651FA9-AD3E-4AA5-BFF8-92C2DB2B1CE7}" srcOrd="1" destOrd="0" presId="urn:microsoft.com/office/officeart/2005/8/layout/orgChart1"/>
    <dgm:cxn modelId="{83C9F033-A8B9-4E16-8FC7-407A7FEB3565}" srcId="{8A31EA59-19B6-4B87-A8FE-C2B10D882C8B}" destId="{2FEDAEC1-6899-4D89-9825-4106119F7F6E}" srcOrd="2" destOrd="0" parTransId="{560E4970-FC45-4CE4-AE08-E2539F5932FE}" sibTransId="{324AFB14-7F27-4021-B486-4C7FAF403F38}"/>
    <dgm:cxn modelId="{404A6A0D-78F4-48F9-B1C1-7B423476C092}" srcId="{F2BB82D0-F6F5-4344-A510-9956D24B35B7}" destId="{38016BC9-6FEB-49B7-9391-F02AED14C1E3}" srcOrd="1" destOrd="0" parTransId="{9326A556-B13C-4D09-9F45-9164495B12A8}" sibTransId="{7C58F059-E4CD-4A46-9F92-43995E4CE491}"/>
    <dgm:cxn modelId="{AC682210-DA9C-46A9-A5CF-DACBF767DE13}" type="presOf" srcId="{44B01544-2158-4346-9802-67309E27F5D3}" destId="{532CBBEF-D153-4622-83D8-3F2AFD113D7A}" srcOrd="1" destOrd="0" presId="urn:microsoft.com/office/officeart/2005/8/layout/orgChart1"/>
    <dgm:cxn modelId="{41DFB6A9-6CCD-4ABA-B0E2-A6C65A607AF9}" type="presOf" srcId="{3CB3BF6A-47A1-4919-99B4-1BEC39BF52B9}" destId="{6AB8B811-B431-44E3-A8C4-2B27DE60BCE6}" srcOrd="0" destOrd="0" presId="urn:microsoft.com/office/officeart/2005/8/layout/orgChart1"/>
    <dgm:cxn modelId="{1BB3B204-9653-4C84-BFF6-FEEF89B068CD}" type="presOf" srcId="{2FEDAEC1-6899-4D89-9825-4106119F7F6E}" destId="{8F2A51B7-6186-4424-AD6B-A0397D46A96D}" srcOrd="1" destOrd="0" presId="urn:microsoft.com/office/officeart/2005/8/layout/orgChart1"/>
    <dgm:cxn modelId="{3BDC1FEC-63A6-4604-AB1E-22F5AB780DFB}" srcId="{8A31EA59-19B6-4B87-A8FE-C2B10D882C8B}" destId="{44B01544-2158-4346-9802-67309E27F5D3}" srcOrd="1" destOrd="0" parTransId="{588ECBE2-B233-4D73-ABEA-8C0CA0AC3EA8}" sibTransId="{2A0546D3-3BA3-43E0-AB08-FA8FFA36DA1B}"/>
    <dgm:cxn modelId="{BE03620A-5EA4-4F6B-932B-1E563447D533}" type="presOf" srcId="{0B4BF2DE-B84C-4E0A-ADF7-648A11B3748C}" destId="{B2269175-BBFA-4803-BC45-CBEC2677923A}" srcOrd="0" destOrd="0" presId="urn:microsoft.com/office/officeart/2005/8/layout/orgChart1"/>
    <dgm:cxn modelId="{A4AFF568-B22F-47C7-A5E5-1593F1437BC8}" srcId="{8A31EA59-19B6-4B87-A8FE-C2B10D882C8B}" destId="{161B1727-ED58-4143-911A-A91CFCAAF3E7}" srcOrd="5" destOrd="0" parTransId="{0B4BF2DE-B84C-4E0A-ADF7-648A11B3748C}" sibTransId="{C371425C-81F7-459A-B95C-611657A3935E}"/>
    <dgm:cxn modelId="{41672E6D-2E65-468D-9992-E2F022C7845B}" type="presOf" srcId="{241CB635-A315-433B-BB25-E0143A1E72EE}" destId="{C8D97934-75C0-4EF3-853E-762D93AA182A}" srcOrd="0" destOrd="0" presId="urn:microsoft.com/office/officeart/2005/8/layout/orgChart1"/>
    <dgm:cxn modelId="{0CBC68A6-9ECB-4410-9EAA-06B8E95BE1DF}" type="presOf" srcId="{F3AC1D6E-60CC-4898-92C4-9196AA02440B}" destId="{41C2D083-3C6D-4120-8E56-611BB9073534}" srcOrd="1" destOrd="0" presId="urn:microsoft.com/office/officeart/2005/8/layout/orgChart1"/>
    <dgm:cxn modelId="{39A24EC8-B81F-4653-B525-FE5303F0E5E5}" type="presOf" srcId="{8A31EA59-19B6-4B87-A8FE-C2B10D882C8B}" destId="{3150D67C-FB11-42D5-8C08-9433ABD2D778}" srcOrd="0" destOrd="0" presId="urn:microsoft.com/office/officeart/2005/8/layout/orgChart1"/>
    <dgm:cxn modelId="{9E0DB481-A722-4FD9-9D6B-0C0BCCB2C6A0}" type="presOf" srcId="{733CDCDC-2275-40C1-A58D-3CF728BFD36C}" destId="{3B4EEA43-19FD-4130-B4C1-3A1D804254E1}" srcOrd="1" destOrd="0" presId="urn:microsoft.com/office/officeart/2005/8/layout/orgChart1"/>
    <dgm:cxn modelId="{9D26B1E3-25BD-4B43-A9EB-585154511409}" type="presOf" srcId="{F2BB82D0-F6F5-4344-A510-9956D24B35B7}" destId="{6DD34911-89E8-4740-8B36-1B8432C5E2BD}" srcOrd="0" destOrd="0" presId="urn:microsoft.com/office/officeart/2005/8/layout/orgChart1"/>
    <dgm:cxn modelId="{65CC23F3-2066-4D8C-A802-A6260CB61403}" type="presOf" srcId="{348FC8DC-6383-4ECB-865A-D3B26593F2AB}" destId="{4E3C9930-33BD-4340-B46E-2D1E5B71792C}" srcOrd="0" destOrd="0" presId="urn:microsoft.com/office/officeart/2005/8/layout/orgChart1"/>
    <dgm:cxn modelId="{9FD097CF-8B09-4C63-95B0-3E706DD7A38D}" type="presOf" srcId="{44B01544-2158-4346-9802-67309E27F5D3}" destId="{A2EABE7F-CA56-4C80-9366-CC5278BFA9CC}" srcOrd="0" destOrd="0" presId="urn:microsoft.com/office/officeart/2005/8/layout/orgChart1"/>
    <dgm:cxn modelId="{830BAE54-1BE3-4F2E-91D2-AA4E068AC00F}" type="presOf" srcId="{24E5C93B-253E-4860-933F-3F85712C2813}" destId="{A9CF7192-2641-447C-B19C-FBACBCDD9D0A}" srcOrd="0" destOrd="0" presId="urn:microsoft.com/office/officeart/2005/8/layout/orgChart1"/>
    <dgm:cxn modelId="{01900DFD-A4C2-4403-94B4-7CA1898081CC}" type="presOf" srcId="{F3AC1D6E-60CC-4898-92C4-9196AA02440B}" destId="{8FE7479C-C80E-477B-9727-E27475EB98AB}" srcOrd="0" destOrd="0" presId="urn:microsoft.com/office/officeart/2005/8/layout/orgChart1"/>
    <dgm:cxn modelId="{745C1294-C270-43BB-B8EC-CAA3F8EAF9A9}" srcId="{8A31EA59-19B6-4B87-A8FE-C2B10D882C8B}" destId="{733CDCDC-2275-40C1-A58D-3CF728BFD36C}" srcOrd="4" destOrd="0" parTransId="{348FC8DC-6383-4ECB-865A-D3B26593F2AB}" sibTransId="{BD29E358-B3A5-4A40-82E5-0B0C309BDD35}"/>
    <dgm:cxn modelId="{45C459E0-6041-421F-803E-BB9A55BD5A3F}" type="presOf" srcId="{38016BC9-6FEB-49B7-9391-F02AED14C1E3}" destId="{6886F9ED-351A-45BF-9F6C-1DA024A66926}" srcOrd="0" destOrd="0" presId="urn:microsoft.com/office/officeart/2005/8/layout/orgChart1"/>
    <dgm:cxn modelId="{7D7A543C-1F2E-43FD-A2DD-4AC5187B6275}" type="presOf" srcId="{3CB3BF6A-47A1-4919-99B4-1BEC39BF52B9}" destId="{B3901A0E-4721-4441-9B73-9799C5E92130}" srcOrd="1" destOrd="0" presId="urn:microsoft.com/office/officeart/2005/8/layout/orgChart1"/>
    <dgm:cxn modelId="{84ACBE22-AADA-4D91-9E84-6BF3D1CBF82B}" type="presParOf" srcId="{6DD34911-89E8-4740-8B36-1B8432C5E2BD}" destId="{434FE9A2-0EC3-40BC-ABC6-FBD964E42AE0}" srcOrd="0" destOrd="0" presId="urn:microsoft.com/office/officeart/2005/8/layout/orgChart1"/>
    <dgm:cxn modelId="{EFEB8051-5D8C-47E0-B69C-70464C6DC0E1}" type="presParOf" srcId="{434FE9A2-0EC3-40BC-ABC6-FBD964E42AE0}" destId="{9C48FADC-042A-4C9D-8406-F09614CBE915}" srcOrd="0" destOrd="0" presId="urn:microsoft.com/office/officeart/2005/8/layout/orgChart1"/>
    <dgm:cxn modelId="{15DEE25B-5C89-4FF7-A85B-0931982B60FF}" type="presParOf" srcId="{9C48FADC-042A-4C9D-8406-F09614CBE915}" destId="{3150D67C-FB11-42D5-8C08-9433ABD2D778}" srcOrd="0" destOrd="0" presId="urn:microsoft.com/office/officeart/2005/8/layout/orgChart1"/>
    <dgm:cxn modelId="{CCAEE188-FA24-46FD-974A-7918D23233D5}" type="presParOf" srcId="{9C48FADC-042A-4C9D-8406-F09614CBE915}" destId="{56651FA9-AD3E-4AA5-BFF8-92C2DB2B1CE7}" srcOrd="1" destOrd="0" presId="urn:microsoft.com/office/officeart/2005/8/layout/orgChart1"/>
    <dgm:cxn modelId="{66F4D4DE-1CA7-4911-8517-3B5A99E0CF99}" type="presParOf" srcId="{434FE9A2-0EC3-40BC-ABC6-FBD964E42AE0}" destId="{1C520C48-A107-4F48-8EC0-11CBF49B0F0B}" srcOrd="1" destOrd="0" presId="urn:microsoft.com/office/officeart/2005/8/layout/orgChart1"/>
    <dgm:cxn modelId="{3B4ED0FA-3356-4743-A083-8B199CB45615}" type="presParOf" srcId="{1C520C48-A107-4F48-8EC0-11CBF49B0F0B}" destId="{C8D97934-75C0-4EF3-853E-762D93AA182A}" srcOrd="0" destOrd="0" presId="urn:microsoft.com/office/officeart/2005/8/layout/orgChart1"/>
    <dgm:cxn modelId="{78093C9B-2622-404F-937C-37DBA806514C}" type="presParOf" srcId="{1C520C48-A107-4F48-8EC0-11CBF49B0F0B}" destId="{3BA3B3EF-F86A-469D-8763-09593CC2F688}" srcOrd="1" destOrd="0" presId="urn:microsoft.com/office/officeart/2005/8/layout/orgChart1"/>
    <dgm:cxn modelId="{5415E9D2-4E45-43DE-93EA-DEE4116704CB}" type="presParOf" srcId="{3BA3B3EF-F86A-469D-8763-09593CC2F688}" destId="{0D631A7F-BAAD-4F61-9DE4-9F019C9A5A17}" srcOrd="0" destOrd="0" presId="urn:microsoft.com/office/officeart/2005/8/layout/orgChart1"/>
    <dgm:cxn modelId="{A015534F-5C44-4A97-B4E8-BAB4AADB181E}" type="presParOf" srcId="{0D631A7F-BAAD-4F61-9DE4-9F019C9A5A17}" destId="{A9CF7192-2641-447C-B19C-FBACBCDD9D0A}" srcOrd="0" destOrd="0" presId="urn:microsoft.com/office/officeart/2005/8/layout/orgChart1"/>
    <dgm:cxn modelId="{A45E75AE-2403-493D-B063-D0982B526FE5}" type="presParOf" srcId="{0D631A7F-BAAD-4F61-9DE4-9F019C9A5A17}" destId="{F75B2E6D-153B-47CC-8F64-266D7583D31B}" srcOrd="1" destOrd="0" presId="urn:microsoft.com/office/officeart/2005/8/layout/orgChart1"/>
    <dgm:cxn modelId="{4E6CA38D-FF6D-4EDE-8674-41C4029BA506}" type="presParOf" srcId="{3BA3B3EF-F86A-469D-8763-09593CC2F688}" destId="{87B9C22A-CAA2-4A97-9088-87114EFE2DB5}" srcOrd="1" destOrd="0" presId="urn:microsoft.com/office/officeart/2005/8/layout/orgChart1"/>
    <dgm:cxn modelId="{0A35B48B-E9F4-4DBE-AF63-1C4306D2575A}" type="presParOf" srcId="{3BA3B3EF-F86A-469D-8763-09593CC2F688}" destId="{8D0C3B4A-FFD1-46D0-96AC-77592D24C905}" srcOrd="2" destOrd="0" presId="urn:microsoft.com/office/officeart/2005/8/layout/orgChart1"/>
    <dgm:cxn modelId="{0CABA421-0D96-4117-9177-0090527A8EB3}" type="presParOf" srcId="{1C520C48-A107-4F48-8EC0-11CBF49B0F0B}" destId="{5A5D2C31-FAE6-41A0-95CD-668A18A20BCC}" srcOrd="2" destOrd="0" presId="urn:microsoft.com/office/officeart/2005/8/layout/orgChart1"/>
    <dgm:cxn modelId="{9927CFD6-4EB7-4494-BB52-A43DA02EA5EB}" type="presParOf" srcId="{1C520C48-A107-4F48-8EC0-11CBF49B0F0B}" destId="{3066BA5D-F90B-47EB-B868-3D21C1142E6F}" srcOrd="3" destOrd="0" presId="urn:microsoft.com/office/officeart/2005/8/layout/orgChart1"/>
    <dgm:cxn modelId="{F00EAB12-2616-4269-B89E-3F14DFA64FC0}" type="presParOf" srcId="{3066BA5D-F90B-47EB-B868-3D21C1142E6F}" destId="{C4AD1091-1183-4139-AEFF-CF680538B9D0}" srcOrd="0" destOrd="0" presId="urn:microsoft.com/office/officeart/2005/8/layout/orgChart1"/>
    <dgm:cxn modelId="{39348766-5ECE-42C5-91CD-8A8CD6DCFA11}" type="presParOf" srcId="{C4AD1091-1183-4139-AEFF-CF680538B9D0}" destId="{A2EABE7F-CA56-4C80-9366-CC5278BFA9CC}" srcOrd="0" destOrd="0" presId="urn:microsoft.com/office/officeart/2005/8/layout/orgChart1"/>
    <dgm:cxn modelId="{C8DCC08D-1BFD-474D-A374-8270E11A7C36}" type="presParOf" srcId="{C4AD1091-1183-4139-AEFF-CF680538B9D0}" destId="{532CBBEF-D153-4622-83D8-3F2AFD113D7A}" srcOrd="1" destOrd="0" presId="urn:microsoft.com/office/officeart/2005/8/layout/orgChart1"/>
    <dgm:cxn modelId="{FA68A258-28EA-42F1-9E0F-1A63DC699874}" type="presParOf" srcId="{3066BA5D-F90B-47EB-B868-3D21C1142E6F}" destId="{CE9DF2AD-8356-47EA-A150-3AD46C7C9A62}" srcOrd="1" destOrd="0" presId="urn:microsoft.com/office/officeart/2005/8/layout/orgChart1"/>
    <dgm:cxn modelId="{E50905AD-AB1E-4B01-AE8A-C590A8FD3B05}" type="presParOf" srcId="{3066BA5D-F90B-47EB-B868-3D21C1142E6F}" destId="{5B2179ED-5C28-4A12-B519-4ACEE27114AE}" srcOrd="2" destOrd="0" presId="urn:microsoft.com/office/officeart/2005/8/layout/orgChart1"/>
    <dgm:cxn modelId="{9212CE84-AE74-43A3-AAD1-CC80B586884B}" type="presParOf" srcId="{1C520C48-A107-4F48-8EC0-11CBF49B0F0B}" destId="{048B4956-1398-45C8-BCD9-33AD5DB53BAC}" srcOrd="4" destOrd="0" presId="urn:microsoft.com/office/officeart/2005/8/layout/orgChart1"/>
    <dgm:cxn modelId="{06D20CA3-EBDB-4B72-9EC4-55ED19B0B41B}" type="presParOf" srcId="{1C520C48-A107-4F48-8EC0-11CBF49B0F0B}" destId="{08CCC711-8ED6-46EE-878E-A7DF44AFA5A5}" srcOrd="5" destOrd="0" presId="urn:microsoft.com/office/officeart/2005/8/layout/orgChart1"/>
    <dgm:cxn modelId="{46D8ABF0-7CF9-4EE3-ABD3-CACDBE578C47}" type="presParOf" srcId="{08CCC711-8ED6-46EE-878E-A7DF44AFA5A5}" destId="{E3D3A4F5-6C04-4540-818D-068455420F7A}" srcOrd="0" destOrd="0" presId="urn:microsoft.com/office/officeart/2005/8/layout/orgChart1"/>
    <dgm:cxn modelId="{363CDE33-B56E-44E0-B7E5-7487EFCEC904}" type="presParOf" srcId="{E3D3A4F5-6C04-4540-818D-068455420F7A}" destId="{C7A22743-1801-452E-95A6-5F5A9CCCE168}" srcOrd="0" destOrd="0" presId="urn:microsoft.com/office/officeart/2005/8/layout/orgChart1"/>
    <dgm:cxn modelId="{18EE1514-0379-442D-A929-6DC8D6B9C339}" type="presParOf" srcId="{E3D3A4F5-6C04-4540-818D-068455420F7A}" destId="{8F2A51B7-6186-4424-AD6B-A0397D46A96D}" srcOrd="1" destOrd="0" presId="urn:microsoft.com/office/officeart/2005/8/layout/orgChart1"/>
    <dgm:cxn modelId="{B24072B0-A4F0-4A5E-A2AC-2858C9543577}" type="presParOf" srcId="{08CCC711-8ED6-46EE-878E-A7DF44AFA5A5}" destId="{ED837A89-3476-4D4B-8FFA-525054189C86}" srcOrd="1" destOrd="0" presId="urn:microsoft.com/office/officeart/2005/8/layout/orgChart1"/>
    <dgm:cxn modelId="{934B29D5-7462-46E9-B8D6-2D20D569CC4E}" type="presParOf" srcId="{08CCC711-8ED6-46EE-878E-A7DF44AFA5A5}" destId="{00A41D43-53C5-47C1-A8B2-05AC101C65AA}" srcOrd="2" destOrd="0" presId="urn:microsoft.com/office/officeart/2005/8/layout/orgChart1"/>
    <dgm:cxn modelId="{BE4AE1BF-776C-4496-96E5-6BCDBD1DE5F4}" type="presParOf" srcId="{1C520C48-A107-4F48-8EC0-11CBF49B0F0B}" destId="{3E86C5FE-4343-41EF-8AFF-89E274C8289D}" srcOrd="6" destOrd="0" presId="urn:microsoft.com/office/officeart/2005/8/layout/orgChart1"/>
    <dgm:cxn modelId="{DF7E6E8C-2705-4409-966A-A31DBB0CA7EC}" type="presParOf" srcId="{1C520C48-A107-4F48-8EC0-11CBF49B0F0B}" destId="{EBC2AD32-2B34-4274-BA70-56A4A62A997E}" srcOrd="7" destOrd="0" presId="urn:microsoft.com/office/officeart/2005/8/layout/orgChart1"/>
    <dgm:cxn modelId="{8332F300-08B8-48AA-A3B6-590B728F04AE}" type="presParOf" srcId="{EBC2AD32-2B34-4274-BA70-56A4A62A997E}" destId="{A897F077-5F02-4B92-892C-FC6AEBB72F22}" srcOrd="0" destOrd="0" presId="urn:microsoft.com/office/officeart/2005/8/layout/orgChart1"/>
    <dgm:cxn modelId="{6829A430-A745-4CAD-8AAD-BF089BEB1866}" type="presParOf" srcId="{A897F077-5F02-4B92-892C-FC6AEBB72F22}" destId="{6AB8B811-B431-44E3-A8C4-2B27DE60BCE6}" srcOrd="0" destOrd="0" presId="urn:microsoft.com/office/officeart/2005/8/layout/orgChart1"/>
    <dgm:cxn modelId="{C150FD27-44C5-4643-B7FA-DD8B4371DC2B}" type="presParOf" srcId="{A897F077-5F02-4B92-892C-FC6AEBB72F22}" destId="{B3901A0E-4721-4441-9B73-9799C5E92130}" srcOrd="1" destOrd="0" presId="urn:microsoft.com/office/officeart/2005/8/layout/orgChart1"/>
    <dgm:cxn modelId="{A6CC0490-4BC7-4EA5-84A2-60378BBB8CFE}" type="presParOf" srcId="{EBC2AD32-2B34-4274-BA70-56A4A62A997E}" destId="{91241027-55BB-4239-9A46-FAB938EEAE9B}" srcOrd="1" destOrd="0" presId="urn:microsoft.com/office/officeart/2005/8/layout/orgChart1"/>
    <dgm:cxn modelId="{3EBD5D1C-0157-4F42-BAF2-72518673DF89}" type="presParOf" srcId="{EBC2AD32-2B34-4274-BA70-56A4A62A997E}" destId="{40FEA7DE-FE54-4D94-9A26-38CF82C66C10}" srcOrd="2" destOrd="0" presId="urn:microsoft.com/office/officeart/2005/8/layout/orgChart1"/>
    <dgm:cxn modelId="{0BBC3721-1F3A-4387-A8A7-D77B5A2354F7}" type="presParOf" srcId="{1C520C48-A107-4F48-8EC0-11CBF49B0F0B}" destId="{4E3C9930-33BD-4340-B46E-2D1E5B71792C}" srcOrd="8" destOrd="0" presId="urn:microsoft.com/office/officeart/2005/8/layout/orgChart1"/>
    <dgm:cxn modelId="{EB7C903F-3775-474A-B284-173E17A17084}" type="presParOf" srcId="{1C520C48-A107-4F48-8EC0-11CBF49B0F0B}" destId="{3821C538-D20A-47E4-B7DD-8EB27A9123C3}" srcOrd="9" destOrd="0" presId="urn:microsoft.com/office/officeart/2005/8/layout/orgChart1"/>
    <dgm:cxn modelId="{D1DD94B7-CDDE-4085-90D5-BD4C1884F1E2}" type="presParOf" srcId="{3821C538-D20A-47E4-B7DD-8EB27A9123C3}" destId="{185170DD-3D40-4C3C-A3A5-7CB410525F76}" srcOrd="0" destOrd="0" presId="urn:microsoft.com/office/officeart/2005/8/layout/orgChart1"/>
    <dgm:cxn modelId="{2D5B392D-5EE7-49B5-98CF-5F0BBE5D7542}" type="presParOf" srcId="{185170DD-3D40-4C3C-A3A5-7CB410525F76}" destId="{9BD71BBA-91D4-4395-A78B-A98F31B68F6D}" srcOrd="0" destOrd="0" presId="urn:microsoft.com/office/officeart/2005/8/layout/orgChart1"/>
    <dgm:cxn modelId="{12497C4D-34DD-4AD2-9742-12B444DA1B70}" type="presParOf" srcId="{185170DD-3D40-4C3C-A3A5-7CB410525F76}" destId="{3B4EEA43-19FD-4130-B4C1-3A1D804254E1}" srcOrd="1" destOrd="0" presId="urn:microsoft.com/office/officeart/2005/8/layout/orgChart1"/>
    <dgm:cxn modelId="{67A5D86A-3A0F-4B58-AB11-11D188516F77}" type="presParOf" srcId="{3821C538-D20A-47E4-B7DD-8EB27A9123C3}" destId="{9F8A498B-5EA2-4F0C-8E48-30771A544975}" srcOrd="1" destOrd="0" presId="urn:microsoft.com/office/officeart/2005/8/layout/orgChart1"/>
    <dgm:cxn modelId="{AB32DD25-EBF3-4EEE-9AC2-6AE9D387DE70}" type="presParOf" srcId="{3821C538-D20A-47E4-B7DD-8EB27A9123C3}" destId="{29E4DE83-3122-40CE-9633-FACEEE0262DC}" srcOrd="2" destOrd="0" presId="urn:microsoft.com/office/officeart/2005/8/layout/orgChart1"/>
    <dgm:cxn modelId="{9A5E23D7-BA0B-4CBA-BF3E-A1CEE66B229D}" type="presParOf" srcId="{1C520C48-A107-4F48-8EC0-11CBF49B0F0B}" destId="{B2269175-BBFA-4803-BC45-CBEC2677923A}" srcOrd="10" destOrd="0" presId="urn:microsoft.com/office/officeart/2005/8/layout/orgChart1"/>
    <dgm:cxn modelId="{D4B4944E-C586-4D32-9E93-68ABDD2CC7ED}" type="presParOf" srcId="{1C520C48-A107-4F48-8EC0-11CBF49B0F0B}" destId="{C9E4A78D-5B88-4496-97A0-FEF975503A53}" srcOrd="11" destOrd="0" presId="urn:microsoft.com/office/officeart/2005/8/layout/orgChart1"/>
    <dgm:cxn modelId="{442A09F6-F817-4211-8757-CE6B62D8FF02}" type="presParOf" srcId="{C9E4A78D-5B88-4496-97A0-FEF975503A53}" destId="{71EAF566-0225-4BEA-8CA6-0F3563A68458}" srcOrd="0" destOrd="0" presId="urn:microsoft.com/office/officeart/2005/8/layout/orgChart1"/>
    <dgm:cxn modelId="{5AFCB785-2833-4136-9A5E-868EC9A30A94}" type="presParOf" srcId="{71EAF566-0225-4BEA-8CA6-0F3563A68458}" destId="{49409AC7-250A-4A49-A4F4-EE0E070C707D}" srcOrd="0" destOrd="0" presId="urn:microsoft.com/office/officeart/2005/8/layout/orgChart1"/>
    <dgm:cxn modelId="{9FDCDBC1-4C75-461D-89E2-1C2453929F27}" type="presParOf" srcId="{71EAF566-0225-4BEA-8CA6-0F3563A68458}" destId="{B39FC274-1C1E-4225-8BE1-0DA2D6C40339}" srcOrd="1" destOrd="0" presId="urn:microsoft.com/office/officeart/2005/8/layout/orgChart1"/>
    <dgm:cxn modelId="{2770D309-2091-46AE-9143-A477967D6E35}" type="presParOf" srcId="{C9E4A78D-5B88-4496-97A0-FEF975503A53}" destId="{28750B05-DD20-4D4C-BB66-D1BD8D028065}" srcOrd="1" destOrd="0" presId="urn:microsoft.com/office/officeart/2005/8/layout/orgChart1"/>
    <dgm:cxn modelId="{90E3A204-E67A-4351-AC3E-5F3DB2B21DC0}" type="presParOf" srcId="{C9E4A78D-5B88-4496-97A0-FEF975503A53}" destId="{963A91CB-C35A-4765-B0A7-0C6B3D15C292}" srcOrd="2" destOrd="0" presId="urn:microsoft.com/office/officeart/2005/8/layout/orgChart1"/>
    <dgm:cxn modelId="{A02E1704-254D-418A-9A32-56E61EB58F6F}" type="presParOf" srcId="{1C520C48-A107-4F48-8EC0-11CBF49B0F0B}" destId="{C36E51EB-7B42-4A43-BCCD-CA377FC687E5}" srcOrd="12" destOrd="0" presId="urn:microsoft.com/office/officeart/2005/8/layout/orgChart1"/>
    <dgm:cxn modelId="{1F3E408E-368F-4BB0-B561-053445089482}" type="presParOf" srcId="{1C520C48-A107-4F48-8EC0-11CBF49B0F0B}" destId="{485E4ED8-A4D7-4E6B-A0D6-DD3AFF2F5518}" srcOrd="13" destOrd="0" presId="urn:microsoft.com/office/officeart/2005/8/layout/orgChart1"/>
    <dgm:cxn modelId="{7B090118-AE76-4FEA-8BE1-FE1CD65D5F16}" type="presParOf" srcId="{485E4ED8-A4D7-4E6B-A0D6-DD3AFF2F5518}" destId="{1F7A756D-5CE5-4370-BDF9-672127B2C1CA}" srcOrd="0" destOrd="0" presId="urn:microsoft.com/office/officeart/2005/8/layout/orgChart1"/>
    <dgm:cxn modelId="{E3BBCFD0-59C3-44D9-9553-46C395C5947E}" type="presParOf" srcId="{1F7A756D-5CE5-4370-BDF9-672127B2C1CA}" destId="{8FE7479C-C80E-477B-9727-E27475EB98AB}" srcOrd="0" destOrd="0" presId="urn:microsoft.com/office/officeart/2005/8/layout/orgChart1"/>
    <dgm:cxn modelId="{FE23ECB3-A246-466E-BFF2-963ADE2FC864}" type="presParOf" srcId="{1F7A756D-5CE5-4370-BDF9-672127B2C1CA}" destId="{41C2D083-3C6D-4120-8E56-611BB9073534}" srcOrd="1" destOrd="0" presId="urn:microsoft.com/office/officeart/2005/8/layout/orgChart1"/>
    <dgm:cxn modelId="{A03F86EB-B2AE-4189-99BB-55C9ABCD2116}" type="presParOf" srcId="{485E4ED8-A4D7-4E6B-A0D6-DD3AFF2F5518}" destId="{9A79D8FD-72A9-4B21-893D-F924C0E5B0DD}" srcOrd="1" destOrd="0" presId="urn:microsoft.com/office/officeart/2005/8/layout/orgChart1"/>
    <dgm:cxn modelId="{4D14D6B5-B609-4B80-BBFA-DD6205C4187B}" type="presParOf" srcId="{485E4ED8-A4D7-4E6B-A0D6-DD3AFF2F5518}" destId="{D645F347-B187-4134-A472-B72D5F3F4C34}" srcOrd="2" destOrd="0" presId="urn:microsoft.com/office/officeart/2005/8/layout/orgChart1"/>
    <dgm:cxn modelId="{30C154CB-3C0C-4A7A-841E-A9630161FD2D}" type="presParOf" srcId="{434FE9A2-0EC3-40BC-ABC6-FBD964E42AE0}" destId="{45DAAC4B-D262-461C-A690-09801549D25F}" srcOrd="2" destOrd="0" presId="urn:microsoft.com/office/officeart/2005/8/layout/orgChart1"/>
    <dgm:cxn modelId="{69575BC3-0923-43D4-8D23-79F174741EE7}" type="presParOf" srcId="{6DD34911-89E8-4740-8B36-1B8432C5E2BD}" destId="{1D5DF7C8-BDB6-44F1-B770-CA8E4A57941E}" srcOrd="1" destOrd="0" presId="urn:microsoft.com/office/officeart/2005/8/layout/orgChart1"/>
    <dgm:cxn modelId="{E7CABFE7-4786-4C5E-ABF0-87F300C20695}" type="presParOf" srcId="{1D5DF7C8-BDB6-44F1-B770-CA8E4A57941E}" destId="{11489DFF-FE4D-45FE-A9C5-1917BE8A0E75}" srcOrd="0" destOrd="0" presId="urn:microsoft.com/office/officeart/2005/8/layout/orgChart1"/>
    <dgm:cxn modelId="{63A8926F-9EC1-4D5D-AF03-044EFCB3CA50}" type="presParOf" srcId="{11489DFF-FE4D-45FE-A9C5-1917BE8A0E75}" destId="{6886F9ED-351A-45BF-9F6C-1DA024A66926}" srcOrd="0" destOrd="0" presId="urn:microsoft.com/office/officeart/2005/8/layout/orgChart1"/>
    <dgm:cxn modelId="{332B423E-060A-4B91-8782-7BE0BB346A14}" type="presParOf" srcId="{11489DFF-FE4D-45FE-A9C5-1917BE8A0E75}" destId="{CF9379BB-54C8-4723-8D7D-9F4C93183979}" srcOrd="1" destOrd="0" presId="urn:microsoft.com/office/officeart/2005/8/layout/orgChart1"/>
    <dgm:cxn modelId="{500650E4-E0E0-4273-8FAB-AFB3EA5BB79E}" type="presParOf" srcId="{1D5DF7C8-BDB6-44F1-B770-CA8E4A57941E}" destId="{B8D290F0-BE5F-4108-82FC-58E3CF62935E}" srcOrd="1" destOrd="0" presId="urn:microsoft.com/office/officeart/2005/8/layout/orgChart1"/>
    <dgm:cxn modelId="{03F86AE4-5EAC-4DCD-8936-1A07E1F61F40}" type="presParOf" srcId="{1D5DF7C8-BDB6-44F1-B770-CA8E4A57941E}" destId="{1CA47A75-1CAE-4B87-B2DD-B9C89F61AC70}" srcOrd="2" destOrd="0" presId="urn:microsoft.com/office/officeart/2005/8/layout/orgChar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9AB8215-CA0D-43C1-BDBD-D11FBC886AD3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E051936D-9D9A-4673-A101-A0282F051A1C}">
      <dgm:prSet phldrT="[Texto]" custT="1"/>
      <dgm:spPr/>
      <dgm:t>
        <a:bodyPr/>
        <a:lstStyle/>
        <a:p>
          <a:r>
            <a:rPr lang="es-MX" sz="1800" dirty="0" smtClean="0"/>
            <a:t>DG</a:t>
          </a:r>
          <a:endParaRPr lang="es-MX" sz="1800" dirty="0"/>
        </a:p>
      </dgm:t>
    </dgm:pt>
    <dgm:pt modelId="{8D6E2133-EDA5-4383-A90A-C9C00311D3F6}" type="parTrans" cxnId="{06BABA9A-54D1-415C-9177-92296D6FCF6A}">
      <dgm:prSet/>
      <dgm:spPr>
        <a:ln>
          <a:prstDash val="sysDash"/>
        </a:ln>
      </dgm:spPr>
      <dgm:t>
        <a:bodyPr/>
        <a:lstStyle/>
        <a:p>
          <a:endParaRPr lang="es-MX" sz="1800"/>
        </a:p>
      </dgm:t>
    </dgm:pt>
    <dgm:pt modelId="{15A213EE-8A3B-4628-9A8D-11F9A2FD8F82}" type="sibTrans" cxnId="{06BABA9A-54D1-415C-9177-92296D6FCF6A}">
      <dgm:prSet/>
      <dgm:spPr/>
      <dgm:t>
        <a:bodyPr/>
        <a:lstStyle/>
        <a:p>
          <a:endParaRPr lang="es-MX" sz="1800"/>
        </a:p>
      </dgm:t>
    </dgm:pt>
    <dgm:pt modelId="{EE11B8B7-CA95-44DD-9261-35C67BBB514E}">
      <dgm:prSet phldrT="[Texto]" custT="1"/>
      <dgm:spPr/>
      <dgm:t>
        <a:bodyPr/>
        <a:lstStyle/>
        <a:p>
          <a:r>
            <a:rPr lang="es-MX" sz="1800" dirty="0" smtClean="0"/>
            <a:t>OP</a:t>
          </a:r>
          <a:endParaRPr lang="es-MX" sz="1800" dirty="0"/>
        </a:p>
      </dgm:t>
    </dgm:pt>
    <dgm:pt modelId="{E89829B8-3A12-4A76-8EFE-81C300D6C263}" type="parTrans" cxnId="{4DA9A476-7EF2-43BC-AFC8-9ED59386173D}">
      <dgm:prSet custT="1"/>
      <dgm:spPr/>
      <dgm:t>
        <a:bodyPr/>
        <a:lstStyle/>
        <a:p>
          <a:endParaRPr lang="es-MX" sz="1800"/>
        </a:p>
      </dgm:t>
    </dgm:pt>
    <dgm:pt modelId="{ABD3ED2E-AF76-42C2-918E-9A5C07E2F3AE}" type="sibTrans" cxnId="{4DA9A476-7EF2-43BC-AFC8-9ED59386173D}">
      <dgm:prSet/>
      <dgm:spPr/>
      <dgm:t>
        <a:bodyPr/>
        <a:lstStyle/>
        <a:p>
          <a:endParaRPr lang="es-MX" sz="1800"/>
        </a:p>
      </dgm:t>
    </dgm:pt>
    <dgm:pt modelId="{1920923B-53FC-48E2-B653-EDF4B071EA30}">
      <dgm:prSet phldrT="[Texto]" custT="1"/>
      <dgm:spPr/>
      <dgm:t>
        <a:bodyPr/>
        <a:lstStyle/>
        <a:p>
          <a:r>
            <a:rPr lang="es-MX" sz="1800" dirty="0" smtClean="0"/>
            <a:t>CS</a:t>
          </a:r>
          <a:endParaRPr lang="es-MX" sz="1800" dirty="0"/>
        </a:p>
      </dgm:t>
    </dgm:pt>
    <dgm:pt modelId="{4F286A48-34D5-4013-8080-E1B4C042D3BA}" type="parTrans" cxnId="{4AFAD164-49E4-4ECD-BBF6-EE0A3EB9D236}">
      <dgm:prSet custT="1"/>
      <dgm:spPr/>
      <dgm:t>
        <a:bodyPr/>
        <a:lstStyle/>
        <a:p>
          <a:endParaRPr lang="es-MX" sz="1800"/>
        </a:p>
      </dgm:t>
    </dgm:pt>
    <dgm:pt modelId="{F5736089-CD9E-41D1-BCCB-7DFB572244AB}" type="sibTrans" cxnId="{4AFAD164-49E4-4ECD-BBF6-EE0A3EB9D236}">
      <dgm:prSet/>
      <dgm:spPr/>
      <dgm:t>
        <a:bodyPr/>
        <a:lstStyle/>
        <a:p>
          <a:endParaRPr lang="es-MX" sz="1800"/>
        </a:p>
      </dgm:t>
    </dgm:pt>
    <dgm:pt modelId="{791AE568-E9E3-4068-931C-18DD95F99CD3}">
      <dgm:prSet phldrT="[Texto]" custT="1"/>
      <dgm:spPr/>
      <dgm:t>
        <a:bodyPr/>
        <a:lstStyle/>
        <a:p>
          <a:r>
            <a:rPr lang="es-MX" sz="1800" dirty="0" smtClean="0"/>
            <a:t>UT</a:t>
          </a:r>
          <a:endParaRPr lang="es-MX" sz="1800" dirty="0"/>
        </a:p>
      </dgm:t>
    </dgm:pt>
    <dgm:pt modelId="{25C78C3A-9111-4C53-BAE9-A65E5C25FA01}" type="parTrans" cxnId="{E5F3FE87-962B-4A5D-8905-93C4BD58D813}">
      <dgm:prSet custT="1"/>
      <dgm:spPr/>
      <dgm:t>
        <a:bodyPr/>
        <a:lstStyle/>
        <a:p>
          <a:endParaRPr lang="es-MX" sz="1800"/>
        </a:p>
      </dgm:t>
    </dgm:pt>
    <dgm:pt modelId="{C12A5E6E-3AE1-4ED9-B8B6-7A2136076806}" type="sibTrans" cxnId="{E5F3FE87-962B-4A5D-8905-93C4BD58D813}">
      <dgm:prSet/>
      <dgm:spPr/>
      <dgm:t>
        <a:bodyPr/>
        <a:lstStyle/>
        <a:p>
          <a:endParaRPr lang="es-MX" sz="1800"/>
        </a:p>
      </dgm:t>
    </dgm:pt>
    <dgm:pt modelId="{349B6C46-68E0-411F-8ED7-00F6F66E3953}">
      <dgm:prSet custT="1"/>
      <dgm:spPr/>
      <dgm:t>
        <a:bodyPr/>
        <a:lstStyle/>
        <a:p>
          <a:r>
            <a:rPr lang="es-MX" sz="1800" dirty="0" smtClean="0"/>
            <a:t>CC</a:t>
          </a:r>
          <a:endParaRPr lang="es-MX" sz="1800" dirty="0"/>
        </a:p>
      </dgm:t>
    </dgm:pt>
    <dgm:pt modelId="{F4D3F36A-7454-4845-B795-4E876F3D0E69}" type="parTrans" cxnId="{98D22C19-6C3B-42E7-B2A4-367DF0D5A713}">
      <dgm:prSet/>
      <dgm:spPr/>
      <dgm:t>
        <a:bodyPr/>
        <a:lstStyle/>
        <a:p>
          <a:endParaRPr lang="es-MX"/>
        </a:p>
      </dgm:t>
    </dgm:pt>
    <dgm:pt modelId="{164B9B86-836D-458F-9965-E55627AEE990}" type="sibTrans" cxnId="{98D22C19-6C3B-42E7-B2A4-367DF0D5A713}">
      <dgm:prSet/>
      <dgm:spPr/>
      <dgm:t>
        <a:bodyPr/>
        <a:lstStyle/>
        <a:p>
          <a:endParaRPr lang="es-MX"/>
        </a:p>
      </dgm:t>
    </dgm:pt>
    <dgm:pt modelId="{E7B6EA00-F812-4CCA-A1AA-86539E4A06CC}">
      <dgm:prSet phldrT="[Texto]" custT="1"/>
      <dgm:spPr/>
      <dgm:t>
        <a:bodyPr/>
        <a:lstStyle/>
        <a:p>
          <a:r>
            <a:rPr lang="es-MX" sz="1800" dirty="0" smtClean="0"/>
            <a:t>OIC</a:t>
          </a:r>
          <a:endParaRPr lang="es-MX" sz="1800" dirty="0"/>
        </a:p>
      </dgm:t>
    </dgm:pt>
    <dgm:pt modelId="{A673AF23-F6F2-4D68-B6EE-A3894F59362A}" type="sibTrans" cxnId="{2C88C0F1-5E76-4FAD-960E-55061C2EB0D2}">
      <dgm:prSet/>
      <dgm:spPr/>
      <dgm:t>
        <a:bodyPr/>
        <a:lstStyle/>
        <a:p>
          <a:endParaRPr lang="es-MX" sz="1800"/>
        </a:p>
      </dgm:t>
    </dgm:pt>
    <dgm:pt modelId="{5F4378A6-4EA5-46B3-9C2C-7A75C9942F0C}" type="parTrans" cxnId="{2C88C0F1-5E76-4FAD-960E-55061C2EB0D2}">
      <dgm:prSet custT="1"/>
      <dgm:spPr/>
      <dgm:t>
        <a:bodyPr/>
        <a:lstStyle/>
        <a:p>
          <a:endParaRPr lang="es-MX" sz="1800"/>
        </a:p>
      </dgm:t>
    </dgm:pt>
    <dgm:pt modelId="{114EDF60-528D-4F38-BEE4-41A38D1D9CD6}" type="pres">
      <dgm:prSet presAssocID="{99AB8215-CA0D-43C1-BDBD-D11FBC886AD3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A78DA4DF-D25C-4A63-A672-D5F1C943068E}" type="pres">
      <dgm:prSet presAssocID="{349B6C46-68E0-411F-8ED7-00F6F66E3953}" presName="root1" presStyleCnt="0"/>
      <dgm:spPr/>
    </dgm:pt>
    <dgm:pt modelId="{3C9B03DE-9F46-4D51-9D4D-4105C8BE3EC0}" type="pres">
      <dgm:prSet presAssocID="{349B6C46-68E0-411F-8ED7-00F6F66E3953}" presName="LevelOneTextNode" presStyleLbl="node0" presStyleIdx="0" presStyleCnt="1" custAng="5400000" custScaleY="58124" custLinFactX="-164373" custLinFactNeighborX="-200000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075C53E9-BB83-45E0-97B3-36F563AFEEAF}" type="pres">
      <dgm:prSet presAssocID="{349B6C46-68E0-411F-8ED7-00F6F66E3953}" presName="level2hierChild" presStyleCnt="0"/>
      <dgm:spPr/>
    </dgm:pt>
    <dgm:pt modelId="{337E6734-EEF6-4524-AFF6-D8C64433BC96}" type="pres">
      <dgm:prSet presAssocID="{8D6E2133-EDA5-4383-A90A-C9C00311D3F6}" presName="conn2-1" presStyleLbl="parChTrans1D2" presStyleIdx="0" presStyleCnt="1"/>
      <dgm:spPr/>
      <dgm:t>
        <a:bodyPr/>
        <a:lstStyle/>
        <a:p>
          <a:endParaRPr lang="es-MX"/>
        </a:p>
      </dgm:t>
    </dgm:pt>
    <dgm:pt modelId="{96974E9F-31F7-47EE-A7A6-C33084D16F73}" type="pres">
      <dgm:prSet presAssocID="{8D6E2133-EDA5-4383-A90A-C9C00311D3F6}" presName="connTx" presStyleLbl="parChTrans1D2" presStyleIdx="0" presStyleCnt="1"/>
      <dgm:spPr/>
      <dgm:t>
        <a:bodyPr/>
        <a:lstStyle/>
        <a:p>
          <a:endParaRPr lang="es-MX"/>
        </a:p>
      </dgm:t>
    </dgm:pt>
    <dgm:pt modelId="{2CFDBC0C-4CEF-45F6-A3E8-BB98062493A4}" type="pres">
      <dgm:prSet presAssocID="{E051936D-9D9A-4673-A101-A0282F051A1C}" presName="root2" presStyleCnt="0"/>
      <dgm:spPr/>
    </dgm:pt>
    <dgm:pt modelId="{55CB047A-CF07-40F0-9FF6-38FE430B3753}" type="pres">
      <dgm:prSet presAssocID="{E051936D-9D9A-4673-A101-A0282F051A1C}" presName="LevelTwoTextNode" presStyleLbl="node2" presStyleIdx="0" presStyleCnt="1" custLinFactNeighborX="-7818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EF0BBEB8-88EF-43AD-AF75-5A945DF5511E}" type="pres">
      <dgm:prSet presAssocID="{E051936D-9D9A-4673-A101-A0282F051A1C}" presName="level3hierChild" presStyleCnt="0"/>
      <dgm:spPr/>
    </dgm:pt>
    <dgm:pt modelId="{8BA5C3B2-00C2-4A3F-BF84-FFC756823573}" type="pres">
      <dgm:prSet presAssocID="{E89829B8-3A12-4A76-8EFE-81C300D6C263}" presName="conn2-1" presStyleLbl="parChTrans1D3" presStyleIdx="0" presStyleCnt="4"/>
      <dgm:spPr/>
      <dgm:t>
        <a:bodyPr/>
        <a:lstStyle/>
        <a:p>
          <a:endParaRPr lang="es-MX"/>
        </a:p>
      </dgm:t>
    </dgm:pt>
    <dgm:pt modelId="{8F22B225-1C29-43F4-86F4-570799BFCB9B}" type="pres">
      <dgm:prSet presAssocID="{E89829B8-3A12-4A76-8EFE-81C300D6C263}" presName="connTx" presStyleLbl="parChTrans1D3" presStyleIdx="0" presStyleCnt="4"/>
      <dgm:spPr/>
      <dgm:t>
        <a:bodyPr/>
        <a:lstStyle/>
        <a:p>
          <a:endParaRPr lang="es-MX"/>
        </a:p>
      </dgm:t>
    </dgm:pt>
    <dgm:pt modelId="{C025B1E1-A04C-455D-B0F7-300F7CFEAADD}" type="pres">
      <dgm:prSet presAssocID="{EE11B8B7-CA95-44DD-9261-35C67BBB514E}" presName="root2" presStyleCnt="0"/>
      <dgm:spPr/>
    </dgm:pt>
    <dgm:pt modelId="{C4419F46-D987-4A66-B8C3-6BBBC0603179}" type="pres">
      <dgm:prSet presAssocID="{EE11B8B7-CA95-44DD-9261-35C67BBB514E}" presName="LevelTwoTextNode" presStyleLbl="node3" presStyleIdx="0" presStyleCnt="4" custLinFactNeighborX="26604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C5BA943A-8CE8-4617-B188-73E516A21C44}" type="pres">
      <dgm:prSet presAssocID="{EE11B8B7-CA95-44DD-9261-35C67BBB514E}" presName="level3hierChild" presStyleCnt="0"/>
      <dgm:spPr/>
    </dgm:pt>
    <dgm:pt modelId="{DFED254A-E37E-461E-910A-13108963183B}" type="pres">
      <dgm:prSet presAssocID="{4F286A48-34D5-4013-8080-E1B4C042D3BA}" presName="conn2-1" presStyleLbl="parChTrans1D3" presStyleIdx="1" presStyleCnt="4"/>
      <dgm:spPr/>
      <dgm:t>
        <a:bodyPr/>
        <a:lstStyle/>
        <a:p>
          <a:endParaRPr lang="es-MX"/>
        </a:p>
      </dgm:t>
    </dgm:pt>
    <dgm:pt modelId="{6407DD03-2902-4538-8298-189BC4A74D1D}" type="pres">
      <dgm:prSet presAssocID="{4F286A48-34D5-4013-8080-E1B4C042D3BA}" presName="connTx" presStyleLbl="parChTrans1D3" presStyleIdx="1" presStyleCnt="4"/>
      <dgm:spPr/>
      <dgm:t>
        <a:bodyPr/>
        <a:lstStyle/>
        <a:p>
          <a:endParaRPr lang="es-MX"/>
        </a:p>
      </dgm:t>
    </dgm:pt>
    <dgm:pt modelId="{C58A6D21-3F76-483E-BEB6-BE8C942EBD0A}" type="pres">
      <dgm:prSet presAssocID="{1920923B-53FC-48E2-B653-EDF4B071EA30}" presName="root2" presStyleCnt="0"/>
      <dgm:spPr/>
    </dgm:pt>
    <dgm:pt modelId="{F2D1618E-6882-4312-AD7C-10D5CCA2F248}" type="pres">
      <dgm:prSet presAssocID="{1920923B-53FC-48E2-B653-EDF4B071EA30}" presName="LevelTwoTextNode" presStyleLbl="node3" presStyleIdx="1" presStyleCnt="4" custLinFactNeighborX="26604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9822D25F-1D94-49D7-AF6B-4D1ABBE5396A}" type="pres">
      <dgm:prSet presAssocID="{1920923B-53FC-48E2-B653-EDF4B071EA30}" presName="level3hierChild" presStyleCnt="0"/>
      <dgm:spPr/>
    </dgm:pt>
    <dgm:pt modelId="{7024B54C-8979-4BF0-8198-EDE6238F2370}" type="pres">
      <dgm:prSet presAssocID="{25C78C3A-9111-4C53-BAE9-A65E5C25FA01}" presName="conn2-1" presStyleLbl="parChTrans1D3" presStyleIdx="2" presStyleCnt="4"/>
      <dgm:spPr/>
      <dgm:t>
        <a:bodyPr/>
        <a:lstStyle/>
        <a:p>
          <a:endParaRPr lang="es-MX"/>
        </a:p>
      </dgm:t>
    </dgm:pt>
    <dgm:pt modelId="{26897669-95F6-4262-9192-DE11B881642E}" type="pres">
      <dgm:prSet presAssocID="{25C78C3A-9111-4C53-BAE9-A65E5C25FA01}" presName="connTx" presStyleLbl="parChTrans1D3" presStyleIdx="2" presStyleCnt="4"/>
      <dgm:spPr/>
      <dgm:t>
        <a:bodyPr/>
        <a:lstStyle/>
        <a:p>
          <a:endParaRPr lang="es-MX"/>
        </a:p>
      </dgm:t>
    </dgm:pt>
    <dgm:pt modelId="{E898D2C0-93C7-4973-AFC1-B4555579383B}" type="pres">
      <dgm:prSet presAssocID="{791AE568-E9E3-4068-931C-18DD95F99CD3}" presName="root2" presStyleCnt="0"/>
      <dgm:spPr/>
    </dgm:pt>
    <dgm:pt modelId="{C664F2EE-A913-448B-9048-0C00B4E9FCE9}" type="pres">
      <dgm:prSet presAssocID="{791AE568-E9E3-4068-931C-18DD95F99CD3}" presName="LevelTwoTextNode" presStyleLbl="node3" presStyleIdx="2" presStyleCnt="4" custLinFactNeighborX="26604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3F38A4B5-C697-4531-853A-56AAFDEF8181}" type="pres">
      <dgm:prSet presAssocID="{791AE568-E9E3-4068-931C-18DD95F99CD3}" presName="level3hierChild" presStyleCnt="0"/>
      <dgm:spPr/>
    </dgm:pt>
    <dgm:pt modelId="{A0FE1E89-E698-4348-9476-8DAF045DA65E}" type="pres">
      <dgm:prSet presAssocID="{5F4378A6-4EA5-46B3-9C2C-7A75C9942F0C}" presName="conn2-1" presStyleLbl="parChTrans1D3" presStyleIdx="3" presStyleCnt="4"/>
      <dgm:spPr/>
      <dgm:t>
        <a:bodyPr/>
        <a:lstStyle/>
        <a:p>
          <a:endParaRPr lang="es-MX"/>
        </a:p>
      </dgm:t>
    </dgm:pt>
    <dgm:pt modelId="{57070FA7-D3D2-4F68-B84A-431F34309B60}" type="pres">
      <dgm:prSet presAssocID="{5F4378A6-4EA5-46B3-9C2C-7A75C9942F0C}" presName="connTx" presStyleLbl="parChTrans1D3" presStyleIdx="3" presStyleCnt="4"/>
      <dgm:spPr/>
      <dgm:t>
        <a:bodyPr/>
        <a:lstStyle/>
        <a:p>
          <a:endParaRPr lang="es-MX"/>
        </a:p>
      </dgm:t>
    </dgm:pt>
    <dgm:pt modelId="{D33062F4-38F4-4C67-BA31-A8C3B8CB8CF3}" type="pres">
      <dgm:prSet presAssocID="{E7B6EA00-F812-4CCA-A1AA-86539E4A06CC}" presName="root2" presStyleCnt="0"/>
      <dgm:spPr/>
    </dgm:pt>
    <dgm:pt modelId="{D6A672E6-8EF1-4492-B08C-DF5BCA908981}" type="pres">
      <dgm:prSet presAssocID="{E7B6EA00-F812-4CCA-A1AA-86539E4A06CC}" presName="LevelTwoTextNode" presStyleLbl="node3" presStyleIdx="3" presStyleCnt="4" custLinFactNeighborX="26604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3F8C4F28-8DED-4F9E-8B48-24699FDCF4EC}" type="pres">
      <dgm:prSet presAssocID="{E7B6EA00-F812-4CCA-A1AA-86539E4A06CC}" presName="level3hierChild" presStyleCnt="0"/>
      <dgm:spPr/>
    </dgm:pt>
  </dgm:ptLst>
  <dgm:cxnLst>
    <dgm:cxn modelId="{4DA9A476-7EF2-43BC-AFC8-9ED59386173D}" srcId="{E051936D-9D9A-4673-A101-A0282F051A1C}" destId="{EE11B8B7-CA95-44DD-9261-35C67BBB514E}" srcOrd="0" destOrd="0" parTransId="{E89829B8-3A12-4A76-8EFE-81C300D6C263}" sibTransId="{ABD3ED2E-AF76-42C2-918E-9A5C07E2F3AE}"/>
    <dgm:cxn modelId="{686FAF22-FF33-46A1-B63A-47CBFC1B164B}" type="presOf" srcId="{E051936D-9D9A-4673-A101-A0282F051A1C}" destId="{55CB047A-CF07-40F0-9FF6-38FE430B3753}" srcOrd="0" destOrd="0" presId="urn:microsoft.com/office/officeart/2008/layout/HorizontalMultiLevelHierarchy"/>
    <dgm:cxn modelId="{CB9F2B46-AEAB-42CF-A834-BC837366BB5B}" type="presOf" srcId="{5F4378A6-4EA5-46B3-9C2C-7A75C9942F0C}" destId="{57070FA7-D3D2-4F68-B84A-431F34309B60}" srcOrd="1" destOrd="0" presId="urn:microsoft.com/office/officeart/2008/layout/HorizontalMultiLevelHierarchy"/>
    <dgm:cxn modelId="{033E43C4-C543-4D3A-8C5B-F4F34302A4F8}" type="presOf" srcId="{25C78C3A-9111-4C53-BAE9-A65E5C25FA01}" destId="{26897669-95F6-4262-9192-DE11B881642E}" srcOrd="1" destOrd="0" presId="urn:microsoft.com/office/officeart/2008/layout/HorizontalMultiLevelHierarchy"/>
    <dgm:cxn modelId="{EE231436-C5F7-4A56-B5A3-9FB4EB2019BA}" type="presOf" srcId="{E7B6EA00-F812-4CCA-A1AA-86539E4A06CC}" destId="{D6A672E6-8EF1-4492-B08C-DF5BCA908981}" srcOrd="0" destOrd="0" presId="urn:microsoft.com/office/officeart/2008/layout/HorizontalMultiLevelHierarchy"/>
    <dgm:cxn modelId="{06BABA9A-54D1-415C-9177-92296D6FCF6A}" srcId="{349B6C46-68E0-411F-8ED7-00F6F66E3953}" destId="{E051936D-9D9A-4673-A101-A0282F051A1C}" srcOrd="0" destOrd="0" parTransId="{8D6E2133-EDA5-4383-A90A-C9C00311D3F6}" sibTransId="{15A213EE-8A3B-4628-9A8D-11F9A2FD8F82}"/>
    <dgm:cxn modelId="{98D22C19-6C3B-42E7-B2A4-367DF0D5A713}" srcId="{99AB8215-CA0D-43C1-BDBD-D11FBC886AD3}" destId="{349B6C46-68E0-411F-8ED7-00F6F66E3953}" srcOrd="0" destOrd="0" parTransId="{F4D3F36A-7454-4845-B795-4E876F3D0E69}" sibTransId="{164B9B86-836D-458F-9965-E55627AEE990}"/>
    <dgm:cxn modelId="{2C88C0F1-5E76-4FAD-960E-55061C2EB0D2}" srcId="{E051936D-9D9A-4673-A101-A0282F051A1C}" destId="{E7B6EA00-F812-4CCA-A1AA-86539E4A06CC}" srcOrd="3" destOrd="0" parTransId="{5F4378A6-4EA5-46B3-9C2C-7A75C9942F0C}" sibTransId="{A673AF23-F6F2-4D68-B6EE-A3894F59362A}"/>
    <dgm:cxn modelId="{4AFAD164-49E4-4ECD-BBF6-EE0A3EB9D236}" srcId="{E051936D-9D9A-4673-A101-A0282F051A1C}" destId="{1920923B-53FC-48E2-B653-EDF4B071EA30}" srcOrd="1" destOrd="0" parTransId="{4F286A48-34D5-4013-8080-E1B4C042D3BA}" sibTransId="{F5736089-CD9E-41D1-BCCB-7DFB572244AB}"/>
    <dgm:cxn modelId="{19278629-FA15-45D8-8DAE-C474E1771847}" type="presOf" srcId="{8D6E2133-EDA5-4383-A90A-C9C00311D3F6}" destId="{96974E9F-31F7-47EE-A7A6-C33084D16F73}" srcOrd="1" destOrd="0" presId="urn:microsoft.com/office/officeart/2008/layout/HorizontalMultiLevelHierarchy"/>
    <dgm:cxn modelId="{13721190-5DB6-48A4-9E95-368FC0D9B6CF}" type="presOf" srcId="{99AB8215-CA0D-43C1-BDBD-D11FBC886AD3}" destId="{114EDF60-528D-4F38-BEE4-41A38D1D9CD6}" srcOrd="0" destOrd="0" presId="urn:microsoft.com/office/officeart/2008/layout/HorizontalMultiLevelHierarchy"/>
    <dgm:cxn modelId="{65E6C522-A6AF-4FAD-A59A-C595CD658B33}" type="presOf" srcId="{25C78C3A-9111-4C53-BAE9-A65E5C25FA01}" destId="{7024B54C-8979-4BF0-8198-EDE6238F2370}" srcOrd="0" destOrd="0" presId="urn:microsoft.com/office/officeart/2008/layout/HorizontalMultiLevelHierarchy"/>
    <dgm:cxn modelId="{E1A14F6C-0DFF-4AAA-B943-101FC52D16D7}" type="presOf" srcId="{791AE568-E9E3-4068-931C-18DD95F99CD3}" destId="{C664F2EE-A913-448B-9048-0C00B4E9FCE9}" srcOrd="0" destOrd="0" presId="urn:microsoft.com/office/officeart/2008/layout/HorizontalMultiLevelHierarchy"/>
    <dgm:cxn modelId="{6A9755F8-A5FB-4615-9183-CC119B39AFDE}" type="presOf" srcId="{4F286A48-34D5-4013-8080-E1B4C042D3BA}" destId="{6407DD03-2902-4538-8298-189BC4A74D1D}" srcOrd="1" destOrd="0" presId="urn:microsoft.com/office/officeart/2008/layout/HorizontalMultiLevelHierarchy"/>
    <dgm:cxn modelId="{9136A823-E2B1-4AE9-8561-BC93E6A22279}" type="presOf" srcId="{8D6E2133-EDA5-4383-A90A-C9C00311D3F6}" destId="{337E6734-EEF6-4524-AFF6-D8C64433BC96}" srcOrd="0" destOrd="0" presId="urn:microsoft.com/office/officeart/2008/layout/HorizontalMultiLevelHierarchy"/>
    <dgm:cxn modelId="{E5F3FE87-962B-4A5D-8905-93C4BD58D813}" srcId="{E051936D-9D9A-4673-A101-A0282F051A1C}" destId="{791AE568-E9E3-4068-931C-18DD95F99CD3}" srcOrd="2" destOrd="0" parTransId="{25C78C3A-9111-4C53-BAE9-A65E5C25FA01}" sibTransId="{C12A5E6E-3AE1-4ED9-B8B6-7A2136076806}"/>
    <dgm:cxn modelId="{CED51AD8-C314-4282-A4C9-001B97C05A4F}" type="presOf" srcId="{5F4378A6-4EA5-46B3-9C2C-7A75C9942F0C}" destId="{A0FE1E89-E698-4348-9476-8DAF045DA65E}" srcOrd="0" destOrd="0" presId="urn:microsoft.com/office/officeart/2008/layout/HorizontalMultiLevelHierarchy"/>
    <dgm:cxn modelId="{D8ED122C-1217-44BA-9ACE-B9FC685C3A81}" type="presOf" srcId="{4F286A48-34D5-4013-8080-E1B4C042D3BA}" destId="{DFED254A-E37E-461E-910A-13108963183B}" srcOrd="0" destOrd="0" presId="urn:microsoft.com/office/officeart/2008/layout/HorizontalMultiLevelHierarchy"/>
    <dgm:cxn modelId="{6B5492C4-60F4-4F30-AB01-C07512F56D2E}" type="presOf" srcId="{1920923B-53FC-48E2-B653-EDF4B071EA30}" destId="{F2D1618E-6882-4312-AD7C-10D5CCA2F248}" srcOrd="0" destOrd="0" presId="urn:microsoft.com/office/officeart/2008/layout/HorizontalMultiLevelHierarchy"/>
    <dgm:cxn modelId="{AC6AAC32-B8E5-4548-A5E1-1C979DD6C2E5}" type="presOf" srcId="{EE11B8B7-CA95-44DD-9261-35C67BBB514E}" destId="{C4419F46-D987-4A66-B8C3-6BBBC0603179}" srcOrd="0" destOrd="0" presId="urn:microsoft.com/office/officeart/2008/layout/HorizontalMultiLevelHierarchy"/>
    <dgm:cxn modelId="{83630BC4-CA41-400B-B981-28C9E3B3E584}" type="presOf" srcId="{E89829B8-3A12-4A76-8EFE-81C300D6C263}" destId="{8F22B225-1C29-43F4-86F4-570799BFCB9B}" srcOrd="1" destOrd="0" presId="urn:microsoft.com/office/officeart/2008/layout/HorizontalMultiLevelHierarchy"/>
    <dgm:cxn modelId="{676E4351-1FB7-4460-B8A7-E69FB74E20EC}" type="presOf" srcId="{E89829B8-3A12-4A76-8EFE-81C300D6C263}" destId="{8BA5C3B2-00C2-4A3F-BF84-FFC756823573}" srcOrd="0" destOrd="0" presId="urn:microsoft.com/office/officeart/2008/layout/HorizontalMultiLevelHierarchy"/>
    <dgm:cxn modelId="{5F1427A6-E4B8-4E4A-B047-40742430CB47}" type="presOf" srcId="{349B6C46-68E0-411F-8ED7-00F6F66E3953}" destId="{3C9B03DE-9F46-4D51-9D4D-4105C8BE3EC0}" srcOrd="0" destOrd="0" presId="urn:microsoft.com/office/officeart/2008/layout/HorizontalMultiLevelHierarchy"/>
    <dgm:cxn modelId="{48391A0A-3DE6-4359-99AB-9A0AE7964930}" type="presParOf" srcId="{114EDF60-528D-4F38-BEE4-41A38D1D9CD6}" destId="{A78DA4DF-D25C-4A63-A672-D5F1C943068E}" srcOrd="0" destOrd="0" presId="urn:microsoft.com/office/officeart/2008/layout/HorizontalMultiLevelHierarchy"/>
    <dgm:cxn modelId="{5FA027E8-3817-4E1E-BC19-5A9974F21D23}" type="presParOf" srcId="{A78DA4DF-D25C-4A63-A672-D5F1C943068E}" destId="{3C9B03DE-9F46-4D51-9D4D-4105C8BE3EC0}" srcOrd="0" destOrd="0" presId="urn:microsoft.com/office/officeart/2008/layout/HorizontalMultiLevelHierarchy"/>
    <dgm:cxn modelId="{B57BFF65-A3D5-49F7-8DC5-AD5173DEB7EA}" type="presParOf" srcId="{A78DA4DF-D25C-4A63-A672-D5F1C943068E}" destId="{075C53E9-BB83-45E0-97B3-36F563AFEEAF}" srcOrd="1" destOrd="0" presId="urn:microsoft.com/office/officeart/2008/layout/HorizontalMultiLevelHierarchy"/>
    <dgm:cxn modelId="{D30D0206-CB55-4A87-908B-7FBE745553C5}" type="presParOf" srcId="{075C53E9-BB83-45E0-97B3-36F563AFEEAF}" destId="{337E6734-EEF6-4524-AFF6-D8C64433BC96}" srcOrd="0" destOrd="0" presId="urn:microsoft.com/office/officeart/2008/layout/HorizontalMultiLevelHierarchy"/>
    <dgm:cxn modelId="{F405B857-4CEE-4557-8BB1-7D76CCDE9565}" type="presParOf" srcId="{337E6734-EEF6-4524-AFF6-D8C64433BC96}" destId="{96974E9F-31F7-47EE-A7A6-C33084D16F73}" srcOrd="0" destOrd="0" presId="urn:microsoft.com/office/officeart/2008/layout/HorizontalMultiLevelHierarchy"/>
    <dgm:cxn modelId="{15BA6716-757C-4278-BCA3-F37367AF3CBD}" type="presParOf" srcId="{075C53E9-BB83-45E0-97B3-36F563AFEEAF}" destId="{2CFDBC0C-4CEF-45F6-A3E8-BB98062493A4}" srcOrd="1" destOrd="0" presId="urn:microsoft.com/office/officeart/2008/layout/HorizontalMultiLevelHierarchy"/>
    <dgm:cxn modelId="{C1EFB060-9C86-48FF-AB86-76D05970E91D}" type="presParOf" srcId="{2CFDBC0C-4CEF-45F6-A3E8-BB98062493A4}" destId="{55CB047A-CF07-40F0-9FF6-38FE430B3753}" srcOrd="0" destOrd="0" presId="urn:microsoft.com/office/officeart/2008/layout/HorizontalMultiLevelHierarchy"/>
    <dgm:cxn modelId="{CEF675F0-53F6-4329-BDC2-40FD47AF275E}" type="presParOf" srcId="{2CFDBC0C-4CEF-45F6-A3E8-BB98062493A4}" destId="{EF0BBEB8-88EF-43AD-AF75-5A945DF5511E}" srcOrd="1" destOrd="0" presId="urn:microsoft.com/office/officeart/2008/layout/HorizontalMultiLevelHierarchy"/>
    <dgm:cxn modelId="{3AEA3DA9-38D7-4F05-AAAA-01FDAB20EDD1}" type="presParOf" srcId="{EF0BBEB8-88EF-43AD-AF75-5A945DF5511E}" destId="{8BA5C3B2-00C2-4A3F-BF84-FFC756823573}" srcOrd="0" destOrd="0" presId="urn:microsoft.com/office/officeart/2008/layout/HorizontalMultiLevelHierarchy"/>
    <dgm:cxn modelId="{F50E8F14-F29B-4563-82D7-F1FE52C5EAD0}" type="presParOf" srcId="{8BA5C3B2-00C2-4A3F-BF84-FFC756823573}" destId="{8F22B225-1C29-43F4-86F4-570799BFCB9B}" srcOrd="0" destOrd="0" presId="urn:microsoft.com/office/officeart/2008/layout/HorizontalMultiLevelHierarchy"/>
    <dgm:cxn modelId="{D8E7F037-A15E-4669-BA54-CCD2DC78C32F}" type="presParOf" srcId="{EF0BBEB8-88EF-43AD-AF75-5A945DF5511E}" destId="{C025B1E1-A04C-455D-B0F7-300F7CFEAADD}" srcOrd="1" destOrd="0" presId="urn:microsoft.com/office/officeart/2008/layout/HorizontalMultiLevelHierarchy"/>
    <dgm:cxn modelId="{7E15FB84-9ACD-4F2C-B592-7B0ADDC90EB3}" type="presParOf" srcId="{C025B1E1-A04C-455D-B0F7-300F7CFEAADD}" destId="{C4419F46-D987-4A66-B8C3-6BBBC0603179}" srcOrd="0" destOrd="0" presId="urn:microsoft.com/office/officeart/2008/layout/HorizontalMultiLevelHierarchy"/>
    <dgm:cxn modelId="{70B9DDB9-F523-4C8B-9E53-51565ED770E4}" type="presParOf" srcId="{C025B1E1-A04C-455D-B0F7-300F7CFEAADD}" destId="{C5BA943A-8CE8-4617-B188-73E516A21C44}" srcOrd="1" destOrd="0" presId="urn:microsoft.com/office/officeart/2008/layout/HorizontalMultiLevelHierarchy"/>
    <dgm:cxn modelId="{35875B32-2D5F-4230-AA9D-A54C26255A74}" type="presParOf" srcId="{EF0BBEB8-88EF-43AD-AF75-5A945DF5511E}" destId="{DFED254A-E37E-461E-910A-13108963183B}" srcOrd="2" destOrd="0" presId="urn:microsoft.com/office/officeart/2008/layout/HorizontalMultiLevelHierarchy"/>
    <dgm:cxn modelId="{9A2498AC-A6A2-42EB-AF25-1C1C620AAC8F}" type="presParOf" srcId="{DFED254A-E37E-461E-910A-13108963183B}" destId="{6407DD03-2902-4538-8298-189BC4A74D1D}" srcOrd="0" destOrd="0" presId="urn:microsoft.com/office/officeart/2008/layout/HorizontalMultiLevelHierarchy"/>
    <dgm:cxn modelId="{76F1EFE1-4B56-4ECA-947E-AB2FEAA7F077}" type="presParOf" srcId="{EF0BBEB8-88EF-43AD-AF75-5A945DF5511E}" destId="{C58A6D21-3F76-483E-BEB6-BE8C942EBD0A}" srcOrd="3" destOrd="0" presId="urn:microsoft.com/office/officeart/2008/layout/HorizontalMultiLevelHierarchy"/>
    <dgm:cxn modelId="{FC02EB55-2C55-4139-8F8B-61F9BC7E21F8}" type="presParOf" srcId="{C58A6D21-3F76-483E-BEB6-BE8C942EBD0A}" destId="{F2D1618E-6882-4312-AD7C-10D5CCA2F248}" srcOrd="0" destOrd="0" presId="urn:microsoft.com/office/officeart/2008/layout/HorizontalMultiLevelHierarchy"/>
    <dgm:cxn modelId="{FE7DDF68-1C1B-4ED3-B64F-189174B2C43D}" type="presParOf" srcId="{C58A6D21-3F76-483E-BEB6-BE8C942EBD0A}" destId="{9822D25F-1D94-49D7-AF6B-4D1ABBE5396A}" srcOrd="1" destOrd="0" presId="urn:microsoft.com/office/officeart/2008/layout/HorizontalMultiLevelHierarchy"/>
    <dgm:cxn modelId="{C98447C0-C98D-4B0B-8B09-B6CEDF9154C2}" type="presParOf" srcId="{EF0BBEB8-88EF-43AD-AF75-5A945DF5511E}" destId="{7024B54C-8979-4BF0-8198-EDE6238F2370}" srcOrd="4" destOrd="0" presId="urn:microsoft.com/office/officeart/2008/layout/HorizontalMultiLevelHierarchy"/>
    <dgm:cxn modelId="{3462877D-D913-48DA-9438-26016900F067}" type="presParOf" srcId="{7024B54C-8979-4BF0-8198-EDE6238F2370}" destId="{26897669-95F6-4262-9192-DE11B881642E}" srcOrd="0" destOrd="0" presId="urn:microsoft.com/office/officeart/2008/layout/HorizontalMultiLevelHierarchy"/>
    <dgm:cxn modelId="{2FA632EC-01BD-487D-98E5-99CF0664D972}" type="presParOf" srcId="{EF0BBEB8-88EF-43AD-AF75-5A945DF5511E}" destId="{E898D2C0-93C7-4973-AFC1-B4555579383B}" srcOrd="5" destOrd="0" presId="urn:microsoft.com/office/officeart/2008/layout/HorizontalMultiLevelHierarchy"/>
    <dgm:cxn modelId="{2205BB48-ACA9-494A-8428-95C10D0F5DA8}" type="presParOf" srcId="{E898D2C0-93C7-4973-AFC1-B4555579383B}" destId="{C664F2EE-A913-448B-9048-0C00B4E9FCE9}" srcOrd="0" destOrd="0" presId="urn:microsoft.com/office/officeart/2008/layout/HorizontalMultiLevelHierarchy"/>
    <dgm:cxn modelId="{9EB78695-4246-43E8-A06A-B8335899CC43}" type="presParOf" srcId="{E898D2C0-93C7-4973-AFC1-B4555579383B}" destId="{3F38A4B5-C697-4531-853A-56AAFDEF8181}" srcOrd="1" destOrd="0" presId="urn:microsoft.com/office/officeart/2008/layout/HorizontalMultiLevelHierarchy"/>
    <dgm:cxn modelId="{CF0568AD-A39D-4F43-901B-9781354EA9F7}" type="presParOf" srcId="{EF0BBEB8-88EF-43AD-AF75-5A945DF5511E}" destId="{A0FE1E89-E698-4348-9476-8DAF045DA65E}" srcOrd="6" destOrd="0" presId="urn:microsoft.com/office/officeart/2008/layout/HorizontalMultiLevelHierarchy"/>
    <dgm:cxn modelId="{8BD4DDC1-32F5-4B50-B16A-0F1B6E6C90D3}" type="presParOf" srcId="{A0FE1E89-E698-4348-9476-8DAF045DA65E}" destId="{57070FA7-D3D2-4F68-B84A-431F34309B60}" srcOrd="0" destOrd="0" presId="urn:microsoft.com/office/officeart/2008/layout/HorizontalMultiLevelHierarchy"/>
    <dgm:cxn modelId="{FF81746E-3B55-4F51-8964-FC89F32C8B47}" type="presParOf" srcId="{EF0BBEB8-88EF-43AD-AF75-5A945DF5511E}" destId="{D33062F4-38F4-4C67-BA31-A8C3B8CB8CF3}" srcOrd="7" destOrd="0" presId="urn:microsoft.com/office/officeart/2008/layout/HorizontalMultiLevelHierarchy"/>
    <dgm:cxn modelId="{2821E756-A153-4C48-AA6E-76A800861C7F}" type="presParOf" srcId="{D33062F4-38F4-4C67-BA31-A8C3B8CB8CF3}" destId="{D6A672E6-8EF1-4492-B08C-DF5BCA908981}" srcOrd="0" destOrd="0" presId="urn:microsoft.com/office/officeart/2008/layout/HorizontalMultiLevelHierarchy"/>
    <dgm:cxn modelId="{DC62A301-FB3E-403C-B023-A9ACEB4CE58E}" type="presParOf" srcId="{D33062F4-38F4-4C67-BA31-A8C3B8CB8CF3}" destId="{3F8C4F28-8DED-4F9E-8B48-24699FDCF4EC}" srcOrd="1" destOrd="0" presId="urn:microsoft.com/office/officeart/2008/layout/HorizontalMultiLevelHierarchy"/>
  </dgm:cxnLst>
  <dgm:bg/>
  <dgm:whole/>
  <dgm:extLst>
    <a:ext uri="http://schemas.microsoft.com/office/drawing/2008/diagram">
      <dsp:dataModelExt xmlns=""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8BA559A-761E-4C1A-8387-5E1C42988FFD}" type="doc">
      <dgm:prSet loTypeId="urn:microsoft.com/office/officeart/2005/8/layout/hierarchy5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4661C684-895E-4995-8241-438F6C9B3541}">
      <dgm:prSet phldrT="[Texto]" custT="1"/>
      <dgm:spPr/>
      <dgm:t>
        <a:bodyPr/>
        <a:lstStyle/>
        <a:p>
          <a:r>
            <a:rPr lang="es-MX" sz="1000" dirty="0" smtClean="0"/>
            <a:t>Oficinas Catastrales</a:t>
          </a:r>
          <a:endParaRPr lang="es-MX" sz="1000" dirty="0"/>
        </a:p>
      </dgm:t>
    </dgm:pt>
    <dgm:pt modelId="{4A37AD1D-528A-4F13-9178-7E919A698134}" type="parTrans" cxnId="{D8758F96-B571-487F-B8E3-3D9845B6010F}">
      <dgm:prSet/>
      <dgm:spPr/>
      <dgm:t>
        <a:bodyPr/>
        <a:lstStyle/>
        <a:p>
          <a:endParaRPr lang="es-MX" sz="1000"/>
        </a:p>
      </dgm:t>
    </dgm:pt>
    <dgm:pt modelId="{BFF898F6-8519-4584-BAA3-1BA09DAC0851}" type="sibTrans" cxnId="{D8758F96-B571-487F-B8E3-3D9845B6010F}">
      <dgm:prSet/>
      <dgm:spPr/>
      <dgm:t>
        <a:bodyPr/>
        <a:lstStyle/>
        <a:p>
          <a:endParaRPr lang="es-MX" sz="1000"/>
        </a:p>
      </dgm:t>
    </dgm:pt>
    <dgm:pt modelId="{1B361963-D10B-4B43-9DD8-4DFA7A2617AF}">
      <dgm:prSet phldrT="[Texto]" custT="1"/>
      <dgm:spPr/>
      <dgm:t>
        <a:bodyPr/>
        <a:lstStyle/>
        <a:p>
          <a:r>
            <a:rPr lang="es-MX" sz="1000" dirty="0" smtClean="0"/>
            <a:t>Cd. Valles</a:t>
          </a:r>
          <a:endParaRPr lang="es-MX" sz="1000" dirty="0"/>
        </a:p>
      </dgm:t>
    </dgm:pt>
    <dgm:pt modelId="{5F7ADDA4-C2EC-4981-94C2-99B91B365355}" type="parTrans" cxnId="{6098BDC1-711C-41A9-A25F-FE106567533E}">
      <dgm:prSet custT="1"/>
      <dgm:spPr/>
      <dgm:t>
        <a:bodyPr/>
        <a:lstStyle/>
        <a:p>
          <a:endParaRPr lang="es-MX" sz="1000"/>
        </a:p>
      </dgm:t>
    </dgm:pt>
    <dgm:pt modelId="{5DAF61C0-5B4D-4FB7-90F7-2FBD55C99D89}" type="sibTrans" cxnId="{6098BDC1-711C-41A9-A25F-FE106567533E}">
      <dgm:prSet/>
      <dgm:spPr/>
      <dgm:t>
        <a:bodyPr/>
        <a:lstStyle/>
        <a:p>
          <a:endParaRPr lang="es-MX" sz="1000"/>
        </a:p>
      </dgm:t>
    </dgm:pt>
    <dgm:pt modelId="{F78818D6-373E-4F74-A88E-B755196FBA18}">
      <dgm:prSet phldrT="[Texto]" custT="1"/>
      <dgm:spPr/>
      <dgm:t>
        <a:bodyPr/>
        <a:lstStyle/>
        <a:p>
          <a:r>
            <a:rPr lang="es-MX" sz="1000" dirty="0" smtClean="0"/>
            <a:t>Matehuala</a:t>
          </a:r>
          <a:endParaRPr lang="es-MX" sz="1000" dirty="0"/>
        </a:p>
      </dgm:t>
    </dgm:pt>
    <dgm:pt modelId="{3285EC9B-41B6-4493-A07A-25FA34A66123}" type="parTrans" cxnId="{9C834104-868A-4279-917D-BB1427806B6F}">
      <dgm:prSet custT="1"/>
      <dgm:spPr/>
      <dgm:t>
        <a:bodyPr/>
        <a:lstStyle/>
        <a:p>
          <a:endParaRPr lang="es-MX" sz="1000"/>
        </a:p>
      </dgm:t>
    </dgm:pt>
    <dgm:pt modelId="{ACEEB923-1895-4177-B167-5B496B160856}" type="sibTrans" cxnId="{9C834104-868A-4279-917D-BB1427806B6F}">
      <dgm:prSet/>
      <dgm:spPr/>
      <dgm:t>
        <a:bodyPr/>
        <a:lstStyle/>
        <a:p>
          <a:endParaRPr lang="es-MX" sz="1000"/>
        </a:p>
      </dgm:t>
    </dgm:pt>
    <dgm:pt modelId="{7C0F95AA-58EB-4939-85EE-A2AC0C582A9D}">
      <dgm:prSet phldrT="[Texto]" custT="1"/>
      <dgm:spPr/>
      <dgm:t>
        <a:bodyPr/>
        <a:lstStyle/>
        <a:p>
          <a:r>
            <a:rPr lang="es-MX" sz="1000" dirty="0" err="1" smtClean="0"/>
            <a:t>Rioverde</a:t>
          </a:r>
          <a:endParaRPr lang="es-MX" sz="1000" dirty="0"/>
        </a:p>
      </dgm:t>
    </dgm:pt>
    <dgm:pt modelId="{2320E964-4443-4D29-8538-C9DE8F01BAEE}" type="parTrans" cxnId="{2B9C4E24-55A3-4EC4-B5A0-FD9FF6AA258F}">
      <dgm:prSet custT="1"/>
      <dgm:spPr/>
      <dgm:t>
        <a:bodyPr/>
        <a:lstStyle/>
        <a:p>
          <a:endParaRPr lang="es-MX" sz="1000"/>
        </a:p>
      </dgm:t>
    </dgm:pt>
    <dgm:pt modelId="{5C9A5C27-6533-4587-8580-6B05FCE0C60E}" type="sibTrans" cxnId="{2B9C4E24-55A3-4EC4-B5A0-FD9FF6AA258F}">
      <dgm:prSet/>
      <dgm:spPr/>
      <dgm:t>
        <a:bodyPr/>
        <a:lstStyle/>
        <a:p>
          <a:endParaRPr lang="es-MX" sz="1000"/>
        </a:p>
      </dgm:t>
    </dgm:pt>
    <dgm:pt modelId="{3363871F-2338-41F3-9790-A07976390B47}" type="pres">
      <dgm:prSet presAssocID="{C8BA559A-761E-4C1A-8387-5E1C42988FFD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1DE0EBE4-1F2A-4675-952F-67C3CD4B956E}" type="pres">
      <dgm:prSet presAssocID="{C8BA559A-761E-4C1A-8387-5E1C42988FFD}" presName="hierFlow" presStyleCnt="0"/>
      <dgm:spPr/>
    </dgm:pt>
    <dgm:pt modelId="{E8300983-DF21-4D2B-B039-A15DBF7B0F0D}" type="pres">
      <dgm:prSet presAssocID="{C8BA559A-761E-4C1A-8387-5E1C42988FFD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69A6B906-960B-491B-85DB-68C8A5C29DC5}" type="pres">
      <dgm:prSet presAssocID="{4661C684-895E-4995-8241-438F6C9B3541}" presName="Name17" presStyleCnt="0"/>
      <dgm:spPr/>
    </dgm:pt>
    <dgm:pt modelId="{351ECA38-0B9C-43A1-AC72-1839AA385517}" type="pres">
      <dgm:prSet presAssocID="{4661C684-895E-4995-8241-438F6C9B3541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4035F983-DADD-488D-8B49-B874D3C72BE7}" type="pres">
      <dgm:prSet presAssocID="{4661C684-895E-4995-8241-438F6C9B3541}" presName="hierChild2" presStyleCnt="0"/>
      <dgm:spPr/>
    </dgm:pt>
    <dgm:pt modelId="{226E3FF5-7126-4526-A387-66E32D7F61A9}" type="pres">
      <dgm:prSet presAssocID="{5F7ADDA4-C2EC-4981-94C2-99B91B365355}" presName="Name25" presStyleLbl="parChTrans1D2" presStyleIdx="0" presStyleCnt="3"/>
      <dgm:spPr/>
      <dgm:t>
        <a:bodyPr/>
        <a:lstStyle/>
        <a:p>
          <a:endParaRPr lang="es-MX"/>
        </a:p>
      </dgm:t>
    </dgm:pt>
    <dgm:pt modelId="{9F8842F9-57EF-492E-8523-497A2D873838}" type="pres">
      <dgm:prSet presAssocID="{5F7ADDA4-C2EC-4981-94C2-99B91B365355}" presName="connTx" presStyleLbl="parChTrans1D2" presStyleIdx="0" presStyleCnt="3"/>
      <dgm:spPr/>
      <dgm:t>
        <a:bodyPr/>
        <a:lstStyle/>
        <a:p>
          <a:endParaRPr lang="es-MX"/>
        </a:p>
      </dgm:t>
    </dgm:pt>
    <dgm:pt modelId="{7EAE300D-FB1A-40F7-A1E1-9AD9BFA9A9D9}" type="pres">
      <dgm:prSet presAssocID="{1B361963-D10B-4B43-9DD8-4DFA7A2617AF}" presName="Name30" presStyleCnt="0"/>
      <dgm:spPr/>
    </dgm:pt>
    <dgm:pt modelId="{1E9F4D95-32EF-4C51-B67E-520A7B5ACC68}" type="pres">
      <dgm:prSet presAssocID="{1B361963-D10B-4B43-9DD8-4DFA7A2617AF}" presName="level2Shape" presStyleLbl="node2" presStyleIdx="0" presStyleCnt="3" custScaleX="85417" custScaleY="72243"/>
      <dgm:spPr/>
      <dgm:t>
        <a:bodyPr/>
        <a:lstStyle/>
        <a:p>
          <a:endParaRPr lang="es-MX"/>
        </a:p>
      </dgm:t>
    </dgm:pt>
    <dgm:pt modelId="{870F989D-C127-4613-813F-6EB789D767B2}" type="pres">
      <dgm:prSet presAssocID="{1B361963-D10B-4B43-9DD8-4DFA7A2617AF}" presName="hierChild3" presStyleCnt="0"/>
      <dgm:spPr/>
    </dgm:pt>
    <dgm:pt modelId="{ACFE75D5-7FE6-4C32-A5A7-8C464206F0FB}" type="pres">
      <dgm:prSet presAssocID="{3285EC9B-41B6-4493-A07A-25FA34A66123}" presName="Name25" presStyleLbl="parChTrans1D2" presStyleIdx="1" presStyleCnt="3"/>
      <dgm:spPr/>
      <dgm:t>
        <a:bodyPr/>
        <a:lstStyle/>
        <a:p>
          <a:endParaRPr lang="es-MX"/>
        </a:p>
      </dgm:t>
    </dgm:pt>
    <dgm:pt modelId="{5AADD150-FD0F-4B2C-958D-DB6B96C8FB0D}" type="pres">
      <dgm:prSet presAssocID="{3285EC9B-41B6-4493-A07A-25FA34A66123}" presName="connTx" presStyleLbl="parChTrans1D2" presStyleIdx="1" presStyleCnt="3"/>
      <dgm:spPr/>
      <dgm:t>
        <a:bodyPr/>
        <a:lstStyle/>
        <a:p>
          <a:endParaRPr lang="es-MX"/>
        </a:p>
      </dgm:t>
    </dgm:pt>
    <dgm:pt modelId="{5C853F99-D81C-4B71-9456-2B209A956771}" type="pres">
      <dgm:prSet presAssocID="{F78818D6-373E-4F74-A88E-B755196FBA18}" presName="Name30" presStyleCnt="0"/>
      <dgm:spPr/>
    </dgm:pt>
    <dgm:pt modelId="{38B84C8B-9F72-4C29-8E7A-7B82C9BD0490}" type="pres">
      <dgm:prSet presAssocID="{F78818D6-373E-4F74-A88E-B755196FBA18}" presName="level2Shape" presStyleLbl="node2" presStyleIdx="1" presStyleCnt="3" custScaleX="85417" custScaleY="72243"/>
      <dgm:spPr/>
      <dgm:t>
        <a:bodyPr/>
        <a:lstStyle/>
        <a:p>
          <a:endParaRPr lang="es-MX"/>
        </a:p>
      </dgm:t>
    </dgm:pt>
    <dgm:pt modelId="{38AB7F74-5460-44AC-8039-56CA18710643}" type="pres">
      <dgm:prSet presAssocID="{F78818D6-373E-4F74-A88E-B755196FBA18}" presName="hierChild3" presStyleCnt="0"/>
      <dgm:spPr/>
    </dgm:pt>
    <dgm:pt modelId="{71E2EB24-87FB-49B8-9E94-9122D6A55025}" type="pres">
      <dgm:prSet presAssocID="{2320E964-4443-4D29-8538-C9DE8F01BAEE}" presName="Name25" presStyleLbl="parChTrans1D2" presStyleIdx="2" presStyleCnt="3"/>
      <dgm:spPr/>
      <dgm:t>
        <a:bodyPr/>
        <a:lstStyle/>
        <a:p>
          <a:endParaRPr lang="es-MX"/>
        </a:p>
      </dgm:t>
    </dgm:pt>
    <dgm:pt modelId="{A3E52929-A328-40FF-8E36-FE7D7FAB1A48}" type="pres">
      <dgm:prSet presAssocID="{2320E964-4443-4D29-8538-C9DE8F01BAEE}" presName="connTx" presStyleLbl="parChTrans1D2" presStyleIdx="2" presStyleCnt="3"/>
      <dgm:spPr/>
      <dgm:t>
        <a:bodyPr/>
        <a:lstStyle/>
        <a:p>
          <a:endParaRPr lang="es-MX"/>
        </a:p>
      </dgm:t>
    </dgm:pt>
    <dgm:pt modelId="{3173068C-2C8A-4EBE-9939-673FC7FB31E6}" type="pres">
      <dgm:prSet presAssocID="{7C0F95AA-58EB-4939-85EE-A2AC0C582A9D}" presName="Name30" presStyleCnt="0"/>
      <dgm:spPr/>
    </dgm:pt>
    <dgm:pt modelId="{A174522D-0F9D-4D8E-8892-4279C081C193}" type="pres">
      <dgm:prSet presAssocID="{7C0F95AA-58EB-4939-85EE-A2AC0C582A9D}" presName="level2Shape" presStyleLbl="node2" presStyleIdx="2" presStyleCnt="3" custScaleX="85417" custScaleY="72243"/>
      <dgm:spPr/>
      <dgm:t>
        <a:bodyPr/>
        <a:lstStyle/>
        <a:p>
          <a:endParaRPr lang="es-MX"/>
        </a:p>
      </dgm:t>
    </dgm:pt>
    <dgm:pt modelId="{EE762435-F6B4-405F-BB86-F0CD70478338}" type="pres">
      <dgm:prSet presAssocID="{7C0F95AA-58EB-4939-85EE-A2AC0C582A9D}" presName="hierChild3" presStyleCnt="0"/>
      <dgm:spPr/>
    </dgm:pt>
    <dgm:pt modelId="{A9D40E83-8CE6-46FB-8A13-BE472B16B25A}" type="pres">
      <dgm:prSet presAssocID="{C8BA559A-761E-4C1A-8387-5E1C42988FFD}" presName="bgShapesFlow" presStyleCnt="0"/>
      <dgm:spPr/>
    </dgm:pt>
  </dgm:ptLst>
  <dgm:cxnLst>
    <dgm:cxn modelId="{6098BDC1-711C-41A9-A25F-FE106567533E}" srcId="{4661C684-895E-4995-8241-438F6C9B3541}" destId="{1B361963-D10B-4B43-9DD8-4DFA7A2617AF}" srcOrd="0" destOrd="0" parTransId="{5F7ADDA4-C2EC-4981-94C2-99B91B365355}" sibTransId="{5DAF61C0-5B4D-4FB7-90F7-2FBD55C99D89}"/>
    <dgm:cxn modelId="{5205ED7C-A662-4741-A4DE-70553E9F8E7E}" type="presOf" srcId="{7C0F95AA-58EB-4939-85EE-A2AC0C582A9D}" destId="{A174522D-0F9D-4D8E-8892-4279C081C193}" srcOrd="0" destOrd="0" presId="urn:microsoft.com/office/officeart/2005/8/layout/hierarchy5"/>
    <dgm:cxn modelId="{829009F2-97A1-497D-83D8-98232FB26893}" type="presOf" srcId="{C8BA559A-761E-4C1A-8387-5E1C42988FFD}" destId="{3363871F-2338-41F3-9790-A07976390B47}" srcOrd="0" destOrd="0" presId="urn:microsoft.com/office/officeart/2005/8/layout/hierarchy5"/>
    <dgm:cxn modelId="{A70DBFC0-8A56-456D-9A4A-FB91879882E0}" type="presOf" srcId="{3285EC9B-41B6-4493-A07A-25FA34A66123}" destId="{5AADD150-FD0F-4B2C-958D-DB6B96C8FB0D}" srcOrd="1" destOrd="0" presId="urn:microsoft.com/office/officeart/2005/8/layout/hierarchy5"/>
    <dgm:cxn modelId="{CBFD2404-1FFA-4FF5-A62B-4A0B0761A876}" type="presOf" srcId="{1B361963-D10B-4B43-9DD8-4DFA7A2617AF}" destId="{1E9F4D95-32EF-4C51-B67E-520A7B5ACC68}" srcOrd="0" destOrd="0" presId="urn:microsoft.com/office/officeart/2005/8/layout/hierarchy5"/>
    <dgm:cxn modelId="{2B9C4E24-55A3-4EC4-B5A0-FD9FF6AA258F}" srcId="{4661C684-895E-4995-8241-438F6C9B3541}" destId="{7C0F95AA-58EB-4939-85EE-A2AC0C582A9D}" srcOrd="2" destOrd="0" parTransId="{2320E964-4443-4D29-8538-C9DE8F01BAEE}" sibTransId="{5C9A5C27-6533-4587-8580-6B05FCE0C60E}"/>
    <dgm:cxn modelId="{D8758F96-B571-487F-B8E3-3D9845B6010F}" srcId="{C8BA559A-761E-4C1A-8387-5E1C42988FFD}" destId="{4661C684-895E-4995-8241-438F6C9B3541}" srcOrd="0" destOrd="0" parTransId="{4A37AD1D-528A-4F13-9178-7E919A698134}" sibTransId="{BFF898F6-8519-4584-BAA3-1BA09DAC0851}"/>
    <dgm:cxn modelId="{DCA5D9F6-C0A9-4ABD-99D9-F4C326EEA5F7}" type="presOf" srcId="{4661C684-895E-4995-8241-438F6C9B3541}" destId="{351ECA38-0B9C-43A1-AC72-1839AA385517}" srcOrd="0" destOrd="0" presId="urn:microsoft.com/office/officeart/2005/8/layout/hierarchy5"/>
    <dgm:cxn modelId="{9C834104-868A-4279-917D-BB1427806B6F}" srcId="{4661C684-895E-4995-8241-438F6C9B3541}" destId="{F78818D6-373E-4F74-A88E-B755196FBA18}" srcOrd="1" destOrd="0" parTransId="{3285EC9B-41B6-4493-A07A-25FA34A66123}" sibTransId="{ACEEB923-1895-4177-B167-5B496B160856}"/>
    <dgm:cxn modelId="{D65152DF-978D-4493-865E-AD578CE3A099}" type="presOf" srcId="{3285EC9B-41B6-4493-A07A-25FA34A66123}" destId="{ACFE75D5-7FE6-4C32-A5A7-8C464206F0FB}" srcOrd="0" destOrd="0" presId="urn:microsoft.com/office/officeart/2005/8/layout/hierarchy5"/>
    <dgm:cxn modelId="{8C92DFB5-42CE-44EA-BC76-A85337CE3E62}" type="presOf" srcId="{F78818D6-373E-4F74-A88E-B755196FBA18}" destId="{38B84C8B-9F72-4C29-8E7A-7B82C9BD0490}" srcOrd="0" destOrd="0" presId="urn:microsoft.com/office/officeart/2005/8/layout/hierarchy5"/>
    <dgm:cxn modelId="{6E2C0DDB-EB2E-4F9E-82EA-C0B0827FA0E1}" type="presOf" srcId="{5F7ADDA4-C2EC-4981-94C2-99B91B365355}" destId="{9F8842F9-57EF-492E-8523-497A2D873838}" srcOrd="1" destOrd="0" presId="urn:microsoft.com/office/officeart/2005/8/layout/hierarchy5"/>
    <dgm:cxn modelId="{AB98CF23-442E-4F44-9695-539939192B1D}" type="presOf" srcId="{2320E964-4443-4D29-8538-C9DE8F01BAEE}" destId="{A3E52929-A328-40FF-8E36-FE7D7FAB1A48}" srcOrd="1" destOrd="0" presId="urn:microsoft.com/office/officeart/2005/8/layout/hierarchy5"/>
    <dgm:cxn modelId="{93F927BF-3B7C-4DED-89B6-9F2966326A5B}" type="presOf" srcId="{5F7ADDA4-C2EC-4981-94C2-99B91B365355}" destId="{226E3FF5-7126-4526-A387-66E32D7F61A9}" srcOrd="0" destOrd="0" presId="urn:microsoft.com/office/officeart/2005/8/layout/hierarchy5"/>
    <dgm:cxn modelId="{3B8DC081-2997-4174-B228-CD94305DFDD4}" type="presOf" srcId="{2320E964-4443-4D29-8538-C9DE8F01BAEE}" destId="{71E2EB24-87FB-49B8-9E94-9122D6A55025}" srcOrd="0" destOrd="0" presId="urn:microsoft.com/office/officeart/2005/8/layout/hierarchy5"/>
    <dgm:cxn modelId="{111D78C3-349A-4684-B2C8-A181995019DB}" type="presParOf" srcId="{3363871F-2338-41F3-9790-A07976390B47}" destId="{1DE0EBE4-1F2A-4675-952F-67C3CD4B956E}" srcOrd="0" destOrd="0" presId="urn:microsoft.com/office/officeart/2005/8/layout/hierarchy5"/>
    <dgm:cxn modelId="{C87BF1B5-2263-4F5D-9EC8-3A1262E12A96}" type="presParOf" srcId="{1DE0EBE4-1F2A-4675-952F-67C3CD4B956E}" destId="{E8300983-DF21-4D2B-B039-A15DBF7B0F0D}" srcOrd="0" destOrd="0" presId="urn:microsoft.com/office/officeart/2005/8/layout/hierarchy5"/>
    <dgm:cxn modelId="{F88F4E97-F58B-4043-807A-499744863936}" type="presParOf" srcId="{E8300983-DF21-4D2B-B039-A15DBF7B0F0D}" destId="{69A6B906-960B-491B-85DB-68C8A5C29DC5}" srcOrd="0" destOrd="0" presId="urn:microsoft.com/office/officeart/2005/8/layout/hierarchy5"/>
    <dgm:cxn modelId="{A9906F9D-71A3-4C6D-B013-5CB5F0E02E6B}" type="presParOf" srcId="{69A6B906-960B-491B-85DB-68C8A5C29DC5}" destId="{351ECA38-0B9C-43A1-AC72-1839AA385517}" srcOrd="0" destOrd="0" presId="urn:microsoft.com/office/officeart/2005/8/layout/hierarchy5"/>
    <dgm:cxn modelId="{3E15F65F-C0C3-478A-90D6-5B47840A4C15}" type="presParOf" srcId="{69A6B906-960B-491B-85DB-68C8A5C29DC5}" destId="{4035F983-DADD-488D-8B49-B874D3C72BE7}" srcOrd="1" destOrd="0" presId="urn:microsoft.com/office/officeart/2005/8/layout/hierarchy5"/>
    <dgm:cxn modelId="{579AD153-896D-4A3C-99B4-1663862F203E}" type="presParOf" srcId="{4035F983-DADD-488D-8B49-B874D3C72BE7}" destId="{226E3FF5-7126-4526-A387-66E32D7F61A9}" srcOrd="0" destOrd="0" presId="urn:microsoft.com/office/officeart/2005/8/layout/hierarchy5"/>
    <dgm:cxn modelId="{652FD8FE-A8DC-4455-BB70-D8AD91D451B4}" type="presParOf" srcId="{226E3FF5-7126-4526-A387-66E32D7F61A9}" destId="{9F8842F9-57EF-492E-8523-497A2D873838}" srcOrd="0" destOrd="0" presId="urn:microsoft.com/office/officeart/2005/8/layout/hierarchy5"/>
    <dgm:cxn modelId="{179ECD45-3997-4AA3-A0AF-84E3904728EB}" type="presParOf" srcId="{4035F983-DADD-488D-8B49-B874D3C72BE7}" destId="{7EAE300D-FB1A-40F7-A1E1-9AD9BFA9A9D9}" srcOrd="1" destOrd="0" presId="urn:microsoft.com/office/officeart/2005/8/layout/hierarchy5"/>
    <dgm:cxn modelId="{E2F905F9-0D34-4988-9FF4-90AB4B7E3B93}" type="presParOf" srcId="{7EAE300D-FB1A-40F7-A1E1-9AD9BFA9A9D9}" destId="{1E9F4D95-32EF-4C51-B67E-520A7B5ACC68}" srcOrd="0" destOrd="0" presId="urn:microsoft.com/office/officeart/2005/8/layout/hierarchy5"/>
    <dgm:cxn modelId="{923DED52-2A04-4A6D-ABF2-21E4501B0AED}" type="presParOf" srcId="{7EAE300D-FB1A-40F7-A1E1-9AD9BFA9A9D9}" destId="{870F989D-C127-4613-813F-6EB789D767B2}" srcOrd="1" destOrd="0" presId="urn:microsoft.com/office/officeart/2005/8/layout/hierarchy5"/>
    <dgm:cxn modelId="{1A3360DE-7769-4B63-8168-B3DF401EED5C}" type="presParOf" srcId="{4035F983-DADD-488D-8B49-B874D3C72BE7}" destId="{ACFE75D5-7FE6-4C32-A5A7-8C464206F0FB}" srcOrd="2" destOrd="0" presId="urn:microsoft.com/office/officeart/2005/8/layout/hierarchy5"/>
    <dgm:cxn modelId="{A7F32CC3-C542-4CC2-A62B-5EE64CFAC50C}" type="presParOf" srcId="{ACFE75D5-7FE6-4C32-A5A7-8C464206F0FB}" destId="{5AADD150-FD0F-4B2C-958D-DB6B96C8FB0D}" srcOrd="0" destOrd="0" presId="urn:microsoft.com/office/officeart/2005/8/layout/hierarchy5"/>
    <dgm:cxn modelId="{D5AD66F4-E976-4F42-9391-394D817897F7}" type="presParOf" srcId="{4035F983-DADD-488D-8B49-B874D3C72BE7}" destId="{5C853F99-D81C-4B71-9456-2B209A956771}" srcOrd="3" destOrd="0" presId="urn:microsoft.com/office/officeart/2005/8/layout/hierarchy5"/>
    <dgm:cxn modelId="{33BF6A70-FCD0-4BD1-9536-5B8D7696E160}" type="presParOf" srcId="{5C853F99-D81C-4B71-9456-2B209A956771}" destId="{38B84C8B-9F72-4C29-8E7A-7B82C9BD0490}" srcOrd="0" destOrd="0" presId="urn:microsoft.com/office/officeart/2005/8/layout/hierarchy5"/>
    <dgm:cxn modelId="{8DEACB6E-C985-4D27-A951-4ED1C57273A9}" type="presParOf" srcId="{5C853F99-D81C-4B71-9456-2B209A956771}" destId="{38AB7F74-5460-44AC-8039-56CA18710643}" srcOrd="1" destOrd="0" presId="urn:microsoft.com/office/officeart/2005/8/layout/hierarchy5"/>
    <dgm:cxn modelId="{F7D77AF1-F004-429F-934C-4889CD82F7EA}" type="presParOf" srcId="{4035F983-DADD-488D-8B49-B874D3C72BE7}" destId="{71E2EB24-87FB-49B8-9E94-9122D6A55025}" srcOrd="4" destOrd="0" presId="urn:microsoft.com/office/officeart/2005/8/layout/hierarchy5"/>
    <dgm:cxn modelId="{610E5DA9-3686-4173-9B70-9615971D1206}" type="presParOf" srcId="{71E2EB24-87FB-49B8-9E94-9122D6A55025}" destId="{A3E52929-A328-40FF-8E36-FE7D7FAB1A48}" srcOrd="0" destOrd="0" presId="urn:microsoft.com/office/officeart/2005/8/layout/hierarchy5"/>
    <dgm:cxn modelId="{5EC85A82-A0B3-4C6D-A23D-0D5738EB8ABB}" type="presParOf" srcId="{4035F983-DADD-488D-8B49-B874D3C72BE7}" destId="{3173068C-2C8A-4EBE-9939-673FC7FB31E6}" srcOrd="5" destOrd="0" presId="urn:microsoft.com/office/officeart/2005/8/layout/hierarchy5"/>
    <dgm:cxn modelId="{BB1B9915-524A-401F-8226-5F3AF9ABD0A2}" type="presParOf" srcId="{3173068C-2C8A-4EBE-9939-673FC7FB31E6}" destId="{A174522D-0F9D-4D8E-8892-4279C081C193}" srcOrd="0" destOrd="0" presId="urn:microsoft.com/office/officeart/2005/8/layout/hierarchy5"/>
    <dgm:cxn modelId="{273244E5-8B20-49F8-B863-CEC2C69EB25E}" type="presParOf" srcId="{3173068C-2C8A-4EBE-9939-673FC7FB31E6}" destId="{EE762435-F6B4-405F-BB86-F0CD70478338}" srcOrd="1" destOrd="0" presId="urn:microsoft.com/office/officeart/2005/8/layout/hierarchy5"/>
    <dgm:cxn modelId="{56197C25-CBE6-4AB5-844D-EE87C697A0CC}" type="presParOf" srcId="{3363871F-2338-41F3-9790-A07976390B47}" destId="{A9D40E83-8CE6-46FB-8A13-BE472B16B25A}" srcOrd="1" destOrd="0" presId="urn:microsoft.com/office/officeart/2005/8/layout/hierarchy5"/>
  </dgm:cxnLst>
  <dgm:bg/>
  <dgm:whole/>
  <dgm:extLst>
    <a:ext uri="http://schemas.microsoft.com/office/drawing/2008/diagram">
      <dsp:dataModelExt xmlns="" xmlns:dsp="http://schemas.microsoft.com/office/drawing/2008/diagram" relId="rId16" minVer="http://schemas.openxmlformats.org/drawingml/2006/diagram"/>
    </a:ext>
  </dgm:extLst>
</dgm:dataModel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36E51EB-7B42-4A43-BCCD-CA377FC687E5}">
      <dsp:nvSpPr>
        <dsp:cNvPr id="0" name=""/>
        <dsp:cNvSpPr/>
      </dsp:nvSpPr>
      <dsp:spPr>
        <a:xfrm>
          <a:off x="3806089" y="918491"/>
          <a:ext cx="3858625" cy="24975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93876"/>
              </a:lnTo>
              <a:lnTo>
                <a:pt x="3858625" y="2393876"/>
              </a:lnTo>
              <a:lnTo>
                <a:pt x="3858625" y="24975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269175-BBFA-4803-BC45-CBEC2677923A}">
      <dsp:nvSpPr>
        <dsp:cNvPr id="0" name=""/>
        <dsp:cNvSpPr/>
      </dsp:nvSpPr>
      <dsp:spPr>
        <a:xfrm>
          <a:off x="3806089" y="918491"/>
          <a:ext cx="2663815" cy="24975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93876"/>
              </a:lnTo>
              <a:lnTo>
                <a:pt x="2663815" y="2393876"/>
              </a:lnTo>
              <a:lnTo>
                <a:pt x="2663815" y="24975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3C9930-33BD-4340-B46E-2D1E5B71792C}">
      <dsp:nvSpPr>
        <dsp:cNvPr id="0" name=""/>
        <dsp:cNvSpPr/>
      </dsp:nvSpPr>
      <dsp:spPr>
        <a:xfrm>
          <a:off x="3806089" y="918491"/>
          <a:ext cx="1469004" cy="24975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93876"/>
              </a:lnTo>
              <a:lnTo>
                <a:pt x="1469004" y="2393876"/>
              </a:lnTo>
              <a:lnTo>
                <a:pt x="1469004" y="24975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86C5FE-4343-41EF-8AFF-89E274C8289D}">
      <dsp:nvSpPr>
        <dsp:cNvPr id="0" name=""/>
        <dsp:cNvSpPr/>
      </dsp:nvSpPr>
      <dsp:spPr>
        <a:xfrm>
          <a:off x="3806089" y="918491"/>
          <a:ext cx="274194" cy="24975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93876"/>
              </a:lnTo>
              <a:lnTo>
                <a:pt x="274194" y="2393876"/>
              </a:lnTo>
              <a:lnTo>
                <a:pt x="274194" y="24975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8B4956-1398-45C8-BCD9-33AD5DB53BAC}">
      <dsp:nvSpPr>
        <dsp:cNvPr id="0" name=""/>
        <dsp:cNvSpPr/>
      </dsp:nvSpPr>
      <dsp:spPr>
        <a:xfrm>
          <a:off x="2885473" y="918491"/>
          <a:ext cx="920616" cy="2497558"/>
        </a:xfrm>
        <a:custGeom>
          <a:avLst/>
          <a:gdLst/>
          <a:ahLst/>
          <a:cxnLst/>
          <a:rect l="0" t="0" r="0" b="0"/>
          <a:pathLst>
            <a:path>
              <a:moveTo>
                <a:pt x="920616" y="0"/>
              </a:moveTo>
              <a:lnTo>
                <a:pt x="920616" y="2393876"/>
              </a:lnTo>
              <a:lnTo>
                <a:pt x="0" y="2393876"/>
              </a:lnTo>
              <a:lnTo>
                <a:pt x="0" y="24975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5D2C31-FAE6-41A0-95CD-668A18A20BCC}">
      <dsp:nvSpPr>
        <dsp:cNvPr id="0" name=""/>
        <dsp:cNvSpPr/>
      </dsp:nvSpPr>
      <dsp:spPr>
        <a:xfrm>
          <a:off x="1690663" y="918491"/>
          <a:ext cx="2115426" cy="2497558"/>
        </a:xfrm>
        <a:custGeom>
          <a:avLst/>
          <a:gdLst/>
          <a:ahLst/>
          <a:cxnLst/>
          <a:rect l="0" t="0" r="0" b="0"/>
          <a:pathLst>
            <a:path>
              <a:moveTo>
                <a:pt x="2115426" y="0"/>
              </a:moveTo>
              <a:lnTo>
                <a:pt x="2115426" y="2393876"/>
              </a:lnTo>
              <a:lnTo>
                <a:pt x="0" y="2393876"/>
              </a:lnTo>
              <a:lnTo>
                <a:pt x="0" y="24975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D97934-75C0-4EF3-853E-762D93AA182A}">
      <dsp:nvSpPr>
        <dsp:cNvPr id="0" name=""/>
        <dsp:cNvSpPr/>
      </dsp:nvSpPr>
      <dsp:spPr>
        <a:xfrm>
          <a:off x="495852" y="918491"/>
          <a:ext cx="3310237" cy="2497558"/>
        </a:xfrm>
        <a:custGeom>
          <a:avLst/>
          <a:gdLst/>
          <a:ahLst/>
          <a:cxnLst/>
          <a:rect l="0" t="0" r="0" b="0"/>
          <a:pathLst>
            <a:path>
              <a:moveTo>
                <a:pt x="3310237" y="0"/>
              </a:moveTo>
              <a:lnTo>
                <a:pt x="3310237" y="2393876"/>
              </a:lnTo>
              <a:lnTo>
                <a:pt x="0" y="2393876"/>
              </a:lnTo>
              <a:lnTo>
                <a:pt x="0" y="24975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50D67C-FB11-42D5-8C08-9433ABD2D778}">
      <dsp:nvSpPr>
        <dsp:cNvPr id="0" name=""/>
        <dsp:cNvSpPr/>
      </dsp:nvSpPr>
      <dsp:spPr>
        <a:xfrm>
          <a:off x="2139571" y="424767"/>
          <a:ext cx="3333037" cy="493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Instituto Registral y Catastral</a:t>
          </a:r>
          <a:endParaRPr lang="es-MX" sz="1600" kern="1200" dirty="0"/>
        </a:p>
      </dsp:txBody>
      <dsp:txXfrm>
        <a:off x="2139571" y="424767"/>
        <a:ext cx="3333037" cy="493723"/>
      </dsp:txXfrm>
    </dsp:sp>
    <dsp:sp modelId="{A9CF7192-2641-447C-B19C-FBACBCDD9D0A}">
      <dsp:nvSpPr>
        <dsp:cNvPr id="0" name=""/>
        <dsp:cNvSpPr/>
      </dsp:nvSpPr>
      <dsp:spPr>
        <a:xfrm>
          <a:off x="2129" y="3416049"/>
          <a:ext cx="987446" cy="493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DR</a:t>
          </a:r>
          <a:endParaRPr lang="es-MX" sz="1600" kern="1200" dirty="0"/>
        </a:p>
      </dsp:txBody>
      <dsp:txXfrm>
        <a:off x="2129" y="3416049"/>
        <a:ext cx="987446" cy="493723"/>
      </dsp:txXfrm>
    </dsp:sp>
    <dsp:sp modelId="{A2EABE7F-CA56-4C80-9366-CC5278BFA9CC}">
      <dsp:nvSpPr>
        <dsp:cNvPr id="0" name=""/>
        <dsp:cNvSpPr/>
      </dsp:nvSpPr>
      <dsp:spPr>
        <a:xfrm>
          <a:off x="1196939" y="3416049"/>
          <a:ext cx="987446" cy="493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DC</a:t>
          </a:r>
          <a:endParaRPr lang="es-MX" sz="1600" kern="1200" dirty="0"/>
        </a:p>
      </dsp:txBody>
      <dsp:txXfrm>
        <a:off x="1196939" y="3416049"/>
        <a:ext cx="987446" cy="493723"/>
      </dsp:txXfrm>
    </dsp:sp>
    <dsp:sp modelId="{C7A22743-1801-452E-95A6-5F5A9CCCE168}">
      <dsp:nvSpPr>
        <dsp:cNvPr id="0" name=""/>
        <dsp:cNvSpPr/>
      </dsp:nvSpPr>
      <dsp:spPr>
        <a:xfrm>
          <a:off x="2391750" y="3416049"/>
          <a:ext cx="987446" cy="493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DF</a:t>
          </a:r>
          <a:endParaRPr lang="es-MX" sz="1600" kern="1200" dirty="0"/>
        </a:p>
      </dsp:txBody>
      <dsp:txXfrm>
        <a:off x="2391750" y="3416049"/>
        <a:ext cx="987446" cy="493723"/>
      </dsp:txXfrm>
    </dsp:sp>
    <dsp:sp modelId="{6AB8B811-B431-44E3-A8C4-2B27DE60BCE6}">
      <dsp:nvSpPr>
        <dsp:cNvPr id="0" name=""/>
        <dsp:cNvSpPr/>
      </dsp:nvSpPr>
      <dsp:spPr>
        <a:xfrm>
          <a:off x="3586560" y="3416049"/>
          <a:ext cx="987446" cy="493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DJ</a:t>
          </a:r>
          <a:endParaRPr lang="es-MX" sz="1600" kern="1200" dirty="0"/>
        </a:p>
      </dsp:txBody>
      <dsp:txXfrm>
        <a:off x="3586560" y="3416049"/>
        <a:ext cx="987446" cy="493723"/>
      </dsp:txXfrm>
    </dsp:sp>
    <dsp:sp modelId="{9BD71BBA-91D4-4395-A78B-A98F31B68F6D}">
      <dsp:nvSpPr>
        <dsp:cNvPr id="0" name=""/>
        <dsp:cNvSpPr/>
      </dsp:nvSpPr>
      <dsp:spPr>
        <a:xfrm>
          <a:off x="4781371" y="3416049"/>
          <a:ext cx="987446" cy="493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DID</a:t>
          </a:r>
          <a:endParaRPr lang="es-MX" sz="1600" kern="1200" dirty="0"/>
        </a:p>
      </dsp:txBody>
      <dsp:txXfrm>
        <a:off x="4781371" y="3416049"/>
        <a:ext cx="987446" cy="493723"/>
      </dsp:txXfrm>
    </dsp:sp>
    <dsp:sp modelId="{49409AC7-250A-4A49-A4F4-EE0E070C707D}">
      <dsp:nvSpPr>
        <dsp:cNvPr id="0" name=""/>
        <dsp:cNvSpPr/>
      </dsp:nvSpPr>
      <dsp:spPr>
        <a:xfrm>
          <a:off x="5976181" y="3416049"/>
          <a:ext cx="987446" cy="493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DA</a:t>
          </a:r>
          <a:endParaRPr lang="es-MX" sz="1600" kern="1200" dirty="0"/>
        </a:p>
      </dsp:txBody>
      <dsp:txXfrm>
        <a:off x="5976181" y="3416049"/>
        <a:ext cx="987446" cy="493723"/>
      </dsp:txXfrm>
    </dsp:sp>
    <dsp:sp modelId="{8FE7479C-C80E-477B-9727-E27475EB98AB}">
      <dsp:nvSpPr>
        <dsp:cNvPr id="0" name=""/>
        <dsp:cNvSpPr/>
      </dsp:nvSpPr>
      <dsp:spPr>
        <a:xfrm>
          <a:off x="7170992" y="3416049"/>
          <a:ext cx="987446" cy="493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DVE</a:t>
          </a:r>
          <a:endParaRPr lang="es-MX" sz="1600" kern="1200" dirty="0"/>
        </a:p>
      </dsp:txBody>
      <dsp:txXfrm>
        <a:off x="7170992" y="3416049"/>
        <a:ext cx="987446" cy="493723"/>
      </dsp:txXfrm>
    </dsp:sp>
    <dsp:sp modelId="{6886F9ED-351A-45BF-9F6C-1DA024A66926}">
      <dsp:nvSpPr>
        <dsp:cNvPr id="0" name=""/>
        <dsp:cNvSpPr/>
      </dsp:nvSpPr>
      <dsp:spPr>
        <a:xfrm>
          <a:off x="3293056" y="1152130"/>
          <a:ext cx="1032592" cy="3497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JD</a:t>
          </a:r>
          <a:endParaRPr lang="es-MX" sz="1600" kern="1200" dirty="0"/>
        </a:p>
      </dsp:txBody>
      <dsp:txXfrm>
        <a:off x="3293056" y="1152130"/>
        <a:ext cx="1032592" cy="349709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0FE1E89-E698-4348-9476-8DAF045DA65E}">
      <dsp:nvSpPr>
        <dsp:cNvPr id="0" name=""/>
        <dsp:cNvSpPr/>
      </dsp:nvSpPr>
      <dsp:spPr>
        <a:xfrm>
          <a:off x="3399010" y="936104"/>
          <a:ext cx="634974" cy="6669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17487" y="0"/>
              </a:lnTo>
              <a:lnTo>
                <a:pt x="317487" y="666974"/>
              </a:lnTo>
              <a:lnTo>
                <a:pt x="634974" y="66697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800" kern="1200"/>
        </a:p>
      </dsp:txBody>
      <dsp:txXfrm>
        <a:off x="3693475" y="1246568"/>
        <a:ext cx="46044" cy="46044"/>
      </dsp:txXfrm>
    </dsp:sp>
    <dsp:sp modelId="{7024B54C-8979-4BF0-8198-EDE6238F2370}">
      <dsp:nvSpPr>
        <dsp:cNvPr id="0" name=""/>
        <dsp:cNvSpPr/>
      </dsp:nvSpPr>
      <dsp:spPr>
        <a:xfrm>
          <a:off x="3399010" y="936104"/>
          <a:ext cx="634974" cy="2223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17487" y="0"/>
              </a:lnTo>
              <a:lnTo>
                <a:pt x="317487" y="222324"/>
              </a:lnTo>
              <a:lnTo>
                <a:pt x="634974" y="22232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800" kern="1200"/>
        </a:p>
      </dsp:txBody>
      <dsp:txXfrm>
        <a:off x="3699678" y="1030447"/>
        <a:ext cx="33638" cy="33638"/>
      </dsp:txXfrm>
    </dsp:sp>
    <dsp:sp modelId="{DFED254A-E37E-461E-910A-13108963183B}">
      <dsp:nvSpPr>
        <dsp:cNvPr id="0" name=""/>
        <dsp:cNvSpPr/>
      </dsp:nvSpPr>
      <dsp:spPr>
        <a:xfrm>
          <a:off x="3399010" y="713779"/>
          <a:ext cx="634974" cy="222324"/>
        </a:xfrm>
        <a:custGeom>
          <a:avLst/>
          <a:gdLst/>
          <a:ahLst/>
          <a:cxnLst/>
          <a:rect l="0" t="0" r="0" b="0"/>
          <a:pathLst>
            <a:path>
              <a:moveTo>
                <a:pt x="0" y="222324"/>
              </a:moveTo>
              <a:lnTo>
                <a:pt x="317487" y="222324"/>
              </a:lnTo>
              <a:lnTo>
                <a:pt x="317487" y="0"/>
              </a:lnTo>
              <a:lnTo>
                <a:pt x="634974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800" kern="1200"/>
        </a:p>
      </dsp:txBody>
      <dsp:txXfrm>
        <a:off x="3699678" y="808122"/>
        <a:ext cx="33638" cy="33638"/>
      </dsp:txXfrm>
    </dsp:sp>
    <dsp:sp modelId="{8BA5C3B2-00C2-4A3F-BF84-FFC756823573}">
      <dsp:nvSpPr>
        <dsp:cNvPr id="0" name=""/>
        <dsp:cNvSpPr/>
      </dsp:nvSpPr>
      <dsp:spPr>
        <a:xfrm>
          <a:off x="3399010" y="269129"/>
          <a:ext cx="634974" cy="666974"/>
        </a:xfrm>
        <a:custGeom>
          <a:avLst/>
          <a:gdLst/>
          <a:ahLst/>
          <a:cxnLst/>
          <a:rect l="0" t="0" r="0" b="0"/>
          <a:pathLst>
            <a:path>
              <a:moveTo>
                <a:pt x="0" y="666974"/>
              </a:moveTo>
              <a:lnTo>
                <a:pt x="317487" y="666974"/>
              </a:lnTo>
              <a:lnTo>
                <a:pt x="317487" y="0"/>
              </a:lnTo>
              <a:lnTo>
                <a:pt x="634974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800" kern="1200"/>
        </a:p>
      </dsp:txBody>
      <dsp:txXfrm>
        <a:off x="3693475" y="579594"/>
        <a:ext cx="46044" cy="46044"/>
      </dsp:txXfrm>
    </dsp:sp>
    <dsp:sp modelId="{337E6734-EEF6-4524-AFF6-D8C64433BC96}">
      <dsp:nvSpPr>
        <dsp:cNvPr id="0" name=""/>
        <dsp:cNvSpPr/>
      </dsp:nvSpPr>
      <dsp:spPr>
        <a:xfrm>
          <a:off x="793969" y="890384"/>
          <a:ext cx="143828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438280" y="45720"/>
              </a:lnTo>
            </a:path>
          </a:pathLst>
        </a:custGeom>
        <a:noFill/>
        <a:ln w="25400" cap="flat" cmpd="sng" algn="ctr">
          <a:solidFill>
            <a:scrgbClr r="0" g="0" b="0"/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1477153" y="900146"/>
        <a:ext cx="71914" cy="71914"/>
      </dsp:txXfrm>
    </dsp:sp>
    <dsp:sp modelId="{3C9B03DE-9F46-4D51-9D4D-4105C8BE3EC0}">
      <dsp:nvSpPr>
        <dsp:cNvPr id="0" name=""/>
        <dsp:cNvSpPr/>
      </dsp:nvSpPr>
      <dsp:spPr>
        <a:xfrm>
          <a:off x="72008" y="758244"/>
          <a:ext cx="1088202" cy="3557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CC</a:t>
          </a:r>
          <a:endParaRPr lang="es-MX" sz="1800" kern="1200" dirty="0"/>
        </a:p>
      </dsp:txBody>
      <dsp:txXfrm>
        <a:off x="72008" y="758244"/>
        <a:ext cx="1088202" cy="355719"/>
      </dsp:txXfrm>
    </dsp:sp>
    <dsp:sp modelId="{55CB047A-CF07-40F0-9FF6-38FE430B3753}">
      <dsp:nvSpPr>
        <dsp:cNvPr id="0" name=""/>
        <dsp:cNvSpPr/>
      </dsp:nvSpPr>
      <dsp:spPr>
        <a:xfrm>
          <a:off x="2232250" y="758244"/>
          <a:ext cx="1166760" cy="3557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DG</a:t>
          </a:r>
          <a:endParaRPr lang="es-MX" sz="1800" kern="1200" dirty="0"/>
        </a:p>
      </dsp:txBody>
      <dsp:txXfrm>
        <a:off x="2232250" y="758244"/>
        <a:ext cx="1166760" cy="355719"/>
      </dsp:txXfrm>
    </dsp:sp>
    <dsp:sp modelId="{C4419F46-D987-4A66-B8C3-6BBBC0603179}">
      <dsp:nvSpPr>
        <dsp:cNvPr id="0" name=""/>
        <dsp:cNvSpPr/>
      </dsp:nvSpPr>
      <dsp:spPr>
        <a:xfrm>
          <a:off x="4033984" y="91270"/>
          <a:ext cx="1166760" cy="3557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OP</a:t>
          </a:r>
          <a:endParaRPr lang="es-MX" sz="1800" kern="1200" dirty="0"/>
        </a:p>
      </dsp:txBody>
      <dsp:txXfrm>
        <a:off x="4033984" y="91270"/>
        <a:ext cx="1166760" cy="355719"/>
      </dsp:txXfrm>
    </dsp:sp>
    <dsp:sp modelId="{F2D1618E-6882-4312-AD7C-10D5CCA2F248}">
      <dsp:nvSpPr>
        <dsp:cNvPr id="0" name=""/>
        <dsp:cNvSpPr/>
      </dsp:nvSpPr>
      <dsp:spPr>
        <a:xfrm>
          <a:off x="4033984" y="535919"/>
          <a:ext cx="1166760" cy="3557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CS</a:t>
          </a:r>
          <a:endParaRPr lang="es-MX" sz="1800" kern="1200" dirty="0"/>
        </a:p>
      </dsp:txBody>
      <dsp:txXfrm>
        <a:off x="4033984" y="535919"/>
        <a:ext cx="1166760" cy="355719"/>
      </dsp:txXfrm>
    </dsp:sp>
    <dsp:sp modelId="{C664F2EE-A913-448B-9048-0C00B4E9FCE9}">
      <dsp:nvSpPr>
        <dsp:cNvPr id="0" name=""/>
        <dsp:cNvSpPr/>
      </dsp:nvSpPr>
      <dsp:spPr>
        <a:xfrm>
          <a:off x="4033984" y="980568"/>
          <a:ext cx="1166760" cy="3557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UT</a:t>
          </a:r>
          <a:endParaRPr lang="es-MX" sz="1800" kern="1200" dirty="0"/>
        </a:p>
      </dsp:txBody>
      <dsp:txXfrm>
        <a:off x="4033984" y="980568"/>
        <a:ext cx="1166760" cy="355719"/>
      </dsp:txXfrm>
    </dsp:sp>
    <dsp:sp modelId="{D6A672E6-8EF1-4492-B08C-DF5BCA908981}">
      <dsp:nvSpPr>
        <dsp:cNvPr id="0" name=""/>
        <dsp:cNvSpPr/>
      </dsp:nvSpPr>
      <dsp:spPr>
        <a:xfrm>
          <a:off x="4033984" y="1425218"/>
          <a:ext cx="1166760" cy="3557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smtClean="0"/>
            <a:t>CI</a:t>
          </a:r>
          <a:endParaRPr lang="es-MX" sz="1800" kern="1200" dirty="0"/>
        </a:p>
      </dsp:txBody>
      <dsp:txXfrm>
        <a:off x="4033984" y="1425218"/>
        <a:ext cx="1166760" cy="355719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51ECA38-0B9C-43A1-AC72-1839AA385517}">
      <dsp:nvSpPr>
        <dsp:cNvPr id="0" name=""/>
        <dsp:cNvSpPr/>
      </dsp:nvSpPr>
      <dsp:spPr>
        <a:xfrm>
          <a:off x="33151" y="1287924"/>
          <a:ext cx="896972" cy="4484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kern="1200" dirty="0" smtClean="0"/>
            <a:t>Oficinas Catastrales</a:t>
          </a:r>
          <a:endParaRPr lang="es-MX" sz="1000" kern="1200" dirty="0"/>
        </a:p>
      </dsp:txBody>
      <dsp:txXfrm>
        <a:off x="33151" y="1287924"/>
        <a:ext cx="896972" cy="448486"/>
      </dsp:txXfrm>
    </dsp:sp>
    <dsp:sp modelId="{226E3FF5-7126-4526-A387-66E32D7F61A9}">
      <dsp:nvSpPr>
        <dsp:cNvPr id="0" name=""/>
        <dsp:cNvSpPr/>
      </dsp:nvSpPr>
      <dsp:spPr>
        <a:xfrm rot="18751210">
          <a:off x="844083" y="1303185"/>
          <a:ext cx="530871" cy="26692"/>
        </a:xfrm>
        <a:custGeom>
          <a:avLst/>
          <a:gdLst/>
          <a:ahLst/>
          <a:cxnLst/>
          <a:rect l="0" t="0" r="0" b="0"/>
          <a:pathLst>
            <a:path>
              <a:moveTo>
                <a:pt x="0" y="13346"/>
              </a:moveTo>
              <a:lnTo>
                <a:pt x="530871" y="133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000" kern="1200"/>
        </a:p>
      </dsp:txBody>
      <dsp:txXfrm rot="18751210">
        <a:off x="1096247" y="1303259"/>
        <a:ext cx="26543" cy="26543"/>
      </dsp:txXfrm>
    </dsp:sp>
    <dsp:sp modelId="{1E9F4D95-32EF-4C51-B67E-520A7B5ACC68}">
      <dsp:nvSpPr>
        <dsp:cNvPr id="0" name=""/>
        <dsp:cNvSpPr/>
      </dsp:nvSpPr>
      <dsp:spPr>
        <a:xfrm>
          <a:off x="1288913" y="958894"/>
          <a:ext cx="766167" cy="324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kern="1200" dirty="0" smtClean="0"/>
            <a:t>Cd. Valles</a:t>
          </a:r>
          <a:endParaRPr lang="es-MX" sz="1000" kern="1200" dirty="0"/>
        </a:p>
      </dsp:txBody>
      <dsp:txXfrm>
        <a:off x="1288913" y="958894"/>
        <a:ext cx="766167" cy="324000"/>
      </dsp:txXfrm>
    </dsp:sp>
    <dsp:sp modelId="{ACFE75D5-7FE6-4C32-A5A7-8C464206F0FB}">
      <dsp:nvSpPr>
        <dsp:cNvPr id="0" name=""/>
        <dsp:cNvSpPr/>
      </dsp:nvSpPr>
      <dsp:spPr>
        <a:xfrm>
          <a:off x="930124" y="1498821"/>
          <a:ext cx="358789" cy="26692"/>
        </a:xfrm>
        <a:custGeom>
          <a:avLst/>
          <a:gdLst/>
          <a:ahLst/>
          <a:cxnLst/>
          <a:rect l="0" t="0" r="0" b="0"/>
          <a:pathLst>
            <a:path>
              <a:moveTo>
                <a:pt x="0" y="13346"/>
              </a:moveTo>
              <a:lnTo>
                <a:pt x="358789" y="133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000" kern="1200"/>
        </a:p>
      </dsp:txBody>
      <dsp:txXfrm>
        <a:off x="1100549" y="1503198"/>
        <a:ext cx="17939" cy="17939"/>
      </dsp:txXfrm>
    </dsp:sp>
    <dsp:sp modelId="{38B84C8B-9F72-4C29-8E7A-7B82C9BD0490}">
      <dsp:nvSpPr>
        <dsp:cNvPr id="0" name=""/>
        <dsp:cNvSpPr/>
      </dsp:nvSpPr>
      <dsp:spPr>
        <a:xfrm>
          <a:off x="1288913" y="1350167"/>
          <a:ext cx="766167" cy="324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kern="1200" dirty="0" smtClean="0"/>
            <a:t>Matehuala</a:t>
          </a:r>
          <a:endParaRPr lang="es-MX" sz="1000" kern="1200" dirty="0"/>
        </a:p>
      </dsp:txBody>
      <dsp:txXfrm>
        <a:off x="1288913" y="1350167"/>
        <a:ext cx="766167" cy="324000"/>
      </dsp:txXfrm>
    </dsp:sp>
    <dsp:sp modelId="{71E2EB24-87FB-49B8-9E94-9122D6A55025}">
      <dsp:nvSpPr>
        <dsp:cNvPr id="0" name=""/>
        <dsp:cNvSpPr/>
      </dsp:nvSpPr>
      <dsp:spPr>
        <a:xfrm rot="2848790">
          <a:off x="844083" y="1694458"/>
          <a:ext cx="530871" cy="26692"/>
        </a:xfrm>
        <a:custGeom>
          <a:avLst/>
          <a:gdLst/>
          <a:ahLst/>
          <a:cxnLst/>
          <a:rect l="0" t="0" r="0" b="0"/>
          <a:pathLst>
            <a:path>
              <a:moveTo>
                <a:pt x="0" y="13346"/>
              </a:moveTo>
              <a:lnTo>
                <a:pt x="530871" y="133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000" kern="1200"/>
        </a:p>
      </dsp:txBody>
      <dsp:txXfrm rot="2848790">
        <a:off x="1096247" y="1694532"/>
        <a:ext cx="26543" cy="26543"/>
      </dsp:txXfrm>
    </dsp:sp>
    <dsp:sp modelId="{A174522D-0F9D-4D8E-8892-4279C081C193}">
      <dsp:nvSpPr>
        <dsp:cNvPr id="0" name=""/>
        <dsp:cNvSpPr/>
      </dsp:nvSpPr>
      <dsp:spPr>
        <a:xfrm>
          <a:off x="1288913" y="1741441"/>
          <a:ext cx="766167" cy="324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kern="1200" dirty="0" err="1" smtClean="0"/>
            <a:t>Rioverde</a:t>
          </a:r>
          <a:endParaRPr lang="es-MX" sz="1000" kern="1200" dirty="0"/>
        </a:p>
      </dsp:txBody>
      <dsp:txXfrm>
        <a:off x="1288913" y="1741441"/>
        <a:ext cx="766167" cy="324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54A15-6DBB-4013-8F29-A7516B968FE7}" type="datetimeFigureOut">
              <a:rPr lang="es-MX" smtClean="0"/>
              <a:pPr/>
              <a:t>01/12/2021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952C1-437D-4483-9BBF-91F91E667E5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246481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54A15-6DBB-4013-8F29-A7516B968FE7}" type="datetimeFigureOut">
              <a:rPr lang="es-MX" smtClean="0"/>
              <a:pPr/>
              <a:t>01/12/2021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952C1-437D-4483-9BBF-91F91E667E5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531351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54A15-6DBB-4013-8F29-A7516B968FE7}" type="datetimeFigureOut">
              <a:rPr lang="es-MX" smtClean="0"/>
              <a:pPr/>
              <a:t>01/12/2021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952C1-437D-4483-9BBF-91F91E667E5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460307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54A15-6DBB-4013-8F29-A7516B968FE7}" type="datetimeFigureOut">
              <a:rPr lang="es-MX" smtClean="0"/>
              <a:pPr/>
              <a:t>01/12/2021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952C1-437D-4483-9BBF-91F91E667E5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373223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54A15-6DBB-4013-8F29-A7516B968FE7}" type="datetimeFigureOut">
              <a:rPr lang="es-MX" smtClean="0"/>
              <a:pPr/>
              <a:t>01/12/2021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952C1-437D-4483-9BBF-91F91E667E5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764693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54A15-6DBB-4013-8F29-A7516B968FE7}" type="datetimeFigureOut">
              <a:rPr lang="es-MX" smtClean="0"/>
              <a:pPr/>
              <a:t>01/12/2021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952C1-437D-4483-9BBF-91F91E667E5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228554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54A15-6DBB-4013-8F29-A7516B968FE7}" type="datetimeFigureOut">
              <a:rPr lang="es-MX" smtClean="0"/>
              <a:pPr/>
              <a:t>01/12/2021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952C1-437D-4483-9BBF-91F91E667E5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32472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54A15-6DBB-4013-8F29-A7516B968FE7}" type="datetimeFigureOut">
              <a:rPr lang="es-MX" smtClean="0"/>
              <a:pPr/>
              <a:t>01/12/2021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952C1-437D-4483-9BBF-91F91E667E5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742607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54A15-6DBB-4013-8F29-A7516B968FE7}" type="datetimeFigureOut">
              <a:rPr lang="es-MX" smtClean="0"/>
              <a:pPr/>
              <a:t>01/12/2021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952C1-437D-4483-9BBF-91F91E667E5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422452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54A15-6DBB-4013-8F29-A7516B968FE7}" type="datetimeFigureOut">
              <a:rPr lang="es-MX" smtClean="0"/>
              <a:pPr/>
              <a:t>01/12/2021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952C1-437D-4483-9BBF-91F91E667E5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436756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54A15-6DBB-4013-8F29-A7516B968FE7}" type="datetimeFigureOut">
              <a:rPr lang="es-MX" smtClean="0"/>
              <a:pPr/>
              <a:t>01/12/2021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952C1-437D-4483-9BBF-91F91E667E5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662908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F54A15-6DBB-4013-8F29-A7516B968FE7}" type="datetimeFigureOut">
              <a:rPr lang="es-MX" smtClean="0"/>
              <a:pPr/>
              <a:t>01/12/2021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952C1-437D-4483-9BBF-91F91E667E5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217136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openxmlformats.org/officeDocument/2006/relationships/diagramColors" Target="../diagrams/colors3.xml"/><Relationship Id="rId18" Type="http://schemas.microsoft.com/office/2007/relationships/diagramDrawing" Target="../diagrams/drawing7.xml"/><Relationship Id="rId3" Type="http://schemas.openxmlformats.org/officeDocument/2006/relationships/diagramLayout" Target="../diagrams/layout1.xml"/><Relationship Id="rId7" Type="http://schemas.openxmlformats.org/officeDocument/2006/relationships/diagramLayout" Target="../diagrams/layout2.xml"/><Relationship Id="rId12" Type="http://schemas.openxmlformats.org/officeDocument/2006/relationships/diagramQuickStyle" Target="../diagrams/quickStyle3.xml"/><Relationship Id="rId17" Type="http://schemas.microsoft.com/office/2007/relationships/diagramDrawing" Target="../diagrams/drawing6.xml"/><Relationship Id="rId2" Type="http://schemas.openxmlformats.org/officeDocument/2006/relationships/diagramData" Target="../diagrams/data1.xml"/><Relationship Id="rId16" Type="http://schemas.microsoft.com/office/2007/relationships/diagramDrawing" Target="../diagrams/drawing8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2.xml"/><Relationship Id="rId11" Type="http://schemas.openxmlformats.org/officeDocument/2006/relationships/diagramLayout" Target="../diagrams/layout3.xml"/><Relationship Id="rId5" Type="http://schemas.openxmlformats.org/officeDocument/2006/relationships/diagramColors" Target="../diagrams/colors1.xml"/><Relationship Id="rId10" Type="http://schemas.openxmlformats.org/officeDocument/2006/relationships/diagramData" Target="../diagrams/data3.xml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agrama"/>
          <p:cNvGraphicFramePr/>
          <p:nvPr>
            <p:extLst>
              <p:ext uri="{D42A27DB-BD31-4B8C-83A1-F6EECF244321}">
                <p14:modId xmlns="" xmlns:p14="http://schemas.microsoft.com/office/powerpoint/2010/main" val="1916515814"/>
              </p:ext>
            </p:extLst>
          </p:nvPr>
        </p:nvGraphicFramePr>
        <p:xfrm>
          <a:off x="539552" y="116632"/>
          <a:ext cx="8160568" cy="6624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9 Diagrama"/>
          <p:cNvGraphicFramePr/>
          <p:nvPr>
            <p:extLst>
              <p:ext uri="{D42A27DB-BD31-4B8C-83A1-F6EECF244321}">
                <p14:modId xmlns="" xmlns:p14="http://schemas.microsoft.com/office/powerpoint/2010/main" val="1065953007"/>
              </p:ext>
            </p:extLst>
          </p:nvPr>
        </p:nvGraphicFramePr>
        <p:xfrm>
          <a:off x="1547664" y="1484784"/>
          <a:ext cx="6624736" cy="1872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11" name="10 Diagrama"/>
          <p:cNvGraphicFramePr/>
          <p:nvPr>
            <p:extLst>
              <p:ext uri="{D42A27DB-BD31-4B8C-83A1-F6EECF244321}">
                <p14:modId xmlns="" xmlns:p14="http://schemas.microsoft.com/office/powerpoint/2010/main" val="874557436"/>
              </p:ext>
            </p:extLst>
          </p:nvPr>
        </p:nvGraphicFramePr>
        <p:xfrm>
          <a:off x="4644008" y="4005064"/>
          <a:ext cx="2088232" cy="3024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pSp>
        <p:nvGrpSpPr>
          <p:cNvPr id="13" name="12 Grupo"/>
          <p:cNvGrpSpPr/>
          <p:nvPr/>
        </p:nvGrpSpPr>
        <p:grpSpPr>
          <a:xfrm>
            <a:off x="467544" y="4279591"/>
            <a:ext cx="3816424" cy="2418439"/>
            <a:chOff x="2915816" y="827771"/>
            <a:chExt cx="3816424" cy="2879859"/>
          </a:xfrm>
        </p:grpSpPr>
        <p:sp>
          <p:nvSpPr>
            <p:cNvPr id="14" name="13 Forma libre"/>
            <p:cNvSpPr/>
            <p:nvPr/>
          </p:nvSpPr>
          <p:spPr>
            <a:xfrm>
              <a:off x="2915816" y="2132250"/>
              <a:ext cx="896400" cy="535857"/>
            </a:xfrm>
            <a:custGeom>
              <a:avLst/>
              <a:gdLst>
                <a:gd name="connsiteX0" fmla="*/ 0 w 762324"/>
                <a:gd name="connsiteY0" fmla="*/ 36125 h 361251"/>
                <a:gd name="connsiteX1" fmla="*/ 36125 w 762324"/>
                <a:gd name="connsiteY1" fmla="*/ 0 h 361251"/>
                <a:gd name="connsiteX2" fmla="*/ 726199 w 762324"/>
                <a:gd name="connsiteY2" fmla="*/ 0 h 361251"/>
                <a:gd name="connsiteX3" fmla="*/ 762324 w 762324"/>
                <a:gd name="connsiteY3" fmla="*/ 36125 h 361251"/>
                <a:gd name="connsiteX4" fmla="*/ 762324 w 762324"/>
                <a:gd name="connsiteY4" fmla="*/ 325126 h 361251"/>
                <a:gd name="connsiteX5" fmla="*/ 726199 w 762324"/>
                <a:gd name="connsiteY5" fmla="*/ 361251 h 361251"/>
                <a:gd name="connsiteX6" fmla="*/ 36125 w 762324"/>
                <a:gd name="connsiteY6" fmla="*/ 361251 h 361251"/>
                <a:gd name="connsiteX7" fmla="*/ 0 w 762324"/>
                <a:gd name="connsiteY7" fmla="*/ 325126 h 361251"/>
                <a:gd name="connsiteX8" fmla="*/ 0 w 762324"/>
                <a:gd name="connsiteY8" fmla="*/ 36125 h 361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2324" h="361251">
                  <a:moveTo>
                    <a:pt x="0" y="36125"/>
                  </a:moveTo>
                  <a:cubicBezTo>
                    <a:pt x="0" y="16174"/>
                    <a:pt x="16174" y="0"/>
                    <a:pt x="36125" y="0"/>
                  </a:cubicBezTo>
                  <a:lnTo>
                    <a:pt x="726199" y="0"/>
                  </a:lnTo>
                  <a:cubicBezTo>
                    <a:pt x="746150" y="0"/>
                    <a:pt x="762324" y="16174"/>
                    <a:pt x="762324" y="36125"/>
                  </a:cubicBezTo>
                  <a:lnTo>
                    <a:pt x="762324" y="325126"/>
                  </a:lnTo>
                  <a:cubicBezTo>
                    <a:pt x="762324" y="345077"/>
                    <a:pt x="746150" y="361251"/>
                    <a:pt x="726199" y="361251"/>
                  </a:cubicBezTo>
                  <a:lnTo>
                    <a:pt x="36125" y="361251"/>
                  </a:lnTo>
                  <a:cubicBezTo>
                    <a:pt x="16174" y="361251"/>
                    <a:pt x="0" y="345077"/>
                    <a:pt x="0" y="325126"/>
                  </a:cubicBezTo>
                  <a:lnTo>
                    <a:pt x="0" y="36125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931" tIns="16931" rIns="16931" bIns="16931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000" kern="1200" dirty="0" smtClean="0"/>
                <a:t>Oficinas Registrales</a:t>
              </a:r>
              <a:endParaRPr lang="es-MX" sz="1000" kern="1200" dirty="0"/>
            </a:p>
          </p:txBody>
        </p:sp>
        <p:sp>
          <p:nvSpPr>
            <p:cNvPr id="15" name="14 Forma libre"/>
            <p:cNvSpPr/>
            <p:nvPr/>
          </p:nvSpPr>
          <p:spPr>
            <a:xfrm rot="18157169">
              <a:off x="3450579" y="1629064"/>
              <a:ext cx="1612256" cy="9669"/>
            </a:xfrm>
            <a:custGeom>
              <a:avLst/>
              <a:gdLst>
                <a:gd name="connsiteX0" fmla="*/ 0 w 10000"/>
                <a:gd name="connsiteY0" fmla="*/ 4999 h 10000"/>
                <a:gd name="connsiteX1" fmla="*/ 10000 w 10000"/>
                <a:gd name="connsiteY1" fmla="*/ 4999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0" h="10000">
                  <a:moveTo>
                    <a:pt x="0" y="4999"/>
                  </a:moveTo>
                  <a:lnTo>
                    <a:pt x="10000" y="4999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78521" tIns="-35472" rIns="778522" bIns="-35471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MX" sz="1000" kern="1200"/>
            </a:p>
          </p:txBody>
        </p:sp>
        <p:sp>
          <p:nvSpPr>
            <p:cNvPr id="16" name="15 Forma libre"/>
            <p:cNvSpPr/>
            <p:nvPr/>
          </p:nvSpPr>
          <p:spPr>
            <a:xfrm>
              <a:off x="4691255" y="838318"/>
              <a:ext cx="766800" cy="385817"/>
            </a:xfrm>
            <a:custGeom>
              <a:avLst/>
              <a:gdLst>
                <a:gd name="connsiteX0" fmla="*/ 0 w 714345"/>
                <a:gd name="connsiteY0" fmla="*/ 23321 h 233206"/>
                <a:gd name="connsiteX1" fmla="*/ 23321 w 714345"/>
                <a:gd name="connsiteY1" fmla="*/ 0 h 233206"/>
                <a:gd name="connsiteX2" fmla="*/ 691024 w 714345"/>
                <a:gd name="connsiteY2" fmla="*/ 0 h 233206"/>
                <a:gd name="connsiteX3" fmla="*/ 714345 w 714345"/>
                <a:gd name="connsiteY3" fmla="*/ 23321 h 233206"/>
                <a:gd name="connsiteX4" fmla="*/ 714345 w 714345"/>
                <a:gd name="connsiteY4" fmla="*/ 209885 h 233206"/>
                <a:gd name="connsiteX5" fmla="*/ 691024 w 714345"/>
                <a:gd name="connsiteY5" fmla="*/ 233206 h 233206"/>
                <a:gd name="connsiteX6" fmla="*/ 23321 w 714345"/>
                <a:gd name="connsiteY6" fmla="*/ 233206 h 233206"/>
                <a:gd name="connsiteX7" fmla="*/ 0 w 714345"/>
                <a:gd name="connsiteY7" fmla="*/ 209885 h 233206"/>
                <a:gd name="connsiteX8" fmla="*/ 0 w 714345"/>
                <a:gd name="connsiteY8" fmla="*/ 23321 h 233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4345" h="233206">
                  <a:moveTo>
                    <a:pt x="0" y="23321"/>
                  </a:moveTo>
                  <a:cubicBezTo>
                    <a:pt x="0" y="10441"/>
                    <a:pt x="10441" y="0"/>
                    <a:pt x="23321" y="0"/>
                  </a:cubicBezTo>
                  <a:lnTo>
                    <a:pt x="691024" y="0"/>
                  </a:lnTo>
                  <a:cubicBezTo>
                    <a:pt x="703904" y="0"/>
                    <a:pt x="714345" y="10441"/>
                    <a:pt x="714345" y="23321"/>
                  </a:cubicBezTo>
                  <a:lnTo>
                    <a:pt x="714345" y="209885"/>
                  </a:lnTo>
                  <a:cubicBezTo>
                    <a:pt x="714345" y="222765"/>
                    <a:pt x="703904" y="233206"/>
                    <a:pt x="691024" y="233206"/>
                  </a:cubicBezTo>
                  <a:lnTo>
                    <a:pt x="23321" y="233206"/>
                  </a:lnTo>
                  <a:cubicBezTo>
                    <a:pt x="10441" y="233206"/>
                    <a:pt x="0" y="222765"/>
                    <a:pt x="0" y="209885"/>
                  </a:cubicBezTo>
                  <a:lnTo>
                    <a:pt x="0" y="23321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180" tIns="13180" rIns="13180" bIns="1318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000" kern="1200" dirty="0" smtClean="0"/>
                <a:t>Cd. Valles</a:t>
              </a:r>
              <a:endParaRPr lang="es-MX" sz="1000" kern="1200" dirty="0"/>
            </a:p>
          </p:txBody>
        </p:sp>
        <p:sp>
          <p:nvSpPr>
            <p:cNvPr id="17" name="16 Forma libre"/>
            <p:cNvSpPr/>
            <p:nvPr/>
          </p:nvSpPr>
          <p:spPr>
            <a:xfrm rot="19954235">
              <a:off x="3626959" y="1645263"/>
              <a:ext cx="2485527" cy="54442"/>
            </a:xfrm>
            <a:custGeom>
              <a:avLst/>
              <a:gdLst>
                <a:gd name="connsiteX0" fmla="*/ 0 w 10000"/>
                <a:gd name="connsiteY0" fmla="*/ 4999 h 10000"/>
                <a:gd name="connsiteX1" fmla="*/ 10000 w 10000"/>
                <a:gd name="connsiteY1" fmla="*/ 4999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0" h="10000">
                  <a:moveTo>
                    <a:pt x="0" y="4999"/>
                  </a:moveTo>
                  <a:lnTo>
                    <a:pt x="10000" y="4999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93324" tIns="-57304" rIns="1193326" bIns="-57304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MX" sz="1000" kern="1200"/>
            </a:p>
          </p:txBody>
        </p:sp>
        <p:sp>
          <p:nvSpPr>
            <p:cNvPr id="18" name="17 Forma libre"/>
            <p:cNvSpPr/>
            <p:nvPr/>
          </p:nvSpPr>
          <p:spPr>
            <a:xfrm>
              <a:off x="5965440" y="836711"/>
              <a:ext cx="766800" cy="385817"/>
            </a:xfrm>
            <a:custGeom>
              <a:avLst/>
              <a:gdLst>
                <a:gd name="connsiteX0" fmla="*/ 0 w 656222"/>
                <a:gd name="connsiteY0" fmla="*/ 21398 h 213978"/>
                <a:gd name="connsiteX1" fmla="*/ 21398 w 656222"/>
                <a:gd name="connsiteY1" fmla="*/ 0 h 213978"/>
                <a:gd name="connsiteX2" fmla="*/ 634824 w 656222"/>
                <a:gd name="connsiteY2" fmla="*/ 0 h 213978"/>
                <a:gd name="connsiteX3" fmla="*/ 656222 w 656222"/>
                <a:gd name="connsiteY3" fmla="*/ 21398 h 213978"/>
                <a:gd name="connsiteX4" fmla="*/ 656222 w 656222"/>
                <a:gd name="connsiteY4" fmla="*/ 192580 h 213978"/>
                <a:gd name="connsiteX5" fmla="*/ 634824 w 656222"/>
                <a:gd name="connsiteY5" fmla="*/ 213978 h 213978"/>
                <a:gd name="connsiteX6" fmla="*/ 21398 w 656222"/>
                <a:gd name="connsiteY6" fmla="*/ 213978 h 213978"/>
                <a:gd name="connsiteX7" fmla="*/ 0 w 656222"/>
                <a:gd name="connsiteY7" fmla="*/ 192580 h 213978"/>
                <a:gd name="connsiteX8" fmla="*/ 0 w 656222"/>
                <a:gd name="connsiteY8" fmla="*/ 21398 h 213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6222" h="213978">
                  <a:moveTo>
                    <a:pt x="0" y="21398"/>
                  </a:moveTo>
                  <a:cubicBezTo>
                    <a:pt x="0" y="9580"/>
                    <a:pt x="9580" y="0"/>
                    <a:pt x="21398" y="0"/>
                  </a:cubicBezTo>
                  <a:lnTo>
                    <a:pt x="634824" y="0"/>
                  </a:lnTo>
                  <a:cubicBezTo>
                    <a:pt x="646642" y="0"/>
                    <a:pt x="656222" y="9580"/>
                    <a:pt x="656222" y="21398"/>
                  </a:cubicBezTo>
                  <a:lnTo>
                    <a:pt x="656222" y="192580"/>
                  </a:lnTo>
                  <a:cubicBezTo>
                    <a:pt x="656222" y="204398"/>
                    <a:pt x="646642" y="213978"/>
                    <a:pt x="634824" y="213978"/>
                  </a:cubicBezTo>
                  <a:lnTo>
                    <a:pt x="21398" y="213978"/>
                  </a:lnTo>
                  <a:cubicBezTo>
                    <a:pt x="9580" y="213978"/>
                    <a:pt x="0" y="204398"/>
                    <a:pt x="0" y="192580"/>
                  </a:cubicBezTo>
                  <a:lnTo>
                    <a:pt x="0" y="21398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617" tIns="12617" rIns="12617" bIns="12617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000" kern="1200" dirty="0" smtClean="0"/>
                <a:t>Matehuala</a:t>
              </a:r>
              <a:endParaRPr lang="es-MX" sz="1000" kern="1200" dirty="0"/>
            </a:p>
          </p:txBody>
        </p:sp>
        <p:sp>
          <p:nvSpPr>
            <p:cNvPr id="19" name="18 Forma libre"/>
            <p:cNvSpPr/>
            <p:nvPr/>
          </p:nvSpPr>
          <p:spPr>
            <a:xfrm rot="18914135">
              <a:off x="3644673" y="1877051"/>
              <a:ext cx="1224067" cy="9669"/>
            </a:xfrm>
            <a:custGeom>
              <a:avLst/>
              <a:gdLst>
                <a:gd name="connsiteX0" fmla="*/ 0 w 10000"/>
                <a:gd name="connsiteY0" fmla="*/ 4999 h 10000"/>
                <a:gd name="connsiteX1" fmla="*/ 10000 w 10000"/>
                <a:gd name="connsiteY1" fmla="*/ 4999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0" h="10000">
                  <a:moveTo>
                    <a:pt x="0" y="4999"/>
                  </a:moveTo>
                  <a:lnTo>
                    <a:pt x="10000" y="4999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94131" tIns="-25767" rIns="594132" bIns="-25768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MX" sz="1000" kern="1200"/>
            </a:p>
          </p:txBody>
        </p:sp>
        <p:sp>
          <p:nvSpPr>
            <p:cNvPr id="21" name="20 Forma libre"/>
            <p:cNvSpPr/>
            <p:nvPr/>
          </p:nvSpPr>
          <p:spPr>
            <a:xfrm rot="20267837">
              <a:off x="3737282" y="1875482"/>
              <a:ext cx="2289371" cy="9669"/>
            </a:xfrm>
            <a:custGeom>
              <a:avLst/>
              <a:gdLst>
                <a:gd name="connsiteX0" fmla="*/ 0 w 10000"/>
                <a:gd name="connsiteY0" fmla="*/ 4999 h 10000"/>
                <a:gd name="connsiteX1" fmla="*/ 10000 w 10000"/>
                <a:gd name="connsiteY1" fmla="*/ 4999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0" h="10000">
                  <a:moveTo>
                    <a:pt x="0" y="4999"/>
                  </a:moveTo>
                  <a:lnTo>
                    <a:pt x="10000" y="4999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00151" tIns="-52400" rIns="1100151" bIns="-524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MX" sz="1000" kern="1200"/>
            </a:p>
          </p:txBody>
        </p:sp>
        <p:sp>
          <p:nvSpPr>
            <p:cNvPr id="22" name="21 Forma libre"/>
            <p:cNvSpPr/>
            <p:nvPr/>
          </p:nvSpPr>
          <p:spPr>
            <a:xfrm>
              <a:off x="5941778" y="1340768"/>
              <a:ext cx="766800" cy="385817"/>
            </a:xfrm>
            <a:custGeom>
              <a:avLst/>
              <a:gdLst>
                <a:gd name="connsiteX0" fmla="*/ 0 w 656222"/>
                <a:gd name="connsiteY0" fmla="*/ 21398 h 213978"/>
                <a:gd name="connsiteX1" fmla="*/ 21398 w 656222"/>
                <a:gd name="connsiteY1" fmla="*/ 0 h 213978"/>
                <a:gd name="connsiteX2" fmla="*/ 634824 w 656222"/>
                <a:gd name="connsiteY2" fmla="*/ 0 h 213978"/>
                <a:gd name="connsiteX3" fmla="*/ 656222 w 656222"/>
                <a:gd name="connsiteY3" fmla="*/ 21398 h 213978"/>
                <a:gd name="connsiteX4" fmla="*/ 656222 w 656222"/>
                <a:gd name="connsiteY4" fmla="*/ 192580 h 213978"/>
                <a:gd name="connsiteX5" fmla="*/ 634824 w 656222"/>
                <a:gd name="connsiteY5" fmla="*/ 213978 h 213978"/>
                <a:gd name="connsiteX6" fmla="*/ 21398 w 656222"/>
                <a:gd name="connsiteY6" fmla="*/ 213978 h 213978"/>
                <a:gd name="connsiteX7" fmla="*/ 0 w 656222"/>
                <a:gd name="connsiteY7" fmla="*/ 192580 h 213978"/>
                <a:gd name="connsiteX8" fmla="*/ 0 w 656222"/>
                <a:gd name="connsiteY8" fmla="*/ 21398 h 213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6222" h="213978">
                  <a:moveTo>
                    <a:pt x="0" y="21398"/>
                  </a:moveTo>
                  <a:cubicBezTo>
                    <a:pt x="0" y="9580"/>
                    <a:pt x="9580" y="0"/>
                    <a:pt x="21398" y="0"/>
                  </a:cubicBezTo>
                  <a:lnTo>
                    <a:pt x="634824" y="0"/>
                  </a:lnTo>
                  <a:cubicBezTo>
                    <a:pt x="646642" y="0"/>
                    <a:pt x="656222" y="9580"/>
                    <a:pt x="656222" y="21398"/>
                  </a:cubicBezTo>
                  <a:lnTo>
                    <a:pt x="656222" y="192580"/>
                  </a:lnTo>
                  <a:cubicBezTo>
                    <a:pt x="656222" y="204398"/>
                    <a:pt x="646642" y="213978"/>
                    <a:pt x="634824" y="213978"/>
                  </a:cubicBezTo>
                  <a:lnTo>
                    <a:pt x="21398" y="213978"/>
                  </a:lnTo>
                  <a:cubicBezTo>
                    <a:pt x="9580" y="213978"/>
                    <a:pt x="0" y="204398"/>
                    <a:pt x="0" y="192580"/>
                  </a:cubicBezTo>
                  <a:lnTo>
                    <a:pt x="0" y="21398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617" tIns="12617" rIns="12617" bIns="12617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000" kern="1200" dirty="0" err="1" smtClean="0"/>
                <a:t>Tamazunchale</a:t>
              </a:r>
              <a:endParaRPr lang="es-MX" sz="1000" kern="1200" dirty="0"/>
            </a:p>
          </p:txBody>
        </p:sp>
        <p:sp>
          <p:nvSpPr>
            <p:cNvPr id="23" name="22 Forma libre"/>
            <p:cNvSpPr/>
            <p:nvPr/>
          </p:nvSpPr>
          <p:spPr>
            <a:xfrm rot="20233807">
              <a:off x="3785430" y="2125642"/>
              <a:ext cx="942554" cy="9669"/>
            </a:xfrm>
            <a:custGeom>
              <a:avLst/>
              <a:gdLst>
                <a:gd name="connsiteX0" fmla="*/ 0 w 10000"/>
                <a:gd name="connsiteY0" fmla="*/ 4999 h 10000"/>
                <a:gd name="connsiteX1" fmla="*/ 10000 w 10000"/>
                <a:gd name="connsiteY1" fmla="*/ 4999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0" h="10000">
                  <a:moveTo>
                    <a:pt x="0" y="4999"/>
                  </a:moveTo>
                  <a:lnTo>
                    <a:pt x="10000" y="4999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60412" tIns="-18730" rIns="460414" bIns="-18729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MX" sz="1000" kern="1200"/>
            </a:p>
          </p:txBody>
        </p:sp>
        <p:sp>
          <p:nvSpPr>
            <p:cNvPr id="25" name="24 Forma libre"/>
            <p:cNvSpPr/>
            <p:nvPr/>
          </p:nvSpPr>
          <p:spPr>
            <a:xfrm rot="21035922">
              <a:off x="3807729" y="2132566"/>
              <a:ext cx="2148477" cy="9669"/>
            </a:xfrm>
            <a:custGeom>
              <a:avLst/>
              <a:gdLst>
                <a:gd name="connsiteX0" fmla="*/ 0 w 10000"/>
                <a:gd name="connsiteY0" fmla="*/ 4999 h 10000"/>
                <a:gd name="connsiteX1" fmla="*/ 10000 w 10000"/>
                <a:gd name="connsiteY1" fmla="*/ 4999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0" h="10000">
                  <a:moveTo>
                    <a:pt x="0" y="4999"/>
                  </a:moveTo>
                  <a:lnTo>
                    <a:pt x="10000" y="4999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33226" tIns="-48877" rIns="1033227" bIns="-48878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MX" sz="1000" kern="1200"/>
            </a:p>
          </p:txBody>
        </p:sp>
        <p:sp>
          <p:nvSpPr>
            <p:cNvPr id="26" name="25 Forma libre"/>
            <p:cNvSpPr/>
            <p:nvPr/>
          </p:nvSpPr>
          <p:spPr>
            <a:xfrm>
              <a:off x="5941778" y="1854936"/>
              <a:ext cx="766800" cy="385817"/>
            </a:xfrm>
            <a:custGeom>
              <a:avLst/>
              <a:gdLst>
                <a:gd name="connsiteX0" fmla="*/ 0 w 656222"/>
                <a:gd name="connsiteY0" fmla="*/ 21398 h 213978"/>
                <a:gd name="connsiteX1" fmla="*/ 21398 w 656222"/>
                <a:gd name="connsiteY1" fmla="*/ 0 h 213978"/>
                <a:gd name="connsiteX2" fmla="*/ 634824 w 656222"/>
                <a:gd name="connsiteY2" fmla="*/ 0 h 213978"/>
                <a:gd name="connsiteX3" fmla="*/ 656222 w 656222"/>
                <a:gd name="connsiteY3" fmla="*/ 21398 h 213978"/>
                <a:gd name="connsiteX4" fmla="*/ 656222 w 656222"/>
                <a:gd name="connsiteY4" fmla="*/ 192580 h 213978"/>
                <a:gd name="connsiteX5" fmla="*/ 634824 w 656222"/>
                <a:gd name="connsiteY5" fmla="*/ 213978 h 213978"/>
                <a:gd name="connsiteX6" fmla="*/ 21398 w 656222"/>
                <a:gd name="connsiteY6" fmla="*/ 213978 h 213978"/>
                <a:gd name="connsiteX7" fmla="*/ 0 w 656222"/>
                <a:gd name="connsiteY7" fmla="*/ 192580 h 213978"/>
                <a:gd name="connsiteX8" fmla="*/ 0 w 656222"/>
                <a:gd name="connsiteY8" fmla="*/ 21398 h 213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6222" h="213978">
                  <a:moveTo>
                    <a:pt x="0" y="21398"/>
                  </a:moveTo>
                  <a:cubicBezTo>
                    <a:pt x="0" y="9580"/>
                    <a:pt x="9580" y="0"/>
                    <a:pt x="21398" y="0"/>
                  </a:cubicBezTo>
                  <a:lnTo>
                    <a:pt x="634824" y="0"/>
                  </a:lnTo>
                  <a:cubicBezTo>
                    <a:pt x="646642" y="0"/>
                    <a:pt x="656222" y="9580"/>
                    <a:pt x="656222" y="21398"/>
                  </a:cubicBezTo>
                  <a:lnTo>
                    <a:pt x="656222" y="192580"/>
                  </a:lnTo>
                  <a:cubicBezTo>
                    <a:pt x="656222" y="204398"/>
                    <a:pt x="646642" y="213978"/>
                    <a:pt x="634824" y="213978"/>
                  </a:cubicBezTo>
                  <a:lnTo>
                    <a:pt x="21398" y="213978"/>
                  </a:lnTo>
                  <a:cubicBezTo>
                    <a:pt x="9580" y="213978"/>
                    <a:pt x="0" y="204398"/>
                    <a:pt x="0" y="192580"/>
                  </a:cubicBezTo>
                  <a:lnTo>
                    <a:pt x="0" y="21398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617" tIns="12617" rIns="12617" bIns="12617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000" kern="1200" dirty="0" smtClean="0"/>
                <a:t>Cd. del </a:t>
              </a:r>
              <a:r>
                <a:rPr lang="es-MX" sz="1000" kern="1200" dirty="0" err="1" smtClean="0"/>
                <a:t>Maiz</a:t>
              </a:r>
              <a:endParaRPr lang="es-MX" sz="1000" kern="1200" dirty="0"/>
            </a:p>
          </p:txBody>
        </p:sp>
        <p:sp>
          <p:nvSpPr>
            <p:cNvPr id="27" name="26 Forma libre"/>
            <p:cNvSpPr/>
            <p:nvPr/>
          </p:nvSpPr>
          <p:spPr>
            <a:xfrm rot="519657">
              <a:off x="3817145" y="2374233"/>
              <a:ext cx="879123" cy="9669"/>
            </a:xfrm>
            <a:custGeom>
              <a:avLst/>
              <a:gdLst>
                <a:gd name="connsiteX0" fmla="*/ 0 w 10000"/>
                <a:gd name="connsiteY0" fmla="*/ 4999 h 10000"/>
                <a:gd name="connsiteX1" fmla="*/ 10000 w 10000"/>
                <a:gd name="connsiteY1" fmla="*/ 4999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0" h="10000">
                  <a:moveTo>
                    <a:pt x="0" y="4999"/>
                  </a:moveTo>
                  <a:lnTo>
                    <a:pt x="10000" y="4999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30284" tIns="-17144" rIns="430282" bIns="-17144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MX" sz="1000" kern="1200"/>
            </a:p>
          </p:txBody>
        </p:sp>
        <p:sp>
          <p:nvSpPr>
            <p:cNvPr id="28" name="27 Forma libre"/>
            <p:cNvSpPr/>
            <p:nvPr/>
          </p:nvSpPr>
          <p:spPr>
            <a:xfrm rot="214559">
              <a:off x="3820092" y="2374221"/>
              <a:ext cx="2122124" cy="9669"/>
            </a:xfrm>
            <a:custGeom>
              <a:avLst/>
              <a:gdLst>
                <a:gd name="connsiteX0" fmla="*/ 0 w 10000"/>
                <a:gd name="connsiteY0" fmla="*/ 4999 h 10000"/>
                <a:gd name="connsiteX1" fmla="*/ 10000 w 10000"/>
                <a:gd name="connsiteY1" fmla="*/ 4999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0" h="10000">
                  <a:moveTo>
                    <a:pt x="0" y="4999"/>
                  </a:moveTo>
                  <a:lnTo>
                    <a:pt x="10000" y="4999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20709" tIns="-48219" rIns="1020708" bIns="-48219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MX" sz="1000" kern="1200"/>
            </a:p>
          </p:txBody>
        </p:sp>
        <p:sp>
          <p:nvSpPr>
            <p:cNvPr id="29" name="28 Forma libre"/>
            <p:cNvSpPr/>
            <p:nvPr/>
          </p:nvSpPr>
          <p:spPr>
            <a:xfrm>
              <a:off x="5940151" y="2338248"/>
              <a:ext cx="766800" cy="385817"/>
            </a:xfrm>
            <a:custGeom>
              <a:avLst/>
              <a:gdLst>
                <a:gd name="connsiteX0" fmla="*/ 0 w 656222"/>
                <a:gd name="connsiteY0" fmla="*/ 21398 h 213978"/>
                <a:gd name="connsiteX1" fmla="*/ 21398 w 656222"/>
                <a:gd name="connsiteY1" fmla="*/ 0 h 213978"/>
                <a:gd name="connsiteX2" fmla="*/ 634824 w 656222"/>
                <a:gd name="connsiteY2" fmla="*/ 0 h 213978"/>
                <a:gd name="connsiteX3" fmla="*/ 656222 w 656222"/>
                <a:gd name="connsiteY3" fmla="*/ 21398 h 213978"/>
                <a:gd name="connsiteX4" fmla="*/ 656222 w 656222"/>
                <a:gd name="connsiteY4" fmla="*/ 192580 h 213978"/>
                <a:gd name="connsiteX5" fmla="*/ 634824 w 656222"/>
                <a:gd name="connsiteY5" fmla="*/ 213978 h 213978"/>
                <a:gd name="connsiteX6" fmla="*/ 21398 w 656222"/>
                <a:gd name="connsiteY6" fmla="*/ 213978 h 213978"/>
                <a:gd name="connsiteX7" fmla="*/ 0 w 656222"/>
                <a:gd name="connsiteY7" fmla="*/ 192580 h 213978"/>
                <a:gd name="connsiteX8" fmla="*/ 0 w 656222"/>
                <a:gd name="connsiteY8" fmla="*/ 21398 h 213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6222" h="213978">
                  <a:moveTo>
                    <a:pt x="0" y="21398"/>
                  </a:moveTo>
                  <a:cubicBezTo>
                    <a:pt x="0" y="9580"/>
                    <a:pt x="9580" y="0"/>
                    <a:pt x="21398" y="0"/>
                  </a:cubicBezTo>
                  <a:lnTo>
                    <a:pt x="634824" y="0"/>
                  </a:lnTo>
                  <a:cubicBezTo>
                    <a:pt x="646642" y="0"/>
                    <a:pt x="656222" y="9580"/>
                    <a:pt x="656222" y="21398"/>
                  </a:cubicBezTo>
                  <a:lnTo>
                    <a:pt x="656222" y="192580"/>
                  </a:lnTo>
                  <a:cubicBezTo>
                    <a:pt x="656222" y="204398"/>
                    <a:pt x="646642" y="213978"/>
                    <a:pt x="634824" y="213978"/>
                  </a:cubicBezTo>
                  <a:lnTo>
                    <a:pt x="21398" y="213978"/>
                  </a:lnTo>
                  <a:cubicBezTo>
                    <a:pt x="9580" y="213978"/>
                    <a:pt x="0" y="204398"/>
                    <a:pt x="0" y="192580"/>
                  </a:cubicBezTo>
                  <a:lnTo>
                    <a:pt x="0" y="21398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617" tIns="12617" rIns="12617" bIns="12617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000" kern="1200" dirty="0" smtClean="0"/>
                <a:t>Cerritos</a:t>
              </a:r>
              <a:endParaRPr lang="es-MX" sz="1000" kern="1200" dirty="0"/>
            </a:p>
          </p:txBody>
        </p:sp>
        <p:sp>
          <p:nvSpPr>
            <p:cNvPr id="30" name="29 Forma libre"/>
            <p:cNvSpPr/>
            <p:nvPr/>
          </p:nvSpPr>
          <p:spPr>
            <a:xfrm rot="2155154">
              <a:off x="3720124" y="2622824"/>
              <a:ext cx="1073166" cy="9669"/>
            </a:xfrm>
            <a:custGeom>
              <a:avLst/>
              <a:gdLst>
                <a:gd name="connsiteX0" fmla="*/ 0 w 10000"/>
                <a:gd name="connsiteY0" fmla="*/ 4999 h 10000"/>
                <a:gd name="connsiteX1" fmla="*/ 10000 w 10000"/>
                <a:gd name="connsiteY1" fmla="*/ 4999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0" h="10000">
                  <a:moveTo>
                    <a:pt x="0" y="4999"/>
                  </a:moveTo>
                  <a:lnTo>
                    <a:pt x="10000" y="4999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22454" tIns="-21995" rIns="522453" bIns="-21995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MX" sz="1000" kern="1200"/>
            </a:p>
          </p:txBody>
        </p:sp>
        <p:sp>
          <p:nvSpPr>
            <p:cNvPr id="31" name="30 Forma libre"/>
            <p:cNvSpPr/>
            <p:nvPr/>
          </p:nvSpPr>
          <p:spPr>
            <a:xfrm rot="1018542">
              <a:off x="3773877" y="2631566"/>
              <a:ext cx="2216182" cy="9669"/>
            </a:xfrm>
            <a:custGeom>
              <a:avLst/>
              <a:gdLst>
                <a:gd name="connsiteX0" fmla="*/ 0 w 10000"/>
                <a:gd name="connsiteY0" fmla="*/ 4999 h 10000"/>
                <a:gd name="connsiteX1" fmla="*/ 10000 w 10000"/>
                <a:gd name="connsiteY1" fmla="*/ 4999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0" h="10000">
                  <a:moveTo>
                    <a:pt x="0" y="4999"/>
                  </a:moveTo>
                  <a:lnTo>
                    <a:pt x="10000" y="4999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5386" tIns="-50570" rIns="1065386" bIns="-50571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MX" sz="1000" kern="1200"/>
            </a:p>
          </p:txBody>
        </p:sp>
        <p:sp>
          <p:nvSpPr>
            <p:cNvPr id="32" name="31 Forma libre"/>
            <p:cNvSpPr/>
            <p:nvPr/>
          </p:nvSpPr>
          <p:spPr>
            <a:xfrm>
              <a:off x="5941778" y="2827612"/>
              <a:ext cx="766800" cy="385817"/>
            </a:xfrm>
            <a:custGeom>
              <a:avLst/>
              <a:gdLst>
                <a:gd name="connsiteX0" fmla="*/ 0 w 656222"/>
                <a:gd name="connsiteY0" fmla="*/ 21398 h 213978"/>
                <a:gd name="connsiteX1" fmla="*/ 21398 w 656222"/>
                <a:gd name="connsiteY1" fmla="*/ 0 h 213978"/>
                <a:gd name="connsiteX2" fmla="*/ 634824 w 656222"/>
                <a:gd name="connsiteY2" fmla="*/ 0 h 213978"/>
                <a:gd name="connsiteX3" fmla="*/ 656222 w 656222"/>
                <a:gd name="connsiteY3" fmla="*/ 21398 h 213978"/>
                <a:gd name="connsiteX4" fmla="*/ 656222 w 656222"/>
                <a:gd name="connsiteY4" fmla="*/ 192580 h 213978"/>
                <a:gd name="connsiteX5" fmla="*/ 634824 w 656222"/>
                <a:gd name="connsiteY5" fmla="*/ 213978 h 213978"/>
                <a:gd name="connsiteX6" fmla="*/ 21398 w 656222"/>
                <a:gd name="connsiteY6" fmla="*/ 213978 h 213978"/>
                <a:gd name="connsiteX7" fmla="*/ 0 w 656222"/>
                <a:gd name="connsiteY7" fmla="*/ 192580 h 213978"/>
                <a:gd name="connsiteX8" fmla="*/ 0 w 656222"/>
                <a:gd name="connsiteY8" fmla="*/ 21398 h 213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6222" h="213978">
                  <a:moveTo>
                    <a:pt x="0" y="21398"/>
                  </a:moveTo>
                  <a:cubicBezTo>
                    <a:pt x="0" y="9580"/>
                    <a:pt x="9580" y="0"/>
                    <a:pt x="21398" y="0"/>
                  </a:cubicBezTo>
                  <a:lnTo>
                    <a:pt x="634824" y="0"/>
                  </a:lnTo>
                  <a:cubicBezTo>
                    <a:pt x="646642" y="0"/>
                    <a:pt x="656222" y="9580"/>
                    <a:pt x="656222" y="21398"/>
                  </a:cubicBezTo>
                  <a:lnTo>
                    <a:pt x="656222" y="192580"/>
                  </a:lnTo>
                  <a:cubicBezTo>
                    <a:pt x="656222" y="204398"/>
                    <a:pt x="646642" y="213978"/>
                    <a:pt x="634824" y="213978"/>
                  </a:cubicBezTo>
                  <a:lnTo>
                    <a:pt x="21398" y="213978"/>
                  </a:lnTo>
                  <a:cubicBezTo>
                    <a:pt x="9580" y="213978"/>
                    <a:pt x="0" y="204398"/>
                    <a:pt x="0" y="192580"/>
                  </a:cubicBezTo>
                  <a:lnTo>
                    <a:pt x="0" y="21398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617" tIns="12617" rIns="12617" bIns="12617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000" kern="1200" dirty="0" smtClean="0"/>
                <a:t>Venado</a:t>
              </a:r>
              <a:endParaRPr lang="es-MX" sz="1000" kern="1200" dirty="0"/>
            </a:p>
          </p:txBody>
        </p:sp>
        <p:sp>
          <p:nvSpPr>
            <p:cNvPr id="33" name="32 Forma libre"/>
            <p:cNvSpPr/>
            <p:nvPr/>
          </p:nvSpPr>
          <p:spPr>
            <a:xfrm rot="3141350">
              <a:off x="3545213" y="2871415"/>
              <a:ext cx="1422988" cy="9669"/>
            </a:xfrm>
            <a:custGeom>
              <a:avLst/>
              <a:gdLst>
                <a:gd name="connsiteX0" fmla="*/ 0 w 10000"/>
                <a:gd name="connsiteY0" fmla="*/ 4999 h 10000"/>
                <a:gd name="connsiteX1" fmla="*/ 10000 w 10000"/>
                <a:gd name="connsiteY1" fmla="*/ 4999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0" h="10000">
                  <a:moveTo>
                    <a:pt x="0" y="4999"/>
                  </a:moveTo>
                  <a:lnTo>
                    <a:pt x="10000" y="4999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8619" tIns="-30740" rIns="688619" bIns="-30741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MX" sz="1000" kern="1200"/>
            </a:p>
          </p:txBody>
        </p:sp>
        <p:sp>
          <p:nvSpPr>
            <p:cNvPr id="34" name="33 Forma libre"/>
            <p:cNvSpPr/>
            <p:nvPr/>
          </p:nvSpPr>
          <p:spPr>
            <a:xfrm>
              <a:off x="4691256" y="3321813"/>
              <a:ext cx="766800" cy="385817"/>
            </a:xfrm>
            <a:custGeom>
              <a:avLst/>
              <a:gdLst>
                <a:gd name="connsiteX0" fmla="*/ 0 w 722696"/>
                <a:gd name="connsiteY0" fmla="*/ 23563 h 235625"/>
                <a:gd name="connsiteX1" fmla="*/ 23563 w 722696"/>
                <a:gd name="connsiteY1" fmla="*/ 0 h 235625"/>
                <a:gd name="connsiteX2" fmla="*/ 699134 w 722696"/>
                <a:gd name="connsiteY2" fmla="*/ 0 h 235625"/>
                <a:gd name="connsiteX3" fmla="*/ 722697 w 722696"/>
                <a:gd name="connsiteY3" fmla="*/ 23563 h 235625"/>
                <a:gd name="connsiteX4" fmla="*/ 722696 w 722696"/>
                <a:gd name="connsiteY4" fmla="*/ 212063 h 235625"/>
                <a:gd name="connsiteX5" fmla="*/ 699133 w 722696"/>
                <a:gd name="connsiteY5" fmla="*/ 235626 h 235625"/>
                <a:gd name="connsiteX6" fmla="*/ 23563 w 722696"/>
                <a:gd name="connsiteY6" fmla="*/ 235625 h 235625"/>
                <a:gd name="connsiteX7" fmla="*/ 0 w 722696"/>
                <a:gd name="connsiteY7" fmla="*/ 212062 h 235625"/>
                <a:gd name="connsiteX8" fmla="*/ 0 w 722696"/>
                <a:gd name="connsiteY8" fmla="*/ 23563 h 235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2696" h="235625">
                  <a:moveTo>
                    <a:pt x="0" y="23563"/>
                  </a:moveTo>
                  <a:cubicBezTo>
                    <a:pt x="0" y="10550"/>
                    <a:pt x="10550" y="0"/>
                    <a:pt x="23563" y="0"/>
                  </a:cubicBezTo>
                  <a:lnTo>
                    <a:pt x="699134" y="0"/>
                  </a:lnTo>
                  <a:cubicBezTo>
                    <a:pt x="712147" y="0"/>
                    <a:pt x="722697" y="10550"/>
                    <a:pt x="722697" y="23563"/>
                  </a:cubicBezTo>
                  <a:cubicBezTo>
                    <a:pt x="722697" y="86396"/>
                    <a:pt x="722696" y="149230"/>
                    <a:pt x="722696" y="212063"/>
                  </a:cubicBezTo>
                  <a:cubicBezTo>
                    <a:pt x="722696" y="225076"/>
                    <a:pt x="712146" y="235626"/>
                    <a:pt x="699133" y="235626"/>
                  </a:cubicBezTo>
                  <a:lnTo>
                    <a:pt x="23563" y="235625"/>
                  </a:lnTo>
                  <a:cubicBezTo>
                    <a:pt x="10550" y="235625"/>
                    <a:pt x="0" y="225075"/>
                    <a:pt x="0" y="212062"/>
                  </a:cubicBezTo>
                  <a:lnTo>
                    <a:pt x="0" y="2356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251" tIns="13251" rIns="13251" bIns="13251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000" kern="1200" dirty="0" smtClean="0"/>
                <a:t>Santa María</a:t>
              </a:r>
              <a:endParaRPr lang="es-MX" sz="1000" kern="1200" dirty="0"/>
            </a:p>
          </p:txBody>
        </p:sp>
        <p:sp>
          <p:nvSpPr>
            <p:cNvPr id="35" name="34 Forma libre"/>
            <p:cNvSpPr/>
            <p:nvPr/>
          </p:nvSpPr>
          <p:spPr>
            <a:xfrm rot="1705437">
              <a:off x="3676885" y="2881651"/>
              <a:ext cx="2410166" cy="9669"/>
            </a:xfrm>
            <a:custGeom>
              <a:avLst/>
              <a:gdLst>
                <a:gd name="connsiteX0" fmla="*/ 0 w 10000"/>
                <a:gd name="connsiteY0" fmla="*/ 4999 h 10000"/>
                <a:gd name="connsiteX1" fmla="*/ 10000 w 10000"/>
                <a:gd name="connsiteY1" fmla="*/ 4999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0" h="10000">
                  <a:moveTo>
                    <a:pt x="0" y="4999"/>
                  </a:moveTo>
                  <a:lnTo>
                    <a:pt x="10000" y="4999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57528" tIns="-55421" rIns="1157529" bIns="-55419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MX" sz="1000" kern="1200"/>
            </a:p>
          </p:txBody>
        </p:sp>
        <p:sp>
          <p:nvSpPr>
            <p:cNvPr id="36" name="35 Forma libre"/>
            <p:cNvSpPr/>
            <p:nvPr/>
          </p:nvSpPr>
          <p:spPr>
            <a:xfrm>
              <a:off x="5941777" y="3319007"/>
              <a:ext cx="766800" cy="385817"/>
            </a:xfrm>
            <a:custGeom>
              <a:avLst/>
              <a:gdLst>
                <a:gd name="connsiteX0" fmla="*/ 0 w 631639"/>
                <a:gd name="connsiteY0" fmla="*/ 20621 h 206205"/>
                <a:gd name="connsiteX1" fmla="*/ 20621 w 631639"/>
                <a:gd name="connsiteY1" fmla="*/ 0 h 206205"/>
                <a:gd name="connsiteX2" fmla="*/ 611019 w 631639"/>
                <a:gd name="connsiteY2" fmla="*/ 0 h 206205"/>
                <a:gd name="connsiteX3" fmla="*/ 631640 w 631639"/>
                <a:gd name="connsiteY3" fmla="*/ 20621 h 206205"/>
                <a:gd name="connsiteX4" fmla="*/ 631639 w 631639"/>
                <a:gd name="connsiteY4" fmla="*/ 185585 h 206205"/>
                <a:gd name="connsiteX5" fmla="*/ 611018 w 631639"/>
                <a:gd name="connsiteY5" fmla="*/ 206206 h 206205"/>
                <a:gd name="connsiteX6" fmla="*/ 20621 w 631639"/>
                <a:gd name="connsiteY6" fmla="*/ 206205 h 206205"/>
                <a:gd name="connsiteX7" fmla="*/ 0 w 631639"/>
                <a:gd name="connsiteY7" fmla="*/ 185584 h 206205"/>
                <a:gd name="connsiteX8" fmla="*/ 0 w 631639"/>
                <a:gd name="connsiteY8" fmla="*/ 20621 h 206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1639" h="206205">
                  <a:moveTo>
                    <a:pt x="0" y="20621"/>
                  </a:moveTo>
                  <a:cubicBezTo>
                    <a:pt x="0" y="9232"/>
                    <a:pt x="9232" y="0"/>
                    <a:pt x="20621" y="0"/>
                  </a:cubicBezTo>
                  <a:lnTo>
                    <a:pt x="611019" y="0"/>
                  </a:lnTo>
                  <a:cubicBezTo>
                    <a:pt x="622408" y="0"/>
                    <a:pt x="631640" y="9232"/>
                    <a:pt x="631640" y="20621"/>
                  </a:cubicBezTo>
                  <a:cubicBezTo>
                    <a:pt x="631640" y="75609"/>
                    <a:pt x="631639" y="130597"/>
                    <a:pt x="631639" y="185585"/>
                  </a:cubicBezTo>
                  <a:cubicBezTo>
                    <a:pt x="631639" y="196974"/>
                    <a:pt x="622407" y="206206"/>
                    <a:pt x="611018" y="206206"/>
                  </a:cubicBezTo>
                  <a:lnTo>
                    <a:pt x="20621" y="206205"/>
                  </a:lnTo>
                  <a:cubicBezTo>
                    <a:pt x="9232" y="206205"/>
                    <a:pt x="0" y="196973"/>
                    <a:pt x="0" y="185584"/>
                  </a:cubicBezTo>
                  <a:lnTo>
                    <a:pt x="0" y="20621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390" tIns="12390" rIns="12390" bIns="1239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000" kern="1200" dirty="0" smtClean="0"/>
                <a:t>Salinas</a:t>
              </a:r>
              <a:endParaRPr lang="es-MX" sz="1000" kern="1200" dirty="0"/>
            </a:p>
          </p:txBody>
        </p:sp>
        <p:sp>
          <p:nvSpPr>
            <p:cNvPr id="37" name="36 Forma libre"/>
            <p:cNvSpPr/>
            <p:nvPr/>
          </p:nvSpPr>
          <p:spPr>
            <a:xfrm>
              <a:off x="4691256" y="2327447"/>
              <a:ext cx="766800" cy="385817"/>
            </a:xfrm>
            <a:custGeom>
              <a:avLst/>
              <a:gdLst>
                <a:gd name="connsiteX0" fmla="*/ 0 w 722696"/>
                <a:gd name="connsiteY0" fmla="*/ 23563 h 235625"/>
                <a:gd name="connsiteX1" fmla="*/ 23563 w 722696"/>
                <a:gd name="connsiteY1" fmla="*/ 0 h 235625"/>
                <a:gd name="connsiteX2" fmla="*/ 699134 w 722696"/>
                <a:gd name="connsiteY2" fmla="*/ 0 h 235625"/>
                <a:gd name="connsiteX3" fmla="*/ 722697 w 722696"/>
                <a:gd name="connsiteY3" fmla="*/ 23563 h 235625"/>
                <a:gd name="connsiteX4" fmla="*/ 722696 w 722696"/>
                <a:gd name="connsiteY4" fmla="*/ 212063 h 235625"/>
                <a:gd name="connsiteX5" fmla="*/ 699133 w 722696"/>
                <a:gd name="connsiteY5" fmla="*/ 235626 h 235625"/>
                <a:gd name="connsiteX6" fmla="*/ 23563 w 722696"/>
                <a:gd name="connsiteY6" fmla="*/ 235625 h 235625"/>
                <a:gd name="connsiteX7" fmla="*/ 0 w 722696"/>
                <a:gd name="connsiteY7" fmla="*/ 212062 h 235625"/>
                <a:gd name="connsiteX8" fmla="*/ 0 w 722696"/>
                <a:gd name="connsiteY8" fmla="*/ 23563 h 235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2696" h="235625">
                  <a:moveTo>
                    <a:pt x="0" y="23563"/>
                  </a:moveTo>
                  <a:cubicBezTo>
                    <a:pt x="0" y="10550"/>
                    <a:pt x="10550" y="0"/>
                    <a:pt x="23563" y="0"/>
                  </a:cubicBezTo>
                  <a:lnTo>
                    <a:pt x="699134" y="0"/>
                  </a:lnTo>
                  <a:cubicBezTo>
                    <a:pt x="712147" y="0"/>
                    <a:pt x="722697" y="10550"/>
                    <a:pt x="722697" y="23563"/>
                  </a:cubicBezTo>
                  <a:cubicBezTo>
                    <a:pt x="722697" y="86396"/>
                    <a:pt x="722696" y="149230"/>
                    <a:pt x="722696" y="212063"/>
                  </a:cubicBezTo>
                  <a:cubicBezTo>
                    <a:pt x="722696" y="225076"/>
                    <a:pt x="712146" y="235626"/>
                    <a:pt x="699133" y="235626"/>
                  </a:cubicBezTo>
                  <a:lnTo>
                    <a:pt x="23563" y="235625"/>
                  </a:lnTo>
                  <a:cubicBezTo>
                    <a:pt x="10550" y="235625"/>
                    <a:pt x="0" y="225075"/>
                    <a:pt x="0" y="212062"/>
                  </a:cubicBezTo>
                  <a:lnTo>
                    <a:pt x="0" y="2356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251" tIns="13251" rIns="13251" bIns="13251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000" kern="1200" dirty="0" smtClean="0"/>
                <a:t>Cárdenas</a:t>
              </a:r>
              <a:endParaRPr lang="es-MX" sz="1000" kern="1200" dirty="0"/>
            </a:p>
          </p:txBody>
        </p:sp>
        <p:sp>
          <p:nvSpPr>
            <p:cNvPr id="38" name="37 Forma libre"/>
            <p:cNvSpPr/>
            <p:nvPr/>
          </p:nvSpPr>
          <p:spPr>
            <a:xfrm>
              <a:off x="4691256" y="2824631"/>
              <a:ext cx="766800" cy="385817"/>
            </a:xfrm>
            <a:custGeom>
              <a:avLst/>
              <a:gdLst>
                <a:gd name="connsiteX0" fmla="*/ 0 w 722696"/>
                <a:gd name="connsiteY0" fmla="*/ 23563 h 235625"/>
                <a:gd name="connsiteX1" fmla="*/ 23563 w 722696"/>
                <a:gd name="connsiteY1" fmla="*/ 0 h 235625"/>
                <a:gd name="connsiteX2" fmla="*/ 699134 w 722696"/>
                <a:gd name="connsiteY2" fmla="*/ 0 h 235625"/>
                <a:gd name="connsiteX3" fmla="*/ 722697 w 722696"/>
                <a:gd name="connsiteY3" fmla="*/ 23563 h 235625"/>
                <a:gd name="connsiteX4" fmla="*/ 722696 w 722696"/>
                <a:gd name="connsiteY4" fmla="*/ 212063 h 235625"/>
                <a:gd name="connsiteX5" fmla="*/ 699133 w 722696"/>
                <a:gd name="connsiteY5" fmla="*/ 235626 h 235625"/>
                <a:gd name="connsiteX6" fmla="*/ 23563 w 722696"/>
                <a:gd name="connsiteY6" fmla="*/ 235625 h 235625"/>
                <a:gd name="connsiteX7" fmla="*/ 0 w 722696"/>
                <a:gd name="connsiteY7" fmla="*/ 212062 h 235625"/>
                <a:gd name="connsiteX8" fmla="*/ 0 w 722696"/>
                <a:gd name="connsiteY8" fmla="*/ 23563 h 235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2696" h="235625">
                  <a:moveTo>
                    <a:pt x="0" y="23563"/>
                  </a:moveTo>
                  <a:cubicBezTo>
                    <a:pt x="0" y="10550"/>
                    <a:pt x="10550" y="0"/>
                    <a:pt x="23563" y="0"/>
                  </a:cubicBezTo>
                  <a:lnTo>
                    <a:pt x="699134" y="0"/>
                  </a:lnTo>
                  <a:cubicBezTo>
                    <a:pt x="712147" y="0"/>
                    <a:pt x="722697" y="10550"/>
                    <a:pt x="722697" y="23563"/>
                  </a:cubicBezTo>
                  <a:cubicBezTo>
                    <a:pt x="722697" y="86396"/>
                    <a:pt x="722696" y="149230"/>
                    <a:pt x="722696" y="212063"/>
                  </a:cubicBezTo>
                  <a:cubicBezTo>
                    <a:pt x="722696" y="225076"/>
                    <a:pt x="712146" y="235626"/>
                    <a:pt x="699133" y="235626"/>
                  </a:cubicBezTo>
                  <a:lnTo>
                    <a:pt x="23563" y="235625"/>
                  </a:lnTo>
                  <a:cubicBezTo>
                    <a:pt x="10550" y="235625"/>
                    <a:pt x="0" y="225075"/>
                    <a:pt x="0" y="212062"/>
                  </a:cubicBezTo>
                  <a:lnTo>
                    <a:pt x="0" y="2356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251" tIns="13251" rIns="13251" bIns="13251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000" kern="1200" dirty="0" err="1" smtClean="0"/>
                <a:t>Guadalcazar</a:t>
              </a:r>
              <a:endParaRPr lang="es-MX" sz="1000" kern="1200" dirty="0"/>
            </a:p>
          </p:txBody>
        </p:sp>
        <p:sp>
          <p:nvSpPr>
            <p:cNvPr id="24" name="23 Forma libre"/>
            <p:cNvSpPr/>
            <p:nvPr/>
          </p:nvSpPr>
          <p:spPr>
            <a:xfrm>
              <a:off x="4691256" y="1830265"/>
              <a:ext cx="766800" cy="385817"/>
            </a:xfrm>
            <a:custGeom>
              <a:avLst/>
              <a:gdLst>
                <a:gd name="connsiteX0" fmla="*/ 0 w 722696"/>
                <a:gd name="connsiteY0" fmla="*/ 23563 h 235625"/>
                <a:gd name="connsiteX1" fmla="*/ 23563 w 722696"/>
                <a:gd name="connsiteY1" fmla="*/ 0 h 235625"/>
                <a:gd name="connsiteX2" fmla="*/ 699134 w 722696"/>
                <a:gd name="connsiteY2" fmla="*/ 0 h 235625"/>
                <a:gd name="connsiteX3" fmla="*/ 722697 w 722696"/>
                <a:gd name="connsiteY3" fmla="*/ 23563 h 235625"/>
                <a:gd name="connsiteX4" fmla="*/ 722696 w 722696"/>
                <a:gd name="connsiteY4" fmla="*/ 212063 h 235625"/>
                <a:gd name="connsiteX5" fmla="*/ 699133 w 722696"/>
                <a:gd name="connsiteY5" fmla="*/ 235626 h 235625"/>
                <a:gd name="connsiteX6" fmla="*/ 23563 w 722696"/>
                <a:gd name="connsiteY6" fmla="*/ 235625 h 235625"/>
                <a:gd name="connsiteX7" fmla="*/ 0 w 722696"/>
                <a:gd name="connsiteY7" fmla="*/ 212062 h 235625"/>
                <a:gd name="connsiteX8" fmla="*/ 0 w 722696"/>
                <a:gd name="connsiteY8" fmla="*/ 23563 h 235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2696" h="235625">
                  <a:moveTo>
                    <a:pt x="0" y="23563"/>
                  </a:moveTo>
                  <a:cubicBezTo>
                    <a:pt x="0" y="10550"/>
                    <a:pt x="10550" y="0"/>
                    <a:pt x="23563" y="0"/>
                  </a:cubicBezTo>
                  <a:lnTo>
                    <a:pt x="699134" y="0"/>
                  </a:lnTo>
                  <a:cubicBezTo>
                    <a:pt x="712147" y="0"/>
                    <a:pt x="722697" y="10550"/>
                    <a:pt x="722697" y="23563"/>
                  </a:cubicBezTo>
                  <a:cubicBezTo>
                    <a:pt x="722697" y="86396"/>
                    <a:pt x="722696" y="149230"/>
                    <a:pt x="722696" y="212063"/>
                  </a:cubicBezTo>
                  <a:cubicBezTo>
                    <a:pt x="722696" y="225076"/>
                    <a:pt x="712146" y="235626"/>
                    <a:pt x="699133" y="235626"/>
                  </a:cubicBezTo>
                  <a:lnTo>
                    <a:pt x="23563" y="235625"/>
                  </a:lnTo>
                  <a:cubicBezTo>
                    <a:pt x="10550" y="235625"/>
                    <a:pt x="0" y="225075"/>
                    <a:pt x="0" y="212062"/>
                  </a:cubicBezTo>
                  <a:lnTo>
                    <a:pt x="0" y="2356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251" tIns="13251" rIns="13251" bIns="13251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000" kern="1200" dirty="0" err="1" smtClean="0"/>
                <a:t>Tancanhuitz</a:t>
              </a:r>
              <a:endParaRPr lang="es-MX" sz="1000" kern="1200" dirty="0"/>
            </a:p>
          </p:txBody>
        </p:sp>
        <p:sp>
          <p:nvSpPr>
            <p:cNvPr id="20" name="19 Forma libre"/>
            <p:cNvSpPr/>
            <p:nvPr/>
          </p:nvSpPr>
          <p:spPr>
            <a:xfrm>
              <a:off x="4691256" y="1333083"/>
              <a:ext cx="766800" cy="385817"/>
            </a:xfrm>
            <a:custGeom>
              <a:avLst/>
              <a:gdLst>
                <a:gd name="connsiteX0" fmla="*/ 0 w 722696"/>
                <a:gd name="connsiteY0" fmla="*/ 23563 h 235625"/>
                <a:gd name="connsiteX1" fmla="*/ 23563 w 722696"/>
                <a:gd name="connsiteY1" fmla="*/ 0 h 235625"/>
                <a:gd name="connsiteX2" fmla="*/ 699134 w 722696"/>
                <a:gd name="connsiteY2" fmla="*/ 0 h 235625"/>
                <a:gd name="connsiteX3" fmla="*/ 722697 w 722696"/>
                <a:gd name="connsiteY3" fmla="*/ 23563 h 235625"/>
                <a:gd name="connsiteX4" fmla="*/ 722696 w 722696"/>
                <a:gd name="connsiteY4" fmla="*/ 212063 h 235625"/>
                <a:gd name="connsiteX5" fmla="*/ 699133 w 722696"/>
                <a:gd name="connsiteY5" fmla="*/ 235626 h 235625"/>
                <a:gd name="connsiteX6" fmla="*/ 23563 w 722696"/>
                <a:gd name="connsiteY6" fmla="*/ 235625 h 235625"/>
                <a:gd name="connsiteX7" fmla="*/ 0 w 722696"/>
                <a:gd name="connsiteY7" fmla="*/ 212062 h 235625"/>
                <a:gd name="connsiteX8" fmla="*/ 0 w 722696"/>
                <a:gd name="connsiteY8" fmla="*/ 23563 h 235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2696" h="235625">
                  <a:moveTo>
                    <a:pt x="0" y="23563"/>
                  </a:moveTo>
                  <a:cubicBezTo>
                    <a:pt x="0" y="10550"/>
                    <a:pt x="10550" y="0"/>
                    <a:pt x="23563" y="0"/>
                  </a:cubicBezTo>
                  <a:lnTo>
                    <a:pt x="699134" y="0"/>
                  </a:lnTo>
                  <a:cubicBezTo>
                    <a:pt x="712147" y="0"/>
                    <a:pt x="722697" y="10550"/>
                    <a:pt x="722697" y="23563"/>
                  </a:cubicBezTo>
                  <a:cubicBezTo>
                    <a:pt x="722697" y="86396"/>
                    <a:pt x="722696" y="149230"/>
                    <a:pt x="722696" y="212063"/>
                  </a:cubicBezTo>
                  <a:cubicBezTo>
                    <a:pt x="722696" y="225076"/>
                    <a:pt x="712146" y="235626"/>
                    <a:pt x="699133" y="235626"/>
                  </a:cubicBezTo>
                  <a:lnTo>
                    <a:pt x="23563" y="235625"/>
                  </a:lnTo>
                  <a:cubicBezTo>
                    <a:pt x="10550" y="235625"/>
                    <a:pt x="0" y="225075"/>
                    <a:pt x="0" y="212062"/>
                  </a:cubicBezTo>
                  <a:lnTo>
                    <a:pt x="0" y="2356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251" tIns="13251" rIns="13251" bIns="13251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000" kern="1200" dirty="0" err="1" smtClean="0"/>
                <a:t>Rioverde</a:t>
              </a:r>
              <a:endParaRPr lang="es-MX" sz="1000" kern="1200" dirty="0"/>
            </a:p>
          </p:txBody>
        </p:sp>
      </p:grpSp>
      <p:cxnSp>
        <p:nvCxnSpPr>
          <p:cNvPr id="40" name="39 Conector recto"/>
          <p:cNvCxnSpPr/>
          <p:nvPr/>
        </p:nvCxnSpPr>
        <p:spPr>
          <a:xfrm>
            <a:off x="992724" y="4005064"/>
            <a:ext cx="0" cy="137432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54 Conector recto"/>
          <p:cNvCxnSpPr/>
          <p:nvPr/>
        </p:nvCxnSpPr>
        <p:spPr>
          <a:xfrm>
            <a:off x="2242983" y="4005064"/>
            <a:ext cx="0" cy="21602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"/>
          <p:cNvCxnSpPr/>
          <p:nvPr/>
        </p:nvCxnSpPr>
        <p:spPr>
          <a:xfrm>
            <a:off x="2243595" y="4221088"/>
            <a:ext cx="2904469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58 Conector recto"/>
          <p:cNvCxnSpPr/>
          <p:nvPr/>
        </p:nvCxnSpPr>
        <p:spPr>
          <a:xfrm>
            <a:off x="5148064" y="4221088"/>
            <a:ext cx="0" cy="108309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47 Conector angular"/>
          <p:cNvCxnSpPr/>
          <p:nvPr/>
        </p:nvCxnSpPr>
        <p:spPr>
          <a:xfrm rot="5400000" flipH="1" flipV="1">
            <a:off x="4536281" y="2678901"/>
            <a:ext cx="1214446" cy="1000132"/>
          </a:xfrm>
          <a:prstGeom prst="bentConnector3">
            <a:avLst>
              <a:gd name="adj1" fmla="val 92024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847992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</TotalTime>
  <Words>45</Words>
  <Application>Microsoft Office PowerPoint</Application>
  <PresentationFormat>Presentación en pantalla (4:3)</PresentationFormat>
  <Paragraphs>32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PC-INFORMATICA</dc:creator>
  <cp:lastModifiedBy>bmartinez</cp:lastModifiedBy>
  <cp:revision>31</cp:revision>
  <cp:lastPrinted>2018-05-03T19:44:27Z</cp:lastPrinted>
  <dcterms:created xsi:type="dcterms:W3CDTF">2017-06-07T18:43:50Z</dcterms:created>
  <dcterms:modified xsi:type="dcterms:W3CDTF">2021-12-01T22:17:21Z</dcterms:modified>
</cp:coreProperties>
</file>