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81DBDD-1BA2-4002-AE09-DE688DC9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9A2B024-DFFB-47C8-BE4C-16C874A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BCC7B27-6EFA-4533-A9DC-EC5D1348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595F4F0-4979-4051-BE06-11AA5755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ED059CB-9BFF-414F-B0A8-3F0BA366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84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9B0C71F-82DF-46BD-BBF5-DC461017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0B99F3E-3CEC-4AB7-AE14-E24EBACE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2C9BC43-9728-4231-96A2-538F6BF3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FE25FF8-BF2C-48E4-B0CB-2E820607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C4A1FB-55F0-4351-A595-6D4623B3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20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E53EC-965A-4BAC-B2F4-F04FF67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8C5D8C6-8604-4691-88D3-B3FBBA4C9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E4BB76-4D02-4F82-BB77-5ADA77B6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997F52C-2008-4546-B6A0-C962975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A1C3E53-9DDE-4E55-9AF7-A122E066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9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D4E6B6-A1D1-4D72-BFEE-E87713A3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72CB82C-AAE5-4CF4-B6F8-01BA8C45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BF3A485-F256-4E10-9D71-7D44E60E2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A830B91-8BD8-4E6F-9A03-A3860CE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722B651-2864-48DA-849F-B9612348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16BC93-4C75-4E6D-99EB-931F4EC5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26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7E6831-75A0-4E92-BC8C-B63B48AE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39EECF9-9BCA-4012-8168-05637C6FB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BB890E5-68E3-4A94-8BEC-12C33207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8DE3262F-7002-415D-82B8-BDE244AE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9509168-BF30-4FAF-B6F5-63662000A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2C12295D-BAA1-4486-B864-C56A7BB5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E650876-0673-4200-9CF6-97AEBE0E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97B288C-A1B3-4B33-BE93-3EF3077F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BC765B-E272-48FD-9090-3C6F5E78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0753FB6D-195E-4CCC-AB37-3F317E73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430F0ED-87D1-466D-AAEE-85BB30B7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79E6F52-A01F-46E7-817D-FEBC16FE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1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C5A85E53-4A0A-4D61-AB90-167739A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F5A7930-CF08-415A-BE00-D1B3A854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BF4F213-48B8-4732-A8AF-A3ACED91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9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D02ED6-D300-4F0D-8AA8-BA45AD3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261717D-149A-4679-B0BD-FBB3B56D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F5026DC-C30F-4E43-B085-7416BBE9B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53734A5-B9E4-476F-A8AB-583D4A0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E4BEADB-BDB8-4609-B0E4-F32404B6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E13CF29-A0D5-45A3-9149-835AEEE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0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E03E6D-AADF-470C-AD5A-1865D63A5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198E600-0541-4FC6-9C1B-EAD0F868C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E078CDA-734A-4A89-8930-5713C7144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29335BE-0292-4FDD-8B26-9760BB83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79334E2-16C0-4883-A9AF-11AD4E16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526656F-FC8A-482E-A09F-99BB8D3E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8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7C9E4E-D075-428B-A445-EBB1592C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19D2EB2-B038-4405-B462-4A40EBD5B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4275365-5484-4E7D-9BDE-D95C6309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57D0531-111C-4E1E-B956-C3A497000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ABCF3A9-AED3-4980-A162-D7B047A4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73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2584EBD-6611-4D7A-AC2B-4C257FDC0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2DFF75E-4B8E-4564-AB53-CBB2AE1CF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D4C0A2F-8BCC-4814-A16F-D32A227C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4A0786D-1559-48E7-8BD3-06FF0FDD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6A0AE7B-7BDE-4233-9B98-19C18D8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86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ACBB450-5EA6-4960-BE55-5A5FAEDE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094237F-2A38-40C5-8AE9-B5BD8B49F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F6C02E-5C19-473C-A6A0-3256CA031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258B-57B3-436D-8860-1BD51A8ED38D}" type="datetimeFigureOut">
              <a:rPr lang="es-MX" smtClean="0"/>
              <a:t>05/05/2022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E8C2D37-697E-498D-927F-3BC35CE9D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3A81EF0-7809-4681-BB4F-DFB13AC6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034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xmlns="" id="{6554D0B9-E135-425E-89E9-AC84A6A48A48}"/>
              </a:ext>
            </a:extLst>
          </p:cNvPr>
          <p:cNvCxnSpPr/>
          <p:nvPr/>
        </p:nvCxnSpPr>
        <p:spPr>
          <a:xfrm>
            <a:off x="2033337" y="3233530"/>
            <a:ext cx="81092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693FB8C3-EB70-483B-9E5F-3CAA7F7210D6}"/>
              </a:ext>
            </a:extLst>
          </p:cNvPr>
          <p:cNvCxnSpPr/>
          <p:nvPr/>
        </p:nvCxnSpPr>
        <p:spPr>
          <a:xfrm>
            <a:off x="2033337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9CB9F8EC-6D38-4883-9F46-3997E45B3E06}"/>
              </a:ext>
            </a:extLst>
          </p:cNvPr>
          <p:cNvCxnSpPr/>
          <p:nvPr/>
        </p:nvCxnSpPr>
        <p:spPr>
          <a:xfrm flipH="1">
            <a:off x="5847347" y="2637182"/>
            <a:ext cx="3487" cy="1192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35AB747-C330-4F67-A616-8EC2C4458D99}"/>
              </a:ext>
            </a:extLst>
          </p:cNvPr>
          <p:cNvCxnSpPr/>
          <p:nvPr/>
        </p:nvCxnSpPr>
        <p:spPr>
          <a:xfrm>
            <a:off x="10142621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518121" y="350206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000539" y="350746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8929801B-7C8A-4D06-B3EA-2B647E1EF8F4}"/>
              </a:ext>
            </a:extLst>
          </p:cNvPr>
          <p:cNvSpPr/>
          <p:nvPr/>
        </p:nvSpPr>
        <p:spPr>
          <a:xfrm>
            <a:off x="4287076" y="2319130"/>
            <a:ext cx="3352801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1026" name="Picture 2" descr="PAN SLP – Partido Acción Nacional">
            <a:extLst>
              <a:ext uri="{FF2B5EF4-FFF2-40B4-BE49-F238E27FC236}">
                <a16:creationId xmlns:a16="http://schemas.microsoft.com/office/drawing/2014/main" xmlns="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9576852" y="37556"/>
            <a:ext cx="25646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ESTATAL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8663435" y="350328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OFICILIA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912989" y="4246792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587409" y="5611225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3302107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xmlns="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1630018" y="5015552"/>
            <a:ext cx="34060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4919120" y="2400958"/>
            <a:ext cx="0" cy="18036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577050" y="4059426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8929801B-7C8A-4D06-B3EA-2B647E1EF8F4}"/>
              </a:ext>
            </a:extLst>
          </p:cNvPr>
          <p:cNvSpPr/>
          <p:nvPr/>
        </p:nvSpPr>
        <p:spPr>
          <a:xfrm>
            <a:off x="3912902" y="1685341"/>
            <a:ext cx="2246244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6957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041351" y="502269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8587409" y="35817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21A10E21-76A2-4893-B652-11F353C7776B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0" cy="14409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xmlns="" id="{9F0BD2F6-9482-48B9-A12A-224CC6E30CBE}"/>
              </a:ext>
            </a:extLst>
          </p:cNvPr>
          <p:cNvSpPr/>
          <p:nvPr/>
        </p:nvSpPr>
        <p:spPr>
          <a:xfrm>
            <a:off x="9245491" y="5267661"/>
            <a:ext cx="2715401" cy="5811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OFICIALÍA MAYOR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 López Carrizales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4933078" y="2873910"/>
            <a:ext cx="35151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3784403" y="3827691"/>
            <a:ext cx="2269435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79878" y="3840575"/>
            <a:ext cx="2613468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2918325" y="50155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xmlns="" id="{83A80308-4A09-468D-881D-E0FAAE83AFED}"/>
              </a:ext>
            </a:extLst>
          </p:cNvPr>
          <p:cNvSpPr/>
          <p:nvPr/>
        </p:nvSpPr>
        <p:spPr>
          <a:xfrm>
            <a:off x="4102561" y="5276737"/>
            <a:ext cx="1645461" cy="77832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ADJUNTO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Lidia Arguello Acosta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2011921" y="5300186"/>
            <a:ext cx="1812808" cy="80696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TÉCNICO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José Antonio Ríos Gálvez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ADEBE2EB-99EE-4E62-9B12-35CFE0DAD1CD}"/>
              </a:ext>
            </a:extLst>
          </p:cNvPr>
          <p:cNvSpPr/>
          <p:nvPr/>
        </p:nvSpPr>
        <p:spPr>
          <a:xfrm>
            <a:off x="6690676" y="37556"/>
            <a:ext cx="54507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STAFF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PRESIDENCIA Y SECRETARÍA GENERAL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16628" y="47279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4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6800178" y="3841389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6" name="Rectángulo: esquinas redondeadas 8">
            <a:extLst>
              <a:ext uri="{FF2B5EF4-FFF2-40B4-BE49-F238E27FC236}">
                <a16:creationId xmlns:a16="http://schemas.microsoft.com/office/drawing/2014/main" xmlns="" id="{FC5C00CC-E12A-4574-BD38-A9F225494F68}"/>
              </a:ext>
            </a:extLst>
          </p:cNvPr>
          <p:cNvSpPr/>
          <p:nvPr/>
        </p:nvSpPr>
        <p:spPr>
          <a:xfrm>
            <a:off x="9260167" y="296307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Laura Edith Alonso López</a:t>
            </a:r>
          </a:p>
        </p:txBody>
      </p:sp>
      <p:sp>
        <p:nvSpPr>
          <p:cNvPr id="57" name="Rectángulo: esquinas redondeadas 8">
            <a:extLst>
              <a:ext uri="{FF2B5EF4-FFF2-40B4-BE49-F238E27FC236}">
                <a16:creationId xmlns:a16="http://schemas.microsoft.com/office/drawing/2014/main" xmlns="" id="{FC5C00CC-E12A-4574-BD38-A9F225494F68}"/>
              </a:ext>
            </a:extLst>
          </p:cNvPr>
          <p:cNvSpPr/>
          <p:nvPr/>
        </p:nvSpPr>
        <p:spPr>
          <a:xfrm>
            <a:off x="9243631" y="207691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Isaías Martínez Pérez</a:t>
            </a:r>
          </a:p>
        </p:txBody>
      </p:sp>
      <p:sp>
        <p:nvSpPr>
          <p:cNvPr id="62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241872" y="5611225"/>
            <a:ext cx="1492217" cy="82711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</a:t>
            </a: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Loredo </a:t>
            </a:r>
            <a:r>
              <a:rPr lang="es-MX" sz="1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Araujo Daniela Guadalupe</a:t>
            </a:r>
          </a:p>
        </p:txBody>
      </p:sp>
      <p:pic>
        <p:nvPicPr>
          <p:cNvPr id="63" name="Picture 2" descr="PAN SLP – Partido Acción Nacional">
            <a:extLst>
              <a:ext uri="{FF2B5EF4-FFF2-40B4-BE49-F238E27FC236}">
                <a16:creationId xmlns:a16="http://schemas.microsoft.com/office/drawing/2014/main" xmlns="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2208810" y="2873910"/>
            <a:ext cx="271031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319382" y="2434330"/>
            <a:ext cx="1488149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JEFE DE OFICINA DE PRESIDENCIA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Eduardo Zavala Moreno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718791" y="2908025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4578646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3502152" y="2287476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5461815" y="1321379"/>
            <a:ext cx="0" cy="977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2183055" y="2298852"/>
            <a:ext cx="78103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9993450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21A10E21-76A2-4893-B652-11F353C7776B}"/>
              </a:ext>
            </a:extLst>
          </p:cNvPr>
          <p:cNvCxnSpPr>
            <a:cxnSpLocks/>
          </p:cNvCxnSpPr>
          <p:nvPr/>
        </p:nvCxnSpPr>
        <p:spPr>
          <a:xfrm flipH="1">
            <a:off x="2183055" y="2298852"/>
            <a:ext cx="5934" cy="1290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327097" y="1222355"/>
            <a:ext cx="2373954" cy="59255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47" name="Picture 2" descr="PAN SLP – Partido Acción Nacional">
            <a:extLst>
              <a:ext uri="{FF2B5EF4-FFF2-40B4-BE49-F238E27FC236}">
                <a16:creationId xmlns:a16="http://schemas.microsoft.com/office/drawing/2014/main" xmlns="" id="{AC6295BB-0E1D-4A76-BC1B-B19A8105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0" y="197976"/>
            <a:ext cx="2267417" cy="78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ADEBE2EB-99EE-4E62-9B12-35CFE0DAD1CD}"/>
              </a:ext>
            </a:extLst>
          </p:cNvPr>
          <p:cNvSpPr/>
          <p:nvPr/>
        </p:nvSpPr>
        <p:spPr>
          <a:xfrm>
            <a:off x="10634320" y="37556"/>
            <a:ext cx="15071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55242" y="466485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5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1233056" y="2932057"/>
            <a:ext cx="1905932" cy="129372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AMITO </a:t>
            </a:r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FEDERAL</a:t>
            </a: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Ma. Guadalupe Ovalle Delgado</a:t>
            </a:r>
          </a:p>
        </p:txBody>
      </p:sp>
      <p:sp>
        <p:nvSpPr>
          <p:cNvPr id="59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5937541" y="2908489"/>
            <a:ext cx="2079124" cy="116642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AMITO LOCAL</a:t>
            </a:r>
          </a:p>
          <a:p>
            <a:pPr algn="ctr"/>
            <a:r>
              <a:rPr lang="es-MX" sz="14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Samantha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Macías Salazar</a:t>
            </a:r>
          </a:p>
        </p:txBody>
      </p:sp>
      <p:sp>
        <p:nvSpPr>
          <p:cNvPr id="60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8570807" y="2945649"/>
            <a:ext cx="2115403" cy="10258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RECURSOS HUMANOS</a:t>
            </a: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Liliam Alejandra Quiroz Delgadillo</a:t>
            </a:r>
          </a:p>
        </p:txBody>
      </p:sp>
      <p:sp>
        <p:nvSpPr>
          <p:cNvPr id="61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3758132" y="2937347"/>
            <a:ext cx="1641029" cy="11767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TESORERÍA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Beatriz Adriana Mata Rodríguez</a:t>
            </a:r>
          </a:p>
        </p:txBody>
      </p:sp>
      <p:sp>
        <p:nvSpPr>
          <p:cNvPr id="63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2552740" y="4857709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MUNICIPIOS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Nelly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Saray Castillo Suarez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6982933" y="2287476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8158838" y="2302342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7214227" y="4850170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Martin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Cabrera Morales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5720025" y="2310229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4848154" y="4868164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Noel Ortega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Charnichart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xmlns="" id="{3F91DD63-1BD8-440D-953D-D5F0435F2EA8}"/>
              </a:ext>
            </a:extLst>
          </p:cNvPr>
          <p:cNvCxnSpPr>
            <a:cxnSpLocks/>
          </p:cNvCxnSpPr>
          <p:nvPr/>
        </p:nvCxnSpPr>
        <p:spPr>
          <a:xfrm>
            <a:off x="11519900" y="2886693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8203921" y="4490760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8721126" y="4490760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5635859" y="4488488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6153064" y="4488488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3040503" y="4484443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3557708" y="4484443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554330" y="4548634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1071535" y="4548634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10383352" y="2848514"/>
            <a:ext cx="788" cy="34572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DC8078F7-3244-4FD8-A41F-F24247B6E3F9}"/>
              </a:ext>
            </a:extLst>
          </p:cNvPr>
          <p:cNvCxnSpPr>
            <a:cxnSpLocks/>
          </p:cNvCxnSpPr>
          <p:nvPr/>
        </p:nvCxnSpPr>
        <p:spPr>
          <a:xfrm>
            <a:off x="1589586" y="28485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2B74764-09DE-4C59-938C-40C7BA4AA895}"/>
              </a:ext>
            </a:extLst>
          </p:cNvPr>
          <p:cNvCxnSpPr>
            <a:cxnSpLocks/>
          </p:cNvCxnSpPr>
          <p:nvPr/>
        </p:nvCxnSpPr>
        <p:spPr>
          <a:xfrm>
            <a:off x="6366972" y="1947367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8F264CD-2CE4-4CDB-A452-EBF3DFD9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C8B28B5C-648E-46C2-A2CE-51225B255339}"/>
              </a:ext>
            </a:extLst>
          </p:cNvPr>
          <p:cNvSpPr/>
          <p:nvPr/>
        </p:nvSpPr>
        <p:spPr>
          <a:xfrm>
            <a:off x="8690968" y="37556"/>
            <a:ext cx="34504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ADMINISTRACIÓN GENERAL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xmlns="" id="{43654A76-B3C2-44BB-AB28-9127D37A8118}"/>
              </a:ext>
            </a:extLst>
          </p:cNvPr>
          <p:cNvSpPr/>
          <p:nvPr/>
        </p:nvSpPr>
        <p:spPr>
          <a:xfrm>
            <a:off x="10496162" y="5877228"/>
            <a:ext cx="1446051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Blanca Estela Pérez Silva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B6E8845-9E21-43A4-B342-74DC8F203462}"/>
              </a:ext>
            </a:extLst>
          </p:cNvPr>
          <p:cNvCxnSpPr>
            <a:cxnSpLocks/>
          </p:cNvCxnSpPr>
          <p:nvPr/>
        </p:nvCxnSpPr>
        <p:spPr>
          <a:xfrm>
            <a:off x="553065" y="2848514"/>
            <a:ext cx="10974022" cy="37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EFD10129-A304-4981-8C33-5069F4C04978}"/>
              </a:ext>
            </a:extLst>
          </p:cNvPr>
          <p:cNvCxnSpPr>
            <a:cxnSpLocks/>
          </p:cNvCxnSpPr>
          <p:nvPr/>
        </p:nvCxnSpPr>
        <p:spPr>
          <a:xfrm>
            <a:off x="4419566" y="284851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6892535" y="284851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ACB084E2-8718-4BBB-9C7A-F8FD06E14952}"/>
              </a:ext>
            </a:extLst>
          </p:cNvPr>
          <p:cNvSpPr/>
          <p:nvPr/>
        </p:nvSpPr>
        <p:spPr>
          <a:xfrm>
            <a:off x="812377" y="3217048"/>
            <a:ext cx="2082934" cy="85807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DE SERVICIOS GENERALES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Iván Sandoval Martínez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7CFAAFE-FF3A-491C-929E-EF9158218B09}"/>
              </a:ext>
            </a:extLst>
          </p:cNvPr>
          <p:cNvSpPr/>
          <p:nvPr/>
        </p:nvSpPr>
        <p:spPr>
          <a:xfrm>
            <a:off x="3232221" y="3217048"/>
            <a:ext cx="2269435" cy="85807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SERVICIOS GENERALES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Pedro Miguel Gómez Ramos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xmlns="" id="{58C06D70-2F1D-4812-9474-1C5264725B99}"/>
              </a:ext>
            </a:extLst>
          </p:cNvPr>
          <p:cNvSpPr/>
          <p:nvPr/>
        </p:nvSpPr>
        <p:spPr>
          <a:xfrm>
            <a:off x="10518652" y="4911345"/>
            <a:ext cx="1585212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Arturo Puente Ávila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xmlns="" id="{68FFA488-317E-4F3B-83A0-D1953877F12E}"/>
              </a:ext>
            </a:extLst>
          </p:cNvPr>
          <p:cNvCxnSpPr>
            <a:cxnSpLocks/>
          </p:cNvCxnSpPr>
          <p:nvPr/>
        </p:nvCxnSpPr>
        <p:spPr>
          <a:xfrm>
            <a:off x="553065" y="2857266"/>
            <a:ext cx="0" cy="1684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3010758" y="4880046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Carolina Hernández Mendoza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xmlns="" id="{7915E2F2-21C3-40D8-89E0-9A5FF0FCE35F}"/>
              </a:ext>
            </a:extLst>
          </p:cNvPr>
          <p:cNvSpPr/>
          <p:nvPr/>
        </p:nvSpPr>
        <p:spPr>
          <a:xfrm>
            <a:off x="5824692" y="3255084"/>
            <a:ext cx="2269435" cy="85807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Wendy Castro Medina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xmlns="" id="{4D54A03E-550F-43EA-A8B7-41F0FB981E55}"/>
              </a:ext>
            </a:extLst>
          </p:cNvPr>
          <p:cNvSpPr/>
          <p:nvPr/>
        </p:nvSpPr>
        <p:spPr>
          <a:xfrm>
            <a:off x="532332" y="4880046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Rosa María Castillo Banda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28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960562" y="1392625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5489184" y="4911345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Aguilar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Blasa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0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7847118" y="4911345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Daniel Cabrera Aguilar </a:t>
            </a:r>
          </a:p>
        </p:txBody>
      </p:sp>
      <p:sp>
        <p:nvSpPr>
          <p:cNvPr id="31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8063747" y="5876699"/>
            <a:ext cx="1881295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Aurora Camacho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Mercado 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3043158" y="285726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5631632" y="286481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8203023" y="2848514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9119025" y="2864816"/>
            <a:ext cx="0" cy="47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106" y="3226329"/>
            <a:ext cx="1732115" cy="973460"/>
          </a:xfrm>
          <a:prstGeom prst="rect">
            <a:avLst/>
          </a:prstGeom>
        </p:spPr>
      </p:pic>
      <p:sp>
        <p:nvSpPr>
          <p:cNvPr id="41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2957356" y="5876699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Martinez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Santos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Jesus</a:t>
            </a:r>
            <a:endParaRPr lang="es-MX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4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418807" y="5876699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Betancourt Rosas Mario Alberto</a:t>
            </a:r>
            <a:endParaRPr lang="es-MX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23" name="Conector recto 22"/>
          <p:cNvCxnSpPr>
            <a:stCxn id="5" idx="1"/>
            <a:endCxn id="31" idx="3"/>
          </p:cNvCxnSpPr>
          <p:nvPr/>
        </p:nvCxnSpPr>
        <p:spPr>
          <a:xfrm flipH="1" flipV="1">
            <a:off x="9945042" y="6305737"/>
            <a:ext cx="551120" cy="5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/>
          <p:cNvCxnSpPr>
            <a:stCxn id="31" idx="1"/>
          </p:cNvCxnSpPr>
          <p:nvPr/>
        </p:nvCxnSpPr>
        <p:spPr>
          <a:xfrm flipH="1">
            <a:off x="7360681" y="6305737"/>
            <a:ext cx="7030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5501656" y="5876699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Mora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Lopez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Guadalupe Alejandrina</a:t>
            </a:r>
          </a:p>
        </p:txBody>
      </p:sp>
      <p:cxnSp>
        <p:nvCxnSpPr>
          <p:cNvPr id="59" name="Conector recto 58"/>
          <p:cNvCxnSpPr>
            <a:stCxn id="38" idx="1"/>
            <a:endCxn id="41" idx="3"/>
          </p:cNvCxnSpPr>
          <p:nvPr/>
        </p:nvCxnSpPr>
        <p:spPr>
          <a:xfrm flipH="1">
            <a:off x="5040290" y="6305737"/>
            <a:ext cx="4613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>
            <a:stCxn id="41" idx="1"/>
            <a:endCxn id="44" idx="3"/>
          </p:cNvCxnSpPr>
          <p:nvPr/>
        </p:nvCxnSpPr>
        <p:spPr>
          <a:xfrm flipH="1">
            <a:off x="2501741" y="6305737"/>
            <a:ext cx="4556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5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799008" y="4267758"/>
            <a:ext cx="14167" cy="170865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xmlns="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7318722" y="237235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xmlns="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5220184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xmlns="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5581716" y="182029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xmlns="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7772836" y="2358846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154593" y="2842807"/>
            <a:ext cx="23796" cy="309397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361076" y="2865367"/>
            <a:ext cx="0" cy="316517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1955820" y="3125752"/>
            <a:ext cx="17156" cy="281103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8543" y="2648888"/>
            <a:ext cx="0" cy="339707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239A7EEF-BC26-4AD3-A454-0516380AA953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0602034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361076" y="2365038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xmlns="" id="{6B3F09A7-259D-401B-9923-D6351D6549E0}"/>
              </a:ext>
            </a:extLst>
          </p:cNvPr>
          <p:cNvCxnSpPr>
            <a:cxnSpLocks/>
          </p:cNvCxnSpPr>
          <p:nvPr/>
        </p:nvCxnSpPr>
        <p:spPr>
          <a:xfrm>
            <a:off x="8369159" y="2399338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xmlns="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3052140" y="2387989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xmlns="" id="{E21314EB-C0B2-4F42-A329-8F2C4F68741B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11123123" cy="18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61AE2390-71BF-45FB-89FD-CD42F4825814}"/>
              </a:ext>
            </a:extLst>
          </p:cNvPr>
          <p:cNvCxnSpPr>
            <a:cxnSpLocks/>
          </p:cNvCxnSpPr>
          <p:nvPr/>
        </p:nvCxnSpPr>
        <p:spPr>
          <a:xfrm>
            <a:off x="1838254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8537609D-55FC-4C0A-9C00-42C7D91ADC58}"/>
              </a:ext>
            </a:extLst>
          </p:cNvPr>
          <p:cNvCxnSpPr>
            <a:cxnSpLocks/>
          </p:cNvCxnSpPr>
          <p:nvPr/>
        </p:nvCxnSpPr>
        <p:spPr>
          <a:xfrm>
            <a:off x="9248044" y="241190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FA954C17-D468-4B2C-B67E-DD475EA5BCC0}"/>
              </a:ext>
            </a:extLst>
          </p:cNvPr>
          <p:cNvCxnSpPr>
            <a:cxnSpLocks/>
          </p:cNvCxnSpPr>
          <p:nvPr/>
        </p:nvCxnSpPr>
        <p:spPr>
          <a:xfrm>
            <a:off x="6132072" y="2378280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10328980" y="37556"/>
            <a:ext cx="18124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109D6352-02D7-4DB4-958F-B2184ECE8FFE}"/>
              </a:ext>
            </a:extLst>
          </p:cNvPr>
          <p:cNvSpPr/>
          <p:nvPr/>
        </p:nvSpPr>
        <p:spPr>
          <a:xfrm>
            <a:off x="137552" y="2747370"/>
            <a:ext cx="994167" cy="9246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AFILIACIÓN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Martin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Zacarías Ramírez Ramos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0E6B16B0-4BB7-457A-9CD6-F834F63F5C39}"/>
              </a:ext>
            </a:extLst>
          </p:cNvPr>
          <p:cNvSpPr/>
          <p:nvPr/>
        </p:nvSpPr>
        <p:spPr>
          <a:xfrm>
            <a:off x="1639118" y="5301656"/>
            <a:ext cx="14601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Thania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Alejandra Quiroz Delgadillo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xmlns="" id="{5229F35E-164F-4F63-9260-3EF6C73F1245}"/>
              </a:ext>
            </a:extLst>
          </p:cNvPr>
          <p:cNvSpPr/>
          <p:nvPr/>
        </p:nvSpPr>
        <p:spPr>
          <a:xfrm>
            <a:off x="192144" y="5301656"/>
            <a:ext cx="13195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 DE AFILIACIÓN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Edgar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Arnulfo Romero Zavala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xmlns="" id="{D18D8616-955C-4FBA-9194-3E01F112DC66}"/>
              </a:ext>
            </a:extLst>
          </p:cNvPr>
          <p:cNvSpPr/>
          <p:nvPr/>
        </p:nvSpPr>
        <p:spPr>
          <a:xfrm>
            <a:off x="2534474" y="2762367"/>
            <a:ext cx="1093389" cy="83157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VINCULACIÓN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Rosa María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Viña Nieto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xmlns="" id="{1262CDDE-A88A-4673-BDBE-C3ACD75C8E3B}"/>
              </a:ext>
            </a:extLst>
          </p:cNvPr>
          <p:cNvSpPr/>
          <p:nvPr/>
        </p:nvSpPr>
        <p:spPr>
          <a:xfrm>
            <a:off x="3759115" y="2793189"/>
            <a:ext cx="993854" cy="12303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DIGITAL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Pedro Agustín Martínez </a:t>
            </a:r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Martínez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7023333" y="4068641"/>
            <a:ext cx="1499005" cy="91829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UNIDAD DE TRANSPARENCIA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Agustín Obispo Muñoz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xmlns="" id="{22CD8AD4-F83A-462E-9D9E-961DBBDEE5D8}"/>
              </a:ext>
            </a:extLst>
          </p:cNvPr>
          <p:cNvSpPr/>
          <p:nvPr/>
        </p:nvSpPr>
        <p:spPr>
          <a:xfrm>
            <a:off x="5657444" y="2812309"/>
            <a:ext cx="1123883" cy="64050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Verónica Cruz Perales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xmlns="" id="{EC386C73-E97B-4DE9-B087-C389D225B056}"/>
              </a:ext>
            </a:extLst>
          </p:cNvPr>
          <p:cNvSpPr/>
          <p:nvPr/>
        </p:nvSpPr>
        <p:spPr>
          <a:xfrm>
            <a:off x="5512433" y="5339477"/>
            <a:ext cx="1323706" cy="70648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Sonia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Cruz Rodríguez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xmlns="" id="{134024D2-E30A-42E0-8984-F6F0C2A05BA0}"/>
              </a:ext>
            </a:extLst>
          </p:cNvPr>
          <p:cNvSpPr/>
          <p:nvPr/>
        </p:nvSpPr>
        <p:spPr>
          <a:xfrm>
            <a:off x="3778325" y="5324133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Víctor Manuel Rivera Ramírez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xmlns="" id="{E1D3A4EB-3091-4910-997E-2573D460D272}"/>
              </a:ext>
            </a:extLst>
          </p:cNvPr>
          <p:cNvSpPr/>
          <p:nvPr/>
        </p:nvSpPr>
        <p:spPr>
          <a:xfrm>
            <a:off x="1233191" y="2755686"/>
            <a:ext cx="1170817" cy="84493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FORMACIÓN Y CAPACITACIÓN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Joel Robledo Rodríguez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xmlns="" id="{F0A477B6-3E15-429B-8FAA-4CFEC045FBC5}"/>
              </a:ext>
            </a:extLst>
          </p:cNvPr>
          <p:cNvSpPr/>
          <p:nvPr/>
        </p:nvSpPr>
        <p:spPr>
          <a:xfrm>
            <a:off x="7932816" y="2819697"/>
            <a:ext cx="872687" cy="10662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PPM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Brissa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Margarita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Flores Vázquez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2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8905276" y="2814042"/>
            <a:ext cx="868900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JURIDICO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9999181" y="2773693"/>
            <a:ext cx="1052442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ESTRUCTURAS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Enrique</a:t>
            </a:r>
          </a:p>
          <a:p>
            <a:pPr algn="ctr"/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3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7155425" y="5333118"/>
            <a:ext cx="1287164" cy="81534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ARCHIVO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Mauricio Obispo Muñoz</a:t>
            </a: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9873949" y="2377655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9224534" y="4076886"/>
            <a:ext cx="1549294" cy="113361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IGUALDAD Y DESARROLLO HUMANO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Karen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Monsserrath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Hernández Macías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xmlns="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1791666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11172389" y="2726020"/>
            <a:ext cx="915900" cy="137498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ESTUDIOS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Emmanuel Filiberto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García Castañón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846638" y="2807204"/>
            <a:ext cx="781824" cy="85416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JUVENIL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Edmundo  Fuentes Mendoza 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6851043" y="2795463"/>
            <a:ext cx="892212" cy="109047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ELECCIONES</a:t>
            </a:r>
          </a:p>
          <a:p>
            <a:pPr algn="ctr"/>
            <a:r>
              <a:rPr lang="es-MX" sz="10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Esperanza Guadalupe Reyes Montoya</a:t>
            </a:r>
            <a:endParaRPr lang="es-MX" sz="9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>
            <a:off x="11103997" y="2378280"/>
            <a:ext cx="21790" cy="29233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10475495" y="5318428"/>
            <a:ext cx="1316171" cy="113205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Asuntos Comunitarios 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Marisol Zúñiga Vidales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442346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45753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19361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283730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284555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9003297" y="37556"/>
            <a:ext cx="313816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- JURIDICO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981434" y="1539572"/>
            <a:ext cx="2253352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JURIDICO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2975804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Salvador Mendoza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4053003" y="4899546"/>
            <a:ext cx="1999072" cy="7210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Lourdes Treviño Contreras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6482304" y="4899546"/>
            <a:ext cx="1999072" cy="721020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Kenia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Berenice López Medrano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7481840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Ricardo De Jesús Martínez Delgado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2845558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837301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442346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311721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32690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706676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311721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243332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333447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334273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3342732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8294641" y="37556"/>
            <a:ext cx="384682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ESTRUCTURAS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691843" y="1824728"/>
            <a:ext cx="3014849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ESTRUCTURAS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Enrique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282476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Aguilar Díaz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803853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Lourdes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980167" y="4915873"/>
            <a:ext cx="1730133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Alejandro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Juárez Ordoñez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6488451" y="4915873"/>
            <a:ext cx="1974647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Herrera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421195" y="14064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5924201" y="2761092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7254506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5064678" y="506711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923708" y="231260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5155079" y="2575121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4300406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10379448" y="4471908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97297" y="231260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3648300" y="2579038"/>
            <a:ext cx="1336080" cy="811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PROTOCOLO Y AYUDANTÍA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Ardían Sánchez Ramiro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2816040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9304806" y="231617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0933976" y="231260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2946947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239160" y="2312606"/>
            <a:ext cx="1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1" y="2312606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9154993" y="5084454"/>
            <a:ext cx="0" cy="959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5020989" y="37556"/>
            <a:ext cx="71204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SECRETARÍAS, DIRECCIÓN Y COORDINACIÓN HONORIFICAS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3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629752" y="2579040"/>
            <a:ext cx="1383997" cy="926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PROMOCIÓN DEL DEPORTE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Eugenia Castro Anguiano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2199510" y="2579040"/>
            <a:ext cx="1263029" cy="106878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DESARROLLO SUSTENTABLE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Mendieta Rivera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6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2222552" y="5397039"/>
            <a:ext cx="1448790" cy="129441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ALCALDES, SINDICOS Y REGIDORES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Mireya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Vancini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Villanueva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8419871" y="5396222"/>
            <a:ext cx="1470245" cy="106878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DIPUTADOS LOCALES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Guajardo Barrera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6512830" y="5397039"/>
            <a:ext cx="1448790" cy="1164818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ATENCIÓN AL MIGRANTE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Alejandro Castillo Ramírez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1019" y="5397042"/>
            <a:ext cx="1477413" cy="1146311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MILITANCIA Y VOLUNTARIADO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Alma Elena Aguilar Vizcaya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2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0116701" y="2540851"/>
            <a:ext cx="1634550" cy="1106969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FORTALECIMIENTO INTERNO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9136092" y="4050971"/>
            <a:ext cx="1275334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V. SECTOR EMPRESARIAL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González Hernández 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5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8667139" y="2572604"/>
            <a:ext cx="1275334" cy="112723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RELACIONES PUBLICAS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Mérida Trejo Ocaña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11992113" y="2312606"/>
            <a:ext cx="17918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0" y="5084454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5251421" y="3859234"/>
            <a:ext cx="1344574" cy="6928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Nubia Iris Castillo Medina</a:t>
            </a:r>
          </a:p>
        </p:txBody>
      </p:sp>
    </p:spTree>
    <p:extLst>
      <p:ext uri="{BB962C8B-B14F-4D97-AF65-F5344CB8AC3E}">
        <p14:creationId xmlns:p14="http://schemas.microsoft.com/office/powerpoint/2010/main" val="27334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7523750" y="3094307"/>
            <a:ext cx="1" cy="7096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9426358" y="3099460"/>
            <a:ext cx="0" cy="1892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8364830" y="535816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731218" y="533405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382231" y="5334059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0046525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41752" y="5341217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2259171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 flipV="1">
            <a:off x="2256312" y="5341217"/>
            <a:ext cx="7802020" cy="642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4161779" y="3099460"/>
            <a:ext cx="0" cy="680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15696" y="1138418"/>
            <a:ext cx="1" cy="122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051959" y="3099460"/>
            <a:ext cx="0" cy="1892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2256312" y="3099460"/>
            <a:ext cx="779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5156474" y="37556"/>
            <a:ext cx="69849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INTERNO E IDENTIDAD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6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6828306" y="3287933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Arturo Ramos Rivera</a:t>
            </a: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2621496" y="4306097"/>
            <a:ext cx="1730133" cy="77208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Elonayt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Marín Pedraza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4839803" y="5565804"/>
            <a:ext cx="103303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Armijo Gallegos</a:t>
            </a:r>
          </a:p>
        </p:txBody>
      </p:sp>
      <p:sp>
        <p:nvSpPr>
          <p:cNvPr id="1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138028" y="2108278"/>
            <a:ext cx="4226802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INTERNO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 IDENTIDAD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845233" y="1070879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0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9309587" y="5565804"/>
            <a:ext cx="12119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Matilde Tovar Lucio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1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7706890" y="5565804"/>
            <a:ext cx="1356919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Yadira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Areli Espinosa Cruz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3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448242" y="3287933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Jorge Rivera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1972953" y="5565804"/>
            <a:ext cx="128088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Cynthia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Nallely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Núñez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5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486563" y="5565804"/>
            <a:ext cx="1110378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Doñez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Aldape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6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7940235" y="4385171"/>
            <a:ext cx="1863284" cy="77462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Sandra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Leticia Hernández Serrato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6115696" y="5565804"/>
            <a:ext cx="12310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Alberto</a:t>
            </a: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Zapien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Martínez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8310425" y="2469539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600</Words>
  <Application>Microsoft Office PowerPoint</Application>
  <PresentationFormat>Panorámica</PresentationFormat>
  <Paragraphs>212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Demi Cond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LILIAM</dc:creator>
  <cp:lastModifiedBy>Raul Rodríguez</cp:lastModifiedBy>
  <cp:revision>66</cp:revision>
  <cp:lastPrinted>2022-03-09T19:01:07Z</cp:lastPrinted>
  <dcterms:created xsi:type="dcterms:W3CDTF">2021-03-27T04:46:29Z</dcterms:created>
  <dcterms:modified xsi:type="dcterms:W3CDTF">2022-05-05T18:05:22Z</dcterms:modified>
</cp:coreProperties>
</file>