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058400" cy="7772400"/>
  <p:notesSz cx="7053263" cy="9309100"/>
  <p:defaultTextStyle>
    <a:defPPr>
      <a:defRPr lang="en-US"/>
    </a:def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228" y="-14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>
      <a:defPPr>
        <a:defRPr lang="en-US"/>
      </a:def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/>
          </p:nvPr>
        </p:nvSpPr>
        <p:spPr>
          <a:xfrm>
            <a:off x="630000" y="630000"/>
            <a:ext cx="8640000" cy="337936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1300" b="1" i="0" dirty="0">
                <a:solidFill>
                  <a:srgbClr val="000000"/>
                </a:solidFill>
                <a:latin typeface="Arial"/>
              </a:rPr>
              <a:t>CENTRO DE JUSTICIA PARA LAS MUJERES</a:t>
            </a:r>
            <a:endParaRPr lang="en-US" sz="1300" dirty="0"/>
          </a:p>
        </p:txBody>
      </p:sp>
      <p:sp>
        <p:nvSpPr>
          <p:cNvPr id="8" name="TextBox 7"/>
          <p:cNvSpPr>
            <a:spLocks noGrp="1"/>
          </p:cNvSpPr>
          <p:nvPr>
            <p:ph/>
          </p:nvPr>
        </p:nvSpPr>
        <p:spPr>
          <a:xfrm>
            <a:off x="1046733" y="953674"/>
            <a:ext cx="7740000" cy="27396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1100" b="1" i="0" dirty="0">
                <a:solidFill>
                  <a:srgbClr val="000000"/>
                </a:solidFill>
                <a:latin typeface="Arial"/>
              </a:rPr>
              <a:t>SAN LUIS POTOSI</a:t>
            </a:r>
            <a:r>
              <a:rPr lang="en-US" sz="1100" dirty="0"/>
              <a:t> </a:t>
            </a:r>
          </a:p>
        </p:txBody>
      </p:sp>
      <p:sp>
        <p:nvSpPr>
          <p:cNvPr id="14" name="TextBox 13"/>
          <p:cNvSpPr>
            <a:spLocks noGrp="1"/>
          </p:cNvSpPr>
          <p:nvPr>
            <p:ph/>
          </p:nvPr>
        </p:nvSpPr>
        <p:spPr>
          <a:xfrm>
            <a:off x="1170000" y="1220634"/>
            <a:ext cx="756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92500" lnSpcReduction="10000"/>
          </a:bodyPr>
          <a:lstStyle/>
          <a:p>
            <a:pPr algn="ctr"/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Relación</a:t>
            </a:r>
            <a:r>
              <a:rPr lang="en-US" sz="1000" b="1" i="0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Bienes</a:t>
            </a:r>
            <a:r>
              <a:rPr lang="en-US" sz="10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Arial"/>
              </a:rPr>
              <a:t>Inm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uebles</a:t>
            </a:r>
            <a:r>
              <a:rPr lang="en-US" sz="1000" b="1" i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que</a:t>
            </a:r>
            <a:r>
              <a:rPr lang="en-US" sz="1000" b="1" i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Componen</a:t>
            </a:r>
            <a:r>
              <a:rPr lang="en-US" sz="1000" b="1" i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su</a:t>
            </a:r>
            <a:r>
              <a:rPr lang="en-US" sz="1000" b="1" i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dirty="0" err="1">
                <a:solidFill>
                  <a:srgbClr val="000000"/>
                </a:solidFill>
                <a:latin typeface="Arial"/>
              </a:rPr>
              <a:t>Patrimonio</a:t>
            </a:r>
            <a:r>
              <a:rPr lang="en-US" sz="1000" dirty="0"/>
              <a:t> </a:t>
            </a:r>
          </a:p>
        </p:txBody>
      </p:sp>
      <p:sp>
        <p:nvSpPr>
          <p:cNvPr id="26" name="TextBox 25"/>
          <p:cNvSpPr>
            <a:spLocks noGrp="1"/>
          </p:cNvSpPr>
          <p:nvPr>
            <p:ph/>
          </p:nvPr>
        </p:nvSpPr>
        <p:spPr>
          <a:xfrm>
            <a:off x="8348400" y="1285078"/>
            <a:ext cx="876667" cy="237143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900" b="1" i="0" dirty="0">
                <a:solidFill>
                  <a:srgbClr val="000000"/>
                </a:solidFill>
                <a:latin typeface="Arial"/>
              </a:rPr>
              <a:t>Al </a:t>
            </a:r>
            <a:r>
              <a:rPr lang="en-US" sz="900" b="1" i="0" dirty="0" smtClean="0">
                <a:solidFill>
                  <a:srgbClr val="000000"/>
                </a:solidFill>
                <a:latin typeface="Arial"/>
              </a:rPr>
              <a:t>31/12/2021</a:t>
            </a:r>
            <a:r>
              <a:rPr lang="en-US" sz="900" dirty="0" smtClean="0"/>
              <a:t> </a:t>
            </a:r>
            <a:endParaRPr lang="en-US" sz="900" dirty="0"/>
          </a:p>
        </p:txBody>
      </p:sp>
      <p:pic>
        <p:nvPicPr>
          <p:cNvPr id="32" name="Picture32" descr="imag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000" y="450000"/>
            <a:ext cx="1620000" cy="360000"/>
          </a:xfrm>
          <a:prstGeom prst="rect">
            <a:avLst/>
          </a:prstGeom>
          <a:noFill/>
        </p:spPr>
      </p:pic>
      <p:sp>
        <p:nvSpPr>
          <p:cNvPr id="52" name="TextBox 51"/>
          <p:cNvSpPr>
            <a:spLocks noGrp="1"/>
          </p:cNvSpPr>
          <p:nvPr>
            <p:ph/>
          </p:nvPr>
        </p:nvSpPr>
        <p:spPr>
          <a:xfrm>
            <a:off x="540000" y="961428"/>
            <a:ext cx="19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l"/>
            <a:r>
              <a:rPr lang="en-US" sz="600" b="0" i="0" dirty="0">
                <a:solidFill>
                  <a:srgbClr val="000000"/>
                </a:solidFill>
                <a:latin typeface="Arial"/>
              </a:rPr>
              <a:t>Rep: rptActivosConac2</a:t>
            </a:r>
            <a:r>
              <a:rPr lang="en-US" sz="600" dirty="0"/>
              <a:t> </a:t>
            </a:r>
          </a:p>
        </p:txBody>
      </p:sp>
      <p:sp>
        <p:nvSpPr>
          <p:cNvPr id="58" name="TextBox 57"/>
          <p:cNvSpPr>
            <a:spLocks noGrp="1"/>
          </p:cNvSpPr>
          <p:nvPr>
            <p:ph/>
          </p:nvPr>
        </p:nvSpPr>
        <p:spPr>
          <a:xfrm>
            <a:off x="540000" y="838571"/>
            <a:ext cx="19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l"/>
            <a:r>
              <a:rPr lang="en-US" sz="600" b="0" i="0">
                <a:solidFill>
                  <a:srgbClr val="000000"/>
                </a:solidFill>
                <a:latin typeface="Arial"/>
              </a:rPr>
              <a:t>Usr: Supervisor</a:t>
            </a:r>
            <a:r>
              <a:rPr lang="en-US" sz="600"/>
              <a:t> </a:t>
            </a:r>
          </a:p>
        </p:txBody>
      </p:sp>
      <p:sp>
        <p:nvSpPr>
          <p:cNvPr id="64" name="TextBox 63"/>
          <p:cNvSpPr>
            <a:spLocks noGrp="1"/>
          </p:cNvSpPr>
          <p:nvPr>
            <p:ph/>
          </p:nvPr>
        </p:nvSpPr>
        <p:spPr>
          <a:xfrm>
            <a:off x="1710000" y="1343491"/>
            <a:ext cx="756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ctr"/>
            <a:r>
              <a:rPr lang="en-US" sz="800" dirty="0"/>
              <a:t> </a:t>
            </a:r>
          </a:p>
        </p:txBody>
      </p:sp>
      <p:sp>
        <p:nvSpPr>
          <p:cNvPr id="70" name="TextBox 69"/>
          <p:cNvSpPr>
            <a:spLocks noGrp="1"/>
          </p:cNvSpPr>
          <p:nvPr>
            <p:ph/>
          </p:nvPr>
        </p:nvSpPr>
        <p:spPr>
          <a:xfrm>
            <a:off x="708721" y="1574126"/>
            <a:ext cx="8561280" cy="36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sp>
        <p:nvSpPr>
          <p:cNvPr id="76" name="TextBox 75"/>
          <p:cNvSpPr>
            <a:spLocks noGrp="1"/>
          </p:cNvSpPr>
          <p:nvPr>
            <p:ph/>
          </p:nvPr>
        </p:nvSpPr>
        <p:spPr>
          <a:xfrm>
            <a:off x="786583" y="1672507"/>
            <a:ext cx="1155148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 fontScale="92500" lnSpcReduction="10000"/>
          </a:bodyPr>
          <a:lstStyle/>
          <a:p>
            <a:pPr algn="l"/>
            <a:r>
              <a:rPr lang="en-US" sz="1000" b="1" i="0">
                <a:solidFill>
                  <a:srgbClr val="000000"/>
                </a:solidFill>
                <a:latin typeface="Arial"/>
              </a:rPr>
              <a:t>Código</a:t>
            </a:r>
            <a:r>
              <a:rPr lang="en-US" sz="1000"/>
              <a:t> </a:t>
            </a:r>
          </a:p>
        </p:txBody>
      </p:sp>
      <p:sp>
        <p:nvSpPr>
          <p:cNvPr id="82" name="TextBox 81"/>
          <p:cNvSpPr>
            <a:spLocks noGrp="1"/>
          </p:cNvSpPr>
          <p:nvPr>
            <p:ph/>
          </p:nvPr>
        </p:nvSpPr>
        <p:spPr>
          <a:xfrm>
            <a:off x="2284316" y="1667268"/>
            <a:ext cx="5033145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 fontScale="92500" lnSpcReduction="10000"/>
          </a:bodyPr>
          <a:lstStyle/>
          <a:p>
            <a:pPr algn="l"/>
            <a:r>
              <a:rPr lang="en-US" sz="1000" b="1" i="0">
                <a:solidFill>
                  <a:srgbClr val="000000"/>
                </a:solidFill>
                <a:latin typeface="Arial"/>
              </a:rPr>
              <a:t>Descripción del Bien</a:t>
            </a:r>
            <a:r>
              <a:rPr lang="en-US" sz="1000"/>
              <a:t> </a:t>
            </a:r>
          </a:p>
        </p:txBody>
      </p:sp>
      <p:sp>
        <p:nvSpPr>
          <p:cNvPr id="88" name="TextBox 87"/>
          <p:cNvSpPr>
            <a:spLocks noGrp="1"/>
          </p:cNvSpPr>
          <p:nvPr>
            <p:ph/>
          </p:nvPr>
        </p:nvSpPr>
        <p:spPr>
          <a:xfrm>
            <a:off x="7662584" y="1671554"/>
            <a:ext cx="1237658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 fontScale="92500" lnSpcReduction="10000"/>
          </a:bodyPr>
          <a:lstStyle/>
          <a:p>
            <a:pPr algn="r"/>
            <a:r>
              <a:rPr lang="en-US" sz="1000" b="1" i="0">
                <a:solidFill>
                  <a:srgbClr val="000000"/>
                </a:solidFill>
                <a:latin typeface="Arial"/>
              </a:rPr>
              <a:t>Valor en Libros</a:t>
            </a:r>
            <a:r>
              <a:rPr lang="en-US" sz="1000"/>
              <a:t> </a:t>
            </a:r>
          </a:p>
        </p:txBody>
      </p:sp>
      <p:cxnSp>
        <p:nvCxnSpPr>
          <p:cNvPr id="94" name="LineObject 93"/>
          <p:cNvCxnSpPr/>
          <p:nvPr/>
        </p:nvCxnSpPr>
        <p:spPr>
          <a:xfrm>
            <a:off x="3690000" y="7072571"/>
            <a:ext cx="1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>
            <a:spLocks noGrp="1"/>
          </p:cNvSpPr>
          <p:nvPr>
            <p:ph/>
          </p:nvPr>
        </p:nvSpPr>
        <p:spPr>
          <a:xfrm>
            <a:off x="7853333" y="6825810"/>
            <a:ext cx="10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 lnSpcReduction="10000"/>
          </a:bodyPr>
          <a:lstStyle/>
          <a:p>
            <a:pPr algn="r"/>
            <a:r>
              <a:rPr lang="en-US" sz="900" b="0" i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900"/>
              <a:t> </a:t>
            </a:r>
          </a:p>
        </p:txBody>
      </p:sp>
      <p:sp>
        <p:nvSpPr>
          <p:cNvPr id="101" name="TextBox 100"/>
          <p:cNvSpPr>
            <a:spLocks noGrp="1"/>
          </p:cNvSpPr>
          <p:nvPr>
            <p:ph/>
          </p:nvPr>
        </p:nvSpPr>
        <p:spPr>
          <a:xfrm>
            <a:off x="4551905" y="6825810"/>
            <a:ext cx="90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 lnSpcReduction="10000"/>
          </a:bodyPr>
          <a:lstStyle/>
          <a:p>
            <a:pPr algn="ctr"/>
            <a:r>
              <a:rPr lang="en-US" sz="900" b="0" i="0">
                <a:solidFill>
                  <a:srgbClr val="000000"/>
                </a:solidFill>
                <a:latin typeface="Arial"/>
              </a:rPr>
              <a:t>0</a:t>
            </a:r>
            <a:r>
              <a:rPr lang="en-US" sz="900"/>
              <a:t> </a:t>
            </a:r>
          </a:p>
        </p:txBody>
      </p:sp>
      <p:sp>
        <p:nvSpPr>
          <p:cNvPr id="107" name="TextBox 106"/>
          <p:cNvSpPr>
            <a:spLocks noGrp="1"/>
          </p:cNvSpPr>
          <p:nvPr>
            <p:ph/>
          </p:nvPr>
        </p:nvSpPr>
        <p:spPr>
          <a:xfrm>
            <a:off x="6294762" y="6816286"/>
            <a:ext cx="1530000" cy="21819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900" b="1" i="0">
                <a:solidFill>
                  <a:srgbClr val="000000"/>
                </a:solidFill>
                <a:latin typeface="Arial"/>
              </a:rPr>
              <a:t>Total de Valor Libros:</a:t>
            </a:r>
            <a:r>
              <a:rPr lang="en-US" sz="900"/>
              <a:t> </a:t>
            </a:r>
          </a:p>
        </p:txBody>
      </p:sp>
      <p:sp>
        <p:nvSpPr>
          <p:cNvPr id="113" name="TextBox 112"/>
          <p:cNvSpPr>
            <a:spLocks noGrp="1"/>
          </p:cNvSpPr>
          <p:nvPr>
            <p:ph/>
          </p:nvPr>
        </p:nvSpPr>
        <p:spPr>
          <a:xfrm>
            <a:off x="2979523" y="6816286"/>
            <a:ext cx="1530000" cy="21819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900" b="1" i="0">
                <a:solidFill>
                  <a:srgbClr val="000000"/>
                </a:solidFill>
                <a:latin typeface="Arial"/>
              </a:rPr>
              <a:t>Número Total de Bienes:</a:t>
            </a:r>
            <a:r>
              <a:rPr lang="en-US" sz="900"/>
              <a:t> </a:t>
            </a:r>
          </a:p>
        </p:txBody>
      </p:sp>
      <p:cxnSp>
        <p:nvCxnSpPr>
          <p:cNvPr id="119" name="LineObject 118"/>
          <p:cNvCxnSpPr/>
          <p:nvPr/>
        </p:nvCxnSpPr>
        <p:spPr>
          <a:xfrm>
            <a:off x="450000" y="6722952"/>
            <a:ext cx="9180000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>
            <a:spLocks noGrp="1"/>
          </p:cNvSpPr>
          <p:nvPr>
            <p:ph/>
          </p:nvPr>
        </p:nvSpPr>
        <p:spPr>
          <a:xfrm>
            <a:off x="8883333" y="7214381"/>
            <a:ext cx="63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800" b="1" i="0">
                <a:solidFill>
                  <a:srgbClr val="000000"/>
                </a:solidFill>
                <a:latin typeface="Arial"/>
              </a:rPr>
              <a:t>1</a:t>
            </a:r>
            <a:r>
              <a:rPr lang="en-US" sz="800"/>
              <a:t> </a:t>
            </a:r>
          </a:p>
        </p:txBody>
      </p:sp>
      <p:sp>
        <p:nvSpPr>
          <p:cNvPr id="126" name="TextBox 125"/>
          <p:cNvSpPr>
            <a:spLocks noGrp="1"/>
          </p:cNvSpPr>
          <p:nvPr>
            <p:ph/>
          </p:nvPr>
        </p:nvSpPr>
        <p:spPr>
          <a:xfrm>
            <a:off x="7948571" y="7214381"/>
            <a:ext cx="90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r"/>
            <a:r>
              <a:rPr lang="en-US" sz="800" b="0" i="0">
                <a:solidFill>
                  <a:srgbClr val="000000"/>
                </a:solidFill>
                <a:latin typeface="Arial"/>
              </a:rPr>
              <a:t>Página:</a:t>
            </a:r>
            <a:r>
              <a:rPr lang="en-US" sz="800"/>
              <a:t> </a:t>
            </a:r>
          </a:p>
        </p:txBody>
      </p:sp>
      <p:sp>
        <p:nvSpPr>
          <p:cNvPr id="27" name="TextBox 69">
            <a:extLst>
              <a:ext uri="{FF2B5EF4-FFF2-40B4-BE49-F238E27FC236}">
                <a16:creationId xmlns:a16="http://schemas.microsoft.com/office/drawing/2014/main" xmlns="" id="{0E990F99-3590-4B18-BFD4-D459B787F9C8}"/>
              </a:ext>
            </a:extLst>
          </p:cNvPr>
          <p:cNvSpPr txBox="1">
            <a:spLocks/>
          </p:cNvSpPr>
          <p:nvPr/>
        </p:nvSpPr>
        <p:spPr>
          <a:xfrm>
            <a:off x="2724943" y="2734072"/>
            <a:ext cx="4032449" cy="50246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 dirty="0"/>
              <a:t>                                               </a:t>
            </a:r>
          </a:p>
          <a:p>
            <a:pPr algn="ctr"/>
            <a:r>
              <a:rPr lang="en-US" sz="1000" b="1" dirty="0"/>
              <a:t>N O     A P L I C  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52" y="5588488"/>
            <a:ext cx="4491029" cy="855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</Words>
  <Application>Microsoft Office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Relación de Bienes que Componen su Patrimonio</dc:title>
  <dc:creator>FastReport.NET</dc:creator>
  <cp:lastModifiedBy>Usuario</cp:lastModifiedBy>
  <cp:revision>12</cp:revision>
  <cp:lastPrinted>2021-04-10T17:03:33Z</cp:lastPrinted>
  <dcterms:created xsi:type="dcterms:W3CDTF">2009-06-17T07:33:19Z</dcterms:created>
  <dcterms:modified xsi:type="dcterms:W3CDTF">2022-01-10T05:26:00Z</dcterms:modified>
</cp:coreProperties>
</file>