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19"/>
    <a:srgbClr val="FFC715"/>
    <a:srgbClr val="FFD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>
        <p:scale>
          <a:sx n="96" d="100"/>
          <a:sy n="96" d="100"/>
        </p:scale>
        <p:origin x="-12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731B6-E7D9-4A32-9277-10642A5FAE3C}" type="datetimeFigureOut">
              <a:rPr lang="es-MX" smtClean="0"/>
              <a:t>07/11/2021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04069-5D93-47DF-B5A1-2BAEBBF590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475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04069-5D93-47DF-B5A1-2BAEBBF590C0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178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CC7D-5717-4F47-936A-812E64032CFC}" type="datetimeFigureOut">
              <a:rPr lang="es-MX" smtClean="0"/>
              <a:pPr/>
              <a:t>07/11/2021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492857" y="1274930"/>
            <a:ext cx="1649244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Arial Narrow" pitchFamily="34" charset="0"/>
              </a:rPr>
              <a:t>CABILDO</a:t>
            </a:r>
            <a:endParaRPr lang="es-MX" sz="1400" b="1" dirty="0">
              <a:latin typeface="Arial Narrow" pitchFamily="34" charset="0"/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3402294" y="476672"/>
            <a:ext cx="1944216" cy="707886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ORGANIGRAMA</a:t>
            </a:r>
          </a:p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GENERAL</a:t>
            </a:r>
            <a:endParaRPr lang="es-MX" sz="20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8" name="67 Abrir llave"/>
          <p:cNvSpPr/>
          <p:nvPr/>
        </p:nvSpPr>
        <p:spPr>
          <a:xfrm>
            <a:off x="5364088" y="332656"/>
            <a:ext cx="360040" cy="2304000"/>
          </a:xfrm>
          <a:prstGeom prst="leftBrace">
            <a:avLst>
              <a:gd name="adj1" fmla="val 0"/>
              <a:gd name="adj2" fmla="val 50823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9" name="68 CuadroTexto"/>
          <p:cNvSpPr txBox="1"/>
          <p:nvPr/>
        </p:nvSpPr>
        <p:spPr>
          <a:xfrm>
            <a:off x="5719934" y="3326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1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 REGIDOR SILVINA SALVADOR MARTINEZ</a:t>
            </a:r>
            <a:endParaRPr lang="es-MX" sz="800" b="1" dirty="0"/>
          </a:p>
        </p:txBody>
      </p:sp>
      <p:sp>
        <p:nvSpPr>
          <p:cNvPr id="70" name="69 CuadroTexto"/>
          <p:cNvSpPr txBox="1"/>
          <p:nvPr/>
        </p:nvSpPr>
        <p:spPr>
          <a:xfrm>
            <a:off x="5733318" y="624882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2° </a:t>
            </a:r>
            <a:r>
              <a:rPr lang="es-MX" sz="800" b="1" dirty="0"/>
              <a:t>REGIDOR VICTORIA GOMEZ HERNANDEZ</a:t>
            </a:r>
          </a:p>
        </p:txBody>
      </p:sp>
      <p:sp>
        <p:nvSpPr>
          <p:cNvPr id="71" name="70 CuadroTexto"/>
          <p:cNvSpPr txBox="1"/>
          <p:nvPr/>
        </p:nvSpPr>
        <p:spPr>
          <a:xfrm>
            <a:off x="5719934" y="1298696"/>
            <a:ext cx="3240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4</a:t>
            </a:r>
            <a:r>
              <a:rPr lang="es-MX" sz="800" b="1" dirty="0"/>
              <a:t>° REGIDOR HILARIA SANTIAGO </a:t>
            </a:r>
            <a:r>
              <a:rPr lang="es-MX" sz="800" b="1" dirty="0" smtClean="0"/>
              <a:t>MEDINA </a:t>
            </a:r>
            <a:endParaRPr lang="es-MX" sz="800" b="1" dirty="0"/>
          </a:p>
        </p:txBody>
      </p:sp>
      <p:sp>
        <p:nvSpPr>
          <p:cNvPr id="72" name="71 CuadroTexto"/>
          <p:cNvSpPr txBox="1"/>
          <p:nvPr/>
        </p:nvSpPr>
        <p:spPr>
          <a:xfrm>
            <a:off x="5719934" y="1621995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5° </a:t>
            </a:r>
            <a:r>
              <a:rPr lang="es-MX" sz="800" b="1" dirty="0"/>
              <a:t>REGIDOR YANNIS </a:t>
            </a:r>
            <a:r>
              <a:rPr lang="es-MX" sz="800" b="1" dirty="0" smtClean="0"/>
              <a:t>DANNAE </a:t>
            </a:r>
            <a:r>
              <a:rPr lang="es-MX" sz="800" b="1" dirty="0"/>
              <a:t>POZOS </a:t>
            </a:r>
            <a:r>
              <a:rPr lang="es-MX" sz="800" b="1" dirty="0" smtClean="0"/>
              <a:t>GUERRERO</a:t>
            </a:r>
            <a:endParaRPr lang="es-MX" sz="800" b="1" dirty="0"/>
          </a:p>
        </p:txBody>
      </p:sp>
      <p:sp>
        <p:nvSpPr>
          <p:cNvPr id="76" name="75 CuadroTexto"/>
          <p:cNvSpPr txBox="1"/>
          <p:nvPr/>
        </p:nvSpPr>
        <p:spPr>
          <a:xfrm>
            <a:off x="5725154" y="906657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3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</a:t>
            </a:r>
            <a:r>
              <a:rPr lang="es-MX" sz="800" b="1" dirty="0"/>
              <a:t>REGIDOR  PEDRO MARTINEZ SANTOS </a:t>
            </a:r>
          </a:p>
        </p:txBody>
      </p:sp>
      <p:sp>
        <p:nvSpPr>
          <p:cNvPr id="81" name="80 CuadroTexto"/>
          <p:cNvSpPr txBox="1"/>
          <p:nvPr/>
        </p:nvSpPr>
        <p:spPr>
          <a:xfrm>
            <a:off x="5729459" y="4850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COMERCIO, ANUNCIOS Y ESPECTACULOS, MERCADOS </a:t>
            </a:r>
            <a:endParaRPr lang="es-MX" sz="800" dirty="0"/>
          </a:p>
        </p:txBody>
      </p:sp>
      <p:sp>
        <p:nvSpPr>
          <p:cNvPr id="87" name="86 CuadroTexto"/>
          <p:cNvSpPr txBox="1"/>
          <p:nvPr/>
        </p:nvSpPr>
        <p:spPr>
          <a:xfrm>
            <a:off x="5719934" y="769866"/>
            <a:ext cx="33952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ECOLOGIA, EDUCACION PUBLICA Y BIBLIOTECAS</a:t>
            </a:r>
            <a:endParaRPr lang="es-MX" sz="800" dirty="0"/>
          </a:p>
        </p:txBody>
      </p:sp>
      <p:sp>
        <p:nvSpPr>
          <p:cNvPr id="88" name="87 CuadroTexto"/>
          <p:cNvSpPr txBox="1"/>
          <p:nvPr/>
        </p:nvSpPr>
        <p:spPr>
          <a:xfrm>
            <a:off x="5729459" y="1003419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AGUA POTABLE, ALCANTARILLADO Y SANEAMIENTO, ALUMBRADO Y OBRAS PUBLICAS, SERVICIOS</a:t>
            </a:r>
            <a:endParaRPr lang="es-MX" sz="800" dirty="0"/>
          </a:p>
        </p:txBody>
      </p:sp>
      <p:sp>
        <p:nvSpPr>
          <p:cNvPr id="89" name="88 CuadroTexto"/>
          <p:cNvSpPr txBox="1"/>
          <p:nvPr/>
        </p:nvSpPr>
        <p:spPr>
          <a:xfrm>
            <a:off x="5719934" y="1458929"/>
            <a:ext cx="32038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GRUPOS VULNERABLES, SALUD PUBLICA Y ASISTENCIA SOCIAL</a:t>
            </a:r>
            <a:endParaRPr lang="es-MX" sz="800" dirty="0"/>
          </a:p>
        </p:txBody>
      </p:sp>
      <p:sp>
        <p:nvSpPr>
          <p:cNvPr id="90" name="89 CuadroTexto"/>
          <p:cNvSpPr txBox="1"/>
          <p:nvPr/>
        </p:nvSpPr>
        <p:spPr>
          <a:xfrm>
            <a:off x="5719934" y="1779506"/>
            <a:ext cx="3421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CULTURA, RECREACION, DEPORTE Y JUVENTUD, HACIENDA MUNICIPAL, TRANSPARENCIA Y ACCESO A LA INFORMACION </a:t>
            </a:r>
            <a:endParaRPr lang="es-MX" sz="800" dirty="0"/>
          </a:p>
        </p:txBody>
      </p:sp>
      <p:sp>
        <p:nvSpPr>
          <p:cNvPr id="77" name="76 CuadroTexto"/>
          <p:cNvSpPr txBox="1"/>
          <p:nvPr/>
        </p:nvSpPr>
        <p:spPr>
          <a:xfrm>
            <a:off x="5724126" y="2058241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6° </a:t>
            </a:r>
            <a:r>
              <a:rPr lang="es-MX" sz="800" b="1" dirty="0"/>
              <a:t>REGIDOR FAUSTINA HERNANDEZ </a:t>
            </a:r>
            <a:r>
              <a:rPr lang="es-MX" sz="800" b="1" dirty="0" err="1"/>
              <a:t>HERNANDEZ</a:t>
            </a:r>
            <a:r>
              <a:rPr lang="es-MX" sz="800" b="1" dirty="0"/>
              <a:t>  </a:t>
            </a:r>
          </a:p>
        </p:txBody>
      </p:sp>
      <p:sp>
        <p:nvSpPr>
          <p:cNvPr id="91" name="90 CuadroTexto"/>
          <p:cNvSpPr txBox="1"/>
          <p:nvPr/>
        </p:nvSpPr>
        <p:spPr>
          <a:xfrm>
            <a:off x="5724128" y="2204864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DESARROLLO RURAL Y ASUNTOS INDIGENAS, DESARROLLO Y EQUIPAMIENTO URBANO, </a:t>
            </a:r>
            <a:endParaRPr lang="es-MX" sz="800" dirty="0"/>
          </a:p>
        </p:txBody>
      </p:sp>
      <p:sp>
        <p:nvSpPr>
          <p:cNvPr id="84" name="83 CuadroTexto"/>
          <p:cNvSpPr txBox="1"/>
          <p:nvPr/>
        </p:nvSpPr>
        <p:spPr>
          <a:xfrm>
            <a:off x="5724128" y="244179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SINDICO MUNICIPAL  DELFINO MAURICIO PEREZ</a:t>
            </a:r>
          </a:p>
          <a:p>
            <a:r>
              <a:rPr lang="es-MX" sz="800" b="1" dirty="0" smtClean="0"/>
              <a:t>DERECHOS HUMANOS Y PARTICIPACION CIUDADANA, POLICIA PREVENTIVA, VIALIDAD Y TRASPORTE, VIGILANCIA</a:t>
            </a:r>
            <a:endParaRPr lang="es-MX" sz="8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319289" y="3542258"/>
            <a:ext cx="1944216" cy="33855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>
                <a:latin typeface="Calibri" pitchFamily="34" charset="0"/>
              </a:rPr>
              <a:t>SECRETARÍA GENERAL </a:t>
            </a:r>
            <a:endParaRPr lang="es-MX" sz="800" b="1" dirty="0" smtClean="0">
              <a:latin typeface="Calibri" pitchFamily="34" charset="0"/>
            </a:endParaRPr>
          </a:p>
          <a:p>
            <a:pPr algn="ctr"/>
            <a:r>
              <a:rPr lang="es-MX" sz="800" dirty="0" smtClean="0">
                <a:latin typeface="Calibri" pitchFamily="34" charset="0"/>
              </a:rPr>
              <a:t>JOSE IGNACIO GOMEZ GARCIA</a:t>
            </a:r>
            <a:endParaRPr lang="es-MX" sz="800" dirty="0"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613213" y="2852936"/>
            <a:ext cx="1435634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CONTRALORÍA</a:t>
            </a: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LUIS CHAVEZ REYNOSO</a:t>
            </a:r>
            <a:endParaRPr lang="es-MX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705125" y="4063355"/>
            <a:ext cx="3780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3430374" y="1830780"/>
            <a:ext cx="1742073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 Narrow" pitchFamily="34" charset="0"/>
              </a:rPr>
              <a:t>PRESIDENCIA</a:t>
            </a:r>
          </a:p>
          <a:p>
            <a:pPr algn="ctr"/>
            <a:r>
              <a:rPr lang="es-MX" sz="900" b="1" dirty="0" smtClean="0">
                <a:latin typeface="Arial Narrow" pitchFamily="34" charset="0"/>
              </a:rPr>
              <a:t>GENARO AHUMADA CEDILLO</a:t>
            </a:r>
            <a:endParaRPr lang="es-MX" sz="900" dirty="0"/>
          </a:p>
        </p:txBody>
      </p:sp>
      <p:cxnSp>
        <p:nvCxnSpPr>
          <p:cNvPr id="10" name="9 Conector recto"/>
          <p:cNvCxnSpPr/>
          <p:nvPr/>
        </p:nvCxnSpPr>
        <p:spPr>
          <a:xfrm>
            <a:off x="4322068" y="1600241"/>
            <a:ext cx="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302621" y="2261868"/>
            <a:ext cx="0" cy="129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Rectángulo"/>
          <p:cNvSpPr/>
          <p:nvPr/>
        </p:nvSpPr>
        <p:spPr>
          <a:xfrm>
            <a:off x="1115616" y="1196752"/>
            <a:ext cx="1620024" cy="3492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7074336" y="6000286"/>
            <a:ext cx="1201902" cy="525057"/>
          </a:xfrm>
          <a:prstGeom prst="rect">
            <a:avLst/>
          </a:prstGeom>
          <a:noFill/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3365968" y="4819448"/>
            <a:ext cx="1836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99 CuadroTexto"/>
          <p:cNvSpPr txBox="1"/>
          <p:nvPr/>
        </p:nvSpPr>
        <p:spPr>
          <a:xfrm>
            <a:off x="1043608" y="1196752"/>
            <a:ext cx="1692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SECRETARÍA PARTICULAR</a:t>
            </a:r>
          </a:p>
          <a:p>
            <a:pPr algn="ctr"/>
            <a:r>
              <a:rPr lang="es-MX" sz="800" dirty="0" smtClean="0"/>
              <a:t>ANDRES HERNANDEZ CAYETANO</a:t>
            </a:r>
            <a:endParaRPr lang="es-MX" sz="800" dirty="0"/>
          </a:p>
        </p:txBody>
      </p:sp>
      <p:sp>
        <p:nvSpPr>
          <p:cNvPr id="102" name="101 Rectángulo"/>
          <p:cNvSpPr/>
          <p:nvPr/>
        </p:nvSpPr>
        <p:spPr>
          <a:xfrm>
            <a:off x="5325232" y="5986606"/>
            <a:ext cx="1334999" cy="61074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5" name="104 CuadroTexto"/>
          <p:cNvSpPr txBox="1"/>
          <p:nvPr/>
        </p:nvSpPr>
        <p:spPr>
          <a:xfrm>
            <a:off x="7034158" y="6003683"/>
            <a:ext cx="1282258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ECOLOGIA </a:t>
            </a:r>
          </a:p>
          <a:p>
            <a:pPr algn="ctr"/>
            <a:r>
              <a:rPr lang="es-MX" sz="800" dirty="0" smtClean="0"/>
              <a:t>GILBERTO DE JESUS NAVA LARRAGA </a:t>
            </a:r>
          </a:p>
          <a:p>
            <a:pPr algn="ctr"/>
            <a:endParaRPr lang="es-MX" sz="800" dirty="0"/>
          </a:p>
        </p:txBody>
      </p:sp>
      <p:sp>
        <p:nvSpPr>
          <p:cNvPr id="104" name="103 Rectángulo"/>
          <p:cNvSpPr/>
          <p:nvPr/>
        </p:nvSpPr>
        <p:spPr>
          <a:xfrm>
            <a:off x="1115616" y="1594892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7" name="106 CuadroTexto"/>
          <p:cNvSpPr txBox="1"/>
          <p:nvPr/>
        </p:nvSpPr>
        <p:spPr>
          <a:xfrm>
            <a:off x="1187624" y="1567046"/>
            <a:ext cx="1584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I</a:t>
            </a:r>
          </a:p>
          <a:p>
            <a:pPr algn="ctr"/>
            <a:endParaRPr lang="es-MX" sz="800" dirty="0"/>
          </a:p>
        </p:txBody>
      </p:sp>
      <p:sp>
        <p:nvSpPr>
          <p:cNvPr id="108" name="107 Rectángulo"/>
          <p:cNvSpPr/>
          <p:nvPr/>
        </p:nvSpPr>
        <p:spPr>
          <a:xfrm>
            <a:off x="5347524" y="6024035"/>
            <a:ext cx="12584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COMUNICACIÓN SOCIAL</a:t>
            </a:r>
          </a:p>
          <a:p>
            <a:pPr algn="ctr"/>
            <a:r>
              <a:rPr lang="es-MX" sz="800" dirty="0" smtClean="0"/>
              <a:t>EDY MARTIN GABIÑA ORTEGA </a:t>
            </a:r>
            <a:endParaRPr lang="es-MX" sz="800" dirty="0"/>
          </a:p>
        </p:txBody>
      </p:sp>
      <p:grpSp>
        <p:nvGrpSpPr>
          <p:cNvPr id="191" name="190 Grupo"/>
          <p:cNvGrpSpPr/>
          <p:nvPr/>
        </p:nvGrpSpPr>
        <p:grpSpPr>
          <a:xfrm>
            <a:off x="6436965" y="4312900"/>
            <a:ext cx="1512168" cy="467697"/>
            <a:chOff x="6617940" y="4141450"/>
            <a:chExt cx="1512168" cy="467697"/>
          </a:xfrm>
        </p:grpSpPr>
        <p:sp>
          <p:nvSpPr>
            <p:cNvPr id="103" name="102 Rectángulo"/>
            <p:cNvSpPr/>
            <p:nvPr/>
          </p:nvSpPr>
          <p:spPr>
            <a:xfrm>
              <a:off x="6659438" y="4141450"/>
              <a:ext cx="1440954" cy="439678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10" name="109 CuadroTexto"/>
            <p:cNvSpPr txBox="1"/>
            <p:nvPr/>
          </p:nvSpPr>
          <p:spPr>
            <a:xfrm>
              <a:off x="6617940" y="4147482"/>
              <a:ext cx="1512168" cy="4616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DIRECCIÓN DE OBRAS PÚBLICAS</a:t>
              </a:r>
            </a:p>
            <a:p>
              <a:pPr algn="ctr"/>
              <a:r>
                <a:rPr lang="es-MX" sz="800" dirty="0" smtClean="0"/>
                <a:t>JOAQUIN LARRAGA CISNEROS</a:t>
              </a:r>
              <a:endParaRPr lang="es-MX" sz="800" dirty="0"/>
            </a:p>
          </p:txBody>
        </p:sp>
      </p:grpSp>
      <p:grpSp>
        <p:nvGrpSpPr>
          <p:cNvPr id="190" name="189 Grupo"/>
          <p:cNvGrpSpPr/>
          <p:nvPr/>
        </p:nvGrpSpPr>
        <p:grpSpPr>
          <a:xfrm>
            <a:off x="804342" y="5996359"/>
            <a:ext cx="1881910" cy="634901"/>
            <a:chOff x="899592" y="6034459"/>
            <a:chExt cx="1881910" cy="634901"/>
          </a:xfrm>
        </p:grpSpPr>
        <p:sp>
          <p:nvSpPr>
            <p:cNvPr id="111" name="110 Rectángulo"/>
            <p:cNvSpPr/>
            <p:nvPr/>
          </p:nvSpPr>
          <p:spPr>
            <a:xfrm>
              <a:off x="971601" y="6034459"/>
              <a:ext cx="1728192" cy="634901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12" name="111 CuadroTexto"/>
            <p:cNvSpPr txBox="1"/>
            <p:nvPr/>
          </p:nvSpPr>
          <p:spPr>
            <a:xfrm>
              <a:off x="899592" y="6065854"/>
              <a:ext cx="18819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DIRECCION DE SEGURIDAD PUBLICA Y TRANSITO MUNICIPAL </a:t>
              </a:r>
              <a:endParaRPr lang="es-MX" sz="800" b="1" dirty="0"/>
            </a:p>
          </p:txBody>
        </p:sp>
      </p:grpSp>
      <p:cxnSp>
        <p:nvCxnSpPr>
          <p:cNvPr id="113" name="112 Conector recto"/>
          <p:cNvCxnSpPr/>
          <p:nvPr/>
        </p:nvCxnSpPr>
        <p:spPr>
          <a:xfrm rot="10800000">
            <a:off x="1743483" y="5743768"/>
            <a:ext cx="5922154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114 CuadroTexto"/>
          <p:cNvSpPr txBox="1"/>
          <p:nvPr/>
        </p:nvSpPr>
        <p:spPr>
          <a:xfrm>
            <a:off x="1043608" y="335699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UNIDAD DE RESPONSABILIDADES ADMINISTRATIVAS</a:t>
            </a:r>
          </a:p>
          <a:p>
            <a:pPr algn="ctr"/>
            <a:endParaRPr lang="es-MX" sz="800" dirty="0"/>
          </a:p>
        </p:txBody>
      </p:sp>
      <p:sp>
        <p:nvSpPr>
          <p:cNvPr id="116" name="115 Rectángulo"/>
          <p:cNvSpPr/>
          <p:nvPr/>
        </p:nvSpPr>
        <p:spPr>
          <a:xfrm>
            <a:off x="1115616" y="3366517"/>
            <a:ext cx="1656184" cy="4521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7" name="116 CuadroTexto"/>
          <p:cNvSpPr txBox="1"/>
          <p:nvPr/>
        </p:nvSpPr>
        <p:spPr>
          <a:xfrm>
            <a:off x="1266762" y="2996952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CRONISTA MUNICIPAL</a:t>
            </a:r>
          </a:p>
          <a:p>
            <a:pPr algn="ctr"/>
            <a:r>
              <a:rPr lang="es-MX" sz="800" dirty="0" smtClean="0"/>
              <a:t>JUAN FÉLIX HERNÁNDEZ</a:t>
            </a:r>
            <a:endParaRPr lang="es-MX" sz="800" dirty="0"/>
          </a:p>
        </p:txBody>
      </p:sp>
      <p:cxnSp>
        <p:nvCxnSpPr>
          <p:cNvPr id="122" name="121 Conector recto"/>
          <p:cNvCxnSpPr/>
          <p:nvPr/>
        </p:nvCxnSpPr>
        <p:spPr>
          <a:xfrm rot="5400000">
            <a:off x="1608705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127 Rectángulo"/>
          <p:cNvSpPr/>
          <p:nvPr/>
        </p:nvSpPr>
        <p:spPr>
          <a:xfrm>
            <a:off x="3036405" y="6031149"/>
            <a:ext cx="1576894" cy="52155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9" name="128 CuadroTexto"/>
          <p:cNvSpPr txBox="1"/>
          <p:nvPr/>
        </p:nvSpPr>
        <p:spPr>
          <a:xfrm>
            <a:off x="3018527" y="6021288"/>
            <a:ext cx="158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TURISMO</a:t>
            </a:r>
            <a:r>
              <a:rPr lang="es-MX" sz="800" dirty="0" smtClean="0"/>
              <a:t> </a:t>
            </a:r>
          </a:p>
          <a:p>
            <a:pPr algn="ctr"/>
            <a:r>
              <a:rPr lang="es-MX" sz="800" dirty="0" smtClean="0"/>
              <a:t>ESTHER DEL REFUGIO LARRAGA GONZALEZ.</a:t>
            </a:r>
            <a:endParaRPr lang="es-MX" sz="800" dirty="0"/>
          </a:p>
        </p:txBody>
      </p:sp>
      <p:sp>
        <p:nvSpPr>
          <p:cNvPr id="131" name="130 Rectángulo"/>
          <p:cNvSpPr/>
          <p:nvPr/>
        </p:nvSpPr>
        <p:spPr>
          <a:xfrm>
            <a:off x="6483448" y="3861048"/>
            <a:ext cx="1440000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32" name="131 CuadroTexto"/>
          <p:cNvSpPr txBox="1"/>
          <p:nvPr/>
        </p:nvSpPr>
        <p:spPr>
          <a:xfrm>
            <a:off x="6228184" y="3866357"/>
            <a:ext cx="190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JEFE DE PERSONAL</a:t>
            </a:r>
          </a:p>
          <a:p>
            <a:pPr algn="ctr"/>
            <a:r>
              <a:rPr lang="es-MX" sz="800" dirty="0" smtClean="0"/>
              <a:t>BONIFACIO  HERNANDEZ VICENTA</a:t>
            </a:r>
            <a:endParaRPr lang="es-MX" sz="800" dirty="0"/>
          </a:p>
        </p:txBody>
      </p:sp>
      <p:grpSp>
        <p:nvGrpSpPr>
          <p:cNvPr id="192" name="191 Grupo"/>
          <p:cNvGrpSpPr/>
          <p:nvPr/>
        </p:nvGrpSpPr>
        <p:grpSpPr>
          <a:xfrm>
            <a:off x="1394123" y="4274991"/>
            <a:ext cx="1343427" cy="488253"/>
            <a:chOff x="1523623" y="4092874"/>
            <a:chExt cx="1343427" cy="488253"/>
          </a:xfrm>
        </p:grpSpPr>
        <p:sp>
          <p:nvSpPr>
            <p:cNvPr id="130" name="129 Rectángulo"/>
            <p:cNvSpPr/>
            <p:nvPr/>
          </p:nvSpPr>
          <p:spPr>
            <a:xfrm>
              <a:off x="1551856" y="4092874"/>
              <a:ext cx="1296144" cy="488253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34" name="133 CuadroTexto"/>
            <p:cNvSpPr txBox="1"/>
            <p:nvPr/>
          </p:nvSpPr>
          <p:spPr>
            <a:xfrm>
              <a:off x="1523623" y="4117955"/>
              <a:ext cx="1343427" cy="4616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DIRECCIÓN DE SERVICIOS MUNICIPALES</a:t>
              </a:r>
            </a:p>
            <a:p>
              <a:pPr algn="ctr"/>
              <a:r>
                <a:rPr lang="es-MX" sz="800" dirty="0" smtClean="0"/>
                <a:t>CENOBIO  CRUZ FLORES</a:t>
              </a:r>
              <a:endParaRPr lang="es-MX" sz="800" dirty="0"/>
            </a:p>
          </p:txBody>
        </p:sp>
      </p:grpSp>
      <p:grpSp>
        <p:nvGrpSpPr>
          <p:cNvPr id="187" name="186 Grupo"/>
          <p:cNvGrpSpPr/>
          <p:nvPr/>
        </p:nvGrpSpPr>
        <p:grpSpPr>
          <a:xfrm>
            <a:off x="6440016" y="5212283"/>
            <a:ext cx="1552452" cy="432048"/>
            <a:chOff x="6691956" y="5085184"/>
            <a:chExt cx="1552452" cy="432048"/>
          </a:xfrm>
        </p:grpSpPr>
        <p:sp>
          <p:nvSpPr>
            <p:cNvPr id="133" name="132 Rectángulo"/>
            <p:cNvSpPr/>
            <p:nvPr/>
          </p:nvSpPr>
          <p:spPr>
            <a:xfrm>
              <a:off x="6732240" y="5109995"/>
              <a:ext cx="1447560" cy="407237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35" name="134 CuadroTexto"/>
            <p:cNvSpPr txBox="1"/>
            <p:nvPr/>
          </p:nvSpPr>
          <p:spPr>
            <a:xfrm>
              <a:off x="6691956" y="5085184"/>
              <a:ext cx="15524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DIRECCIÓN DE ARCHIVO MPAL</a:t>
              </a:r>
            </a:p>
            <a:p>
              <a:pPr algn="ctr"/>
              <a:endParaRPr lang="es-MX" sz="800" dirty="0"/>
            </a:p>
          </p:txBody>
        </p:sp>
      </p:grpSp>
      <p:sp>
        <p:nvSpPr>
          <p:cNvPr id="136" name="135 Rectángulo"/>
          <p:cNvSpPr/>
          <p:nvPr/>
        </p:nvSpPr>
        <p:spPr>
          <a:xfrm>
            <a:off x="1422697" y="5237708"/>
            <a:ext cx="1296145" cy="432048"/>
          </a:xfrm>
          <a:prstGeom prst="rect">
            <a:avLst/>
          </a:prstGeom>
          <a:noFill/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37" name="136 CuadroTexto"/>
          <p:cNvSpPr txBox="1"/>
          <p:nvPr/>
        </p:nvSpPr>
        <p:spPr>
          <a:xfrm>
            <a:off x="1269158" y="5237101"/>
            <a:ext cx="156774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PROTECCIÓN CIVIL</a:t>
            </a:r>
          </a:p>
          <a:p>
            <a:pPr algn="ctr"/>
            <a:r>
              <a:rPr lang="es-MX" sz="800" dirty="0" smtClean="0"/>
              <a:t>GUADALUPE DOMÍNGUEZ RAMOS</a:t>
            </a:r>
            <a:endParaRPr lang="es-MX" sz="800" dirty="0"/>
          </a:p>
        </p:txBody>
      </p:sp>
      <p:grpSp>
        <p:nvGrpSpPr>
          <p:cNvPr id="189" name="188 Grupo"/>
          <p:cNvGrpSpPr/>
          <p:nvPr/>
        </p:nvGrpSpPr>
        <p:grpSpPr>
          <a:xfrm>
            <a:off x="1044719" y="4826492"/>
            <a:ext cx="1831798" cy="353942"/>
            <a:chOff x="1168544" y="4731242"/>
            <a:chExt cx="1831798" cy="353942"/>
          </a:xfrm>
        </p:grpSpPr>
        <p:sp>
          <p:nvSpPr>
            <p:cNvPr id="138" name="137 Rectángulo"/>
            <p:cNvSpPr/>
            <p:nvPr/>
          </p:nvSpPr>
          <p:spPr>
            <a:xfrm>
              <a:off x="1318940" y="4731242"/>
              <a:ext cx="1520825" cy="323381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39" name="138 CuadroTexto"/>
            <p:cNvSpPr txBox="1"/>
            <p:nvPr/>
          </p:nvSpPr>
          <p:spPr>
            <a:xfrm>
              <a:off x="1168544" y="4746630"/>
              <a:ext cx="1831798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OFICIALÍA DEL  REGISTRO CIVIL</a:t>
              </a:r>
            </a:p>
            <a:p>
              <a:pPr algn="ctr"/>
              <a:endParaRPr lang="es-MX" sz="800" dirty="0"/>
            </a:p>
          </p:txBody>
        </p:sp>
      </p:grpSp>
      <p:grpSp>
        <p:nvGrpSpPr>
          <p:cNvPr id="194" name="193 Grupo"/>
          <p:cNvGrpSpPr/>
          <p:nvPr/>
        </p:nvGrpSpPr>
        <p:grpSpPr>
          <a:xfrm>
            <a:off x="1407840" y="3855715"/>
            <a:ext cx="1368152" cy="360040"/>
            <a:chOff x="1331640" y="3789040"/>
            <a:chExt cx="1368152" cy="360040"/>
          </a:xfrm>
        </p:grpSpPr>
        <p:sp>
          <p:nvSpPr>
            <p:cNvPr id="140" name="139 Rectángulo"/>
            <p:cNvSpPr/>
            <p:nvPr/>
          </p:nvSpPr>
          <p:spPr>
            <a:xfrm>
              <a:off x="1403649" y="3789040"/>
              <a:ext cx="1224135" cy="360040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41" name="140 CuadroTexto"/>
            <p:cNvSpPr txBox="1"/>
            <p:nvPr/>
          </p:nvSpPr>
          <p:spPr>
            <a:xfrm>
              <a:off x="1331640" y="3789040"/>
              <a:ext cx="1368152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DIRECCIÓN JURÍDICA</a:t>
              </a:r>
            </a:p>
            <a:p>
              <a:pPr algn="ctr"/>
              <a:endParaRPr lang="es-MX" sz="800" dirty="0"/>
            </a:p>
          </p:txBody>
        </p:sp>
      </p:grpSp>
      <p:cxnSp>
        <p:nvCxnSpPr>
          <p:cNvPr id="145" name="144 Conector recto"/>
          <p:cNvCxnSpPr/>
          <p:nvPr/>
        </p:nvCxnSpPr>
        <p:spPr>
          <a:xfrm rot="10800000">
            <a:off x="2760351" y="2806327"/>
            <a:ext cx="1548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145 Conector recto"/>
          <p:cNvCxnSpPr/>
          <p:nvPr/>
        </p:nvCxnSpPr>
        <p:spPr>
          <a:xfrm rot="10800000">
            <a:off x="2718843" y="4548672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 rot="10800000">
            <a:off x="2719983" y="4970759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rot="10800000">
            <a:off x="2721001" y="5474358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rot="5400000">
            <a:off x="7535072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rot="5400000">
            <a:off x="3742037" y="5896531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/>
          <p:nvPr/>
        </p:nvCxnSpPr>
        <p:spPr>
          <a:xfrm rot="5400000">
            <a:off x="5825394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195 Rectángulo"/>
          <p:cNvSpPr/>
          <p:nvPr/>
        </p:nvSpPr>
        <p:spPr>
          <a:xfrm>
            <a:off x="1115616" y="2070372"/>
            <a:ext cx="1656185" cy="324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198" name="197 Conector recto"/>
          <p:cNvCxnSpPr/>
          <p:nvPr/>
        </p:nvCxnSpPr>
        <p:spPr>
          <a:xfrm rot="10800000">
            <a:off x="2788774" y="3116585"/>
            <a:ext cx="1512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198 Conector recto"/>
          <p:cNvCxnSpPr/>
          <p:nvPr/>
        </p:nvCxnSpPr>
        <p:spPr>
          <a:xfrm rot="10800000">
            <a:off x="4283968" y="2996952"/>
            <a:ext cx="1332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201 Forma"/>
          <p:cNvCxnSpPr>
            <a:endCxn id="107" idx="3"/>
          </p:cNvCxnSpPr>
          <p:nvPr/>
        </p:nvCxnSpPr>
        <p:spPr>
          <a:xfrm rot="10800000">
            <a:off x="2771802" y="1736323"/>
            <a:ext cx="1512179" cy="74285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211 Conector angular"/>
          <p:cNvCxnSpPr/>
          <p:nvPr/>
        </p:nvCxnSpPr>
        <p:spPr>
          <a:xfrm rot="10800000">
            <a:off x="2771802" y="2203797"/>
            <a:ext cx="1512167" cy="476548"/>
          </a:xfrm>
          <a:prstGeom prst="bentConnector3">
            <a:avLst>
              <a:gd name="adj1" fmla="val 8842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219 Conector angular"/>
          <p:cNvCxnSpPr>
            <a:endCxn id="94" idx="3"/>
          </p:cNvCxnSpPr>
          <p:nvPr/>
        </p:nvCxnSpPr>
        <p:spPr>
          <a:xfrm rot="10800000">
            <a:off x="2735640" y="1371376"/>
            <a:ext cx="1548328" cy="977504"/>
          </a:xfrm>
          <a:prstGeom prst="bentConnector3">
            <a:avLst>
              <a:gd name="adj1" fmla="val 6558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221 CuadroTexto"/>
          <p:cNvSpPr txBox="1"/>
          <p:nvPr/>
        </p:nvSpPr>
        <p:spPr>
          <a:xfrm>
            <a:off x="5220072" y="35637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cxnSp>
        <p:nvCxnSpPr>
          <p:cNvPr id="92" name="91 Conector angular"/>
          <p:cNvCxnSpPr/>
          <p:nvPr/>
        </p:nvCxnSpPr>
        <p:spPr>
          <a:xfrm rot="10800000" flipV="1">
            <a:off x="2771800" y="3284984"/>
            <a:ext cx="1512168" cy="236110"/>
          </a:xfrm>
          <a:prstGeom prst="bentConnector3">
            <a:avLst>
              <a:gd name="adj1" fmla="val 7582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96 Rectángulo"/>
          <p:cNvSpPr/>
          <p:nvPr/>
        </p:nvSpPr>
        <p:spPr>
          <a:xfrm>
            <a:off x="6479087" y="4813068"/>
            <a:ext cx="1440000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9" name="98 CuadroTexto"/>
          <p:cNvSpPr txBox="1"/>
          <p:nvPr/>
        </p:nvSpPr>
        <p:spPr>
          <a:xfrm>
            <a:off x="6425158" y="4844777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COMERCIO </a:t>
            </a:r>
          </a:p>
          <a:p>
            <a:pPr algn="ctr"/>
            <a:r>
              <a:rPr lang="es-MX" sz="800" dirty="0" smtClean="0"/>
              <a:t>JUBILIEO MENDOZA FLORES</a:t>
            </a:r>
          </a:p>
          <a:p>
            <a:pPr algn="ctr"/>
            <a:endParaRPr lang="es-MX" sz="800" dirty="0"/>
          </a:p>
        </p:txBody>
      </p:sp>
      <p:sp>
        <p:nvSpPr>
          <p:cNvPr id="93" name="8 CuadroTexto"/>
          <p:cNvSpPr txBox="1"/>
          <p:nvPr/>
        </p:nvSpPr>
        <p:spPr>
          <a:xfrm>
            <a:off x="7128136" y="2995816"/>
            <a:ext cx="1435634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UNIDAD DE TRANSPARENCIA</a:t>
            </a: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JAIME LARRAGA MARTINEZ</a:t>
            </a:r>
            <a:endParaRPr lang="es-MX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9" name="11 Conector recto"/>
          <p:cNvCxnSpPr/>
          <p:nvPr/>
        </p:nvCxnSpPr>
        <p:spPr>
          <a:xfrm>
            <a:off x="4283968" y="3279281"/>
            <a:ext cx="2844168" cy="1825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45840" y="2055818"/>
            <a:ext cx="228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s-MX" sz="8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COORDINADOR DE DESARROLLO SOCIAL.</a:t>
            </a:r>
          </a:p>
          <a:p>
            <a:pPr lvl="0" algn="ctr"/>
            <a:r>
              <a:rPr lang="es-MX" sz="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SUSANA </a:t>
            </a:r>
            <a:r>
              <a:rPr lang="es-MX" sz="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MANCILLA HERNANDEZ</a:t>
            </a:r>
          </a:p>
        </p:txBody>
      </p:sp>
      <p:sp>
        <p:nvSpPr>
          <p:cNvPr id="114" name="113 Rectángulo"/>
          <p:cNvSpPr/>
          <p:nvPr/>
        </p:nvSpPr>
        <p:spPr>
          <a:xfrm>
            <a:off x="1115616" y="2492896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8" name="117 Rectángulo"/>
          <p:cNvSpPr/>
          <p:nvPr/>
        </p:nvSpPr>
        <p:spPr>
          <a:xfrm>
            <a:off x="1115616" y="2996952"/>
            <a:ext cx="1656185" cy="29755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1187624" y="1628800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TESORERIA</a:t>
            </a:r>
          </a:p>
          <a:p>
            <a:pPr algn="ctr"/>
            <a:r>
              <a:rPr lang="es-MX" sz="800" dirty="0" smtClean="0"/>
              <a:t>LINA ORALIA SANCHEZ CRUZ</a:t>
            </a:r>
          </a:p>
        </p:txBody>
      </p:sp>
      <p:sp>
        <p:nvSpPr>
          <p:cNvPr id="120" name="119 CuadroTexto"/>
          <p:cNvSpPr txBox="1"/>
          <p:nvPr/>
        </p:nvSpPr>
        <p:spPr>
          <a:xfrm>
            <a:off x="1187624" y="2492896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ASUNTOS INDIGENAS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92 Rectángulo"/>
          <p:cNvSpPr/>
          <p:nvPr/>
        </p:nvSpPr>
        <p:spPr>
          <a:xfrm>
            <a:off x="7178173" y="2708920"/>
            <a:ext cx="1177736" cy="82756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7092280" y="1844824"/>
            <a:ext cx="1242080" cy="53564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4318255" y="1224004"/>
            <a:ext cx="756000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104 CuadroTexto"/>
          <p:cNvSpPr txBox="1"/>
          <p:nvPr/>
        </p:nvSpPr>
        <p:spPr>
          <a:xfrm>
            <a:off x="7156968" y="1815207"/>
            <a:ext cx="123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REPRESENTANTE  DE INAPAM </a:t>
            </a:r>
          </a:p>
          <a:p>
            <a:pPr algn="ctr"/>
            <a:r>
              <a:rPr lang="es-MX" sz="800" dirty="0" smtClean="0"/>
              <a:t>SERGIO RECENDIZ HERNANDEZ</a:t>
            </a:r>
          </a:p>
          <a:p>
            <a:pPr algn="ctr"/>
            <a:endParaRPr lang="es-MX" sz="800" dirty="0"/>
          </a:p>
        </p:txBody>
      </p:sp>
      <p:sp>
        <p:nvSpPr>
          <p:cNvPr id="109" name="108 Rectángulo"/>
          <p:cNvSpPr/>
          <p:nvPr/>
        </p:nvSpPr>
        <p:spPr>
          <a:xfrm>
            <a:off x="7164288" y="2705484"/>
            <a:ext cx="1190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UNIDAD INVESTIGADORA Y SUSTANCIADORA</a:t>
            </a:r>
          </a:p>
          <a:p>
            <a:pPr algn="ctr"/>
            <a:r>
              <a:rPr lang="es-MX" sz="800" dirty="0" smtClean="0"/>
              <a:t>ANGEL MANUEL HERNANDEZ RAMIREZ</a:t>
            </a:r>
          </a:p>
          <a:p>
            <a:pPr algn="ctr"/>
            <a:endParaRPr lang="es-MX" sz="800" dirty="0"/>
          </a:p>
        </p:txBody>
      </p:sp>
      <p:cxnSp>
        <p:nvCxnSpPr>
          <p:cNvPr id="113" name="112 Conector recto"/>
          <p:cNvCxnSpPr/>
          <p:nvPr/>
        </p:nvCxnSpPr>
        <p:spPr>
          <a:xfrm rot="10800000">
            <a:off x="1505328" y="1602004"/>
            <a:ext cx="6300000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127 Rectángulo"/>
          <p:cNvSpPr/>
          <p:nvPr/>
        </p:nvSpPr>
        <p:spPr>
          <a:xfrm>
            <a:off x="3540461" y="1846443"/>
            <a:ext cx="1679611" cy="627589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9" name="128 CuadroTexto"/>
          <p:cNvSpPr txBox="1"/>
          <p:nvPr/>
        </p:nvSpPr>
        <p:spPr>
          <a:xfrm>
            <a:off x="3632514" y="1844824"/>
            <a:ext cx="158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ACCION CIVICA Y CULTURA</a:t>
            </a:r>
          </a:p>
          <a:p>
            <a:pPr algn="ctr"/>
            <a:r>
              <a:rPr lang="es-MX" sz="800" dirty="0" smtClean="0"/>
              <a:t>REYNALDO GONZALEZ </a:t>
            </a:r>
            <a:endParaRPr lang="es-MX" sz="800" dirty="0"/>
          </a:p>
        </p:txBody>
      </p:sp>
      <p:cxnSp>
        <p:nvCxnSpPr>
          <p:cNvPr id="149" name="148 Conector recto"/>
          <p:cNvCxnSpPr/>
          <p:nvPr/>
        </p:nvCxnSpPr>
        <p:spPr>
          <a:xfrm rot="5400000">
            <a:off x="7674105" y="1715220"/>
            <a:ext cx="262446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rot="5400000">
            <a:off x="4368769" y="1713601"/>
            <a:ext cx="262446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/>
          <p:nvPr/>
        </p:nvCxnSpPr>
        <p:spPr>
          <a:xfrm rot="5400000">
            <a:off x="5960890" y="1712927"/>
            <a:ext cx="262446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153 Conector recto"/>
          <p:cNvCxnSpPr/>
          <p:nvPr/>
        </p:nvCxnSpPr>
        <p:spPr>
          <a:xfrm>
            <a:off x="2843808" y="1602003"/>
            <a:ext cx="0" cy="818885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155 Rectángulo"/>
          <p:cNvSpPr/>
          <p:nvPr/>
        </p:nvSpPr>
        <p:spPr>
          <a:xfrm>
            <a:off x="2231740" y="2411582"/>
            <a:ext cx="1224136" cy="70653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7" name="156 CuadroTexto"/>
          <p:cNvSpPr txBox="1"/>
          <p:nvPr/>
        </p:nvSpPr>
        <p:spPr>
          <a:xfrm>
            <a:off x="2267745" y="2361074"/>
            <a:ext cx="1224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DESARROLLO RURAL Y SUSTENTABLE</a:t>
            </a:r>
          </a:p>
          <a:p>
            <a:pPr algn="ctr"/>
            <a:endParaRPr lang="es-MX" sz="800" dirty="0" smtClean="0"/>
          </a:p>
        </p:txBody>
      </p:sp>
      <p:grpSp>
        <p:nvGrpSpPr>
          <p:cNvPr id="189" name="188 Grupo"/>
          <p:cNvGrpSpPr/>
          <p:nvPr/>
        </p:nvGrpSpPr>
        <p:grpSpPr>
          <a:xfrm>
            <a:off x="3944667" y="2636912"/>
            <a:ext cx="1110650" cy="1022920"/>
            <a:chOff x="4181430" y="3350820"/>
            <a:chExt cx="1110650" cy="582236"/>
          </a:xfrm>
        </p:grpSpPr>
        <p:sp>
          <p:nvSpPr>
            <p:cNvPr id="173" name="172 Rectángulo"/>
            <p:cNvSpPr/>
            <p:nvPr/>
          </p:nvSpPr>
          <p:spPr>
            <a:xfrm>
              <a:off x="4181430" y="3350820"/>
              <a:ext cx="1110650" cy="58223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74" name="173 CuadroTexto"/>
            <p:cNvSpPr txBox="1"/>
            <p:nvPr/>
          </p:nvSpPr>
          <p:spPr>
            <a:xfrm>
              <a:off x="4211960" y="3356992"/>
              <a:ext cx="1080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INSTANCIA MUNICIPAL DE LA MUJER </a:t>
              </a:r>
            </a:p>
          </p:txBody>
        </p:sp>
      </p:grpSp>
      <p:sp>
        <p:nvSpPr>
          <p:cNvPr id="178" name="177 Rectángulo"/>
          <p:cNvSpPr/>
          <p:nvPr/>
        </p:nvSpPr>
        <p:spPr>
          <a:xfrm>
            <a:off x="683568" y="2418168"/>
            <a:ext cx="1361820" cy="86681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79" name="178 CuadroTexto"/>
          <p:cNvSpPr txBox="1"/>
          <p:nvPr/>
        </p:nvSpPr>
        <p:spPr>
          <a:xfrm>
            <a:off x="683569" y="2420888"/>
            <a:ext cx="1397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SEGURIDAD PUBLICA Y TRÁNSITO MUNICIPAL</a:t>
            </a:r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cxnSp>
        <p:nvCxnSpPr>
          <p:cNvPr id="181" name="180 Conector recto"/>
          <p:cNvCxnSpPr/>
          <p:nvPr/>
        </p:nvCxnSpPr>
        <p:spPr>
          <a:xfrm rot="5400000">
            <a:off x="1109328" y="2015582"/>
            <a:ext cx="792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124 CuadroTexto"/>
          <p:cNvSpPr txBox="1"/>
          <p:nvPr/>
        </p:nvSpPr>
        <p:spPr>
          <a:xfrm>
            <a:off x="3712096" y="476672"/>
            <a:ext cx="1944216" cy="3693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Calibri" pitchFamily="34" charset="0"/>
              </a:rPr>
              <a:t>SECRETARÍA GENERAL </a:t>
            </a:r>
            <a:endParaRPr lang="es-MX" sz="900" b="1" dirty="0" smtClean="0">
              <a:latin typeface="Calibri" pitchFamily="34" charset="0"/>
            </a:endParaRPr>
          </a:p>
          <a:p>
            <a:pPr algn="ctr"/>
            <a:r>
              <a:rPr lang="es-MX" sz="900" dirty="0" smtClean="0">
                <a:latin typeface="Calibri" pitchFamily="34" charset="0"/>
              </a:rPr>
              <a:t>JOSE IGNACIO GOMEZ GARCIA</a:t>
            </a:r>
            <a:endParaRPr lang="es-MX" sz="900" dirty="0">
              <a:latin typeface="Calibri" pitchFamily="34" charset="0"/>
            </a:endParaRPr>
          </a:p>
        </p:txBody>
      </p:sp>
      <p:cxnSp>
        <p:nvCxnSpPr>
          <p:cNvPr id="142" name="141 Conector recto"/>
          <p:cNvCxnSpPr>
            <a:endCxn id="118" idx="0"/>
          </p:cNvCxnSpPr>
          <p:nvPr/>
        </p:nvCxnSpPr>
        <p:spPr>
          <a:xfrm flipH="1">
            <a:off x="6093341" y="2401132"/>
            <a:ext cx="11889" cy="328994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101 Rectángulo"/>
          <p:cNvSpPr/>
          <p:nvPr/>
        </p:nvSpPr>
        <p:spPr>
          <a:xfrm>
            <a:off x="5426560" y="1846443"/>
            <a:ext cx="1303044" cy="54932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8" name="107 Rectángulo"/>
          <p:cNvSpPr/>
          <p:nvPr/>
        </p:nvSpPr>
        <p:spPr>
          <a:xfrm>
            <a:off x="5472562" y="1846443"/>
            <a:ext cx="1258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JUNTA MUNICIPAL DE RECLUTAMIENTO</a:t>
            </a:r>
          </a:p>
          <a:p>
            <a:pPr algn="ctr"/>
            <a:r>
              <a:rPr lang="es-MX" sz="800" dirty="0" smtClean="0"/>
              <a:t>LEIDY FABIOLA VILLASANA FERNANDEZ </a:t>
            </a:r>
            <a:endParaRPr lang="es-MX" sz="800" dirty="0"/>
          </a:p>
        </p:txBody>
      </p:sp>
      <p:sp>
        <p:nvSpPr>
          <p:cNvPr id="118" name="117 Rectángulo"/>
          <p:cNvSpPr/>
          <p:nvPr/>
        </p:nvSpPr>
        <p:spPr>
          <a:xfrm>
            <a:off x="5492525" y="2730126"/>
            <a:ext cx="1201631" cy="55485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5542028" y="2742472"/>
            <a:ext cx="1190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 DEPORTE</a:t>
            </a:r>
          </a:p>
          <a:p>
            <a:pPr algn="ctr"/>
            <a:r>
              <a:rPr lang="es-MX" sz="800" dirty="0" smtClean="0"/>
              <a:t>CESAR GOMEZ SALVADOR </a:t>
            </a:r>
            <a:endParaRPr lang="es-MX" sz="800" dirty="0"/>
          </a:p>
        </p:txBody>
      </p:sp>
      <p:cxnSp>
        <p:nvCxnSpPr>
          <p:cNvPr id="152" name="151 Conector recto"/>
          <p:cNvCxnSpPr/>
          <p:nvPr/>
        </p:nvCxnSpPr>
        <p:spPr>
          <a:xfrm>
            <a:off x="4499992" y="2474034"/>
            <a:ext cx="0" cy="162877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251 CuadroTexto"/>
          <p:cNvSpPr txBox="1"/>
          <p:nvPr/>
        </p:nvSpPr>
        <p:spPr>
          <a:xfrm>
            <a:off x="5691361" y="59097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pic>
        <p:nvPicPr>
          <p:cNvPr id="57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cxnSp>
        <p:nvCxnSpPr>
          <p:cNvPr id="56" name="55 Conector recto"/>
          <p:cNvCxnSpPr/>
          <p:nvPr/>
        </p:nvCxnSpPr>
        <p:spPr>
          <a:xfrm flipH="1">
            <a:off x="7814377" y="2361074"/>
            <a:ext cx="11889" cy="328994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309</Words>
  <Application>Microsoft Office PowerPoint</Application>
  <PresentationFormat>Presentación en pantalla (4:3)</PresentationFormat>
  <Paragraphs>74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Fedora</dc:creator>
  <cp:lastModifiedBy>HP</cp:lastModifiedBy>
  <cp:revision>109</cp:revision>
  <cp:lastPrinted>2021-10-28T16:27:49Z</cp:lastPrinted>
  <dcterms:created xsi:type="dcterms:W3CDTF">2015-09-30T02:50:49Z</dcterms:created>
  <dcterms:modified xsi:type="dcterms:W3CDTF">2021-11-07T17:12:56Z</dcterms:modified>
</cp:coreProperties>
</file>