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0860"/>
    <a:srgbClr val="FF33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9844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3345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9886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2840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4037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519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6585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9382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2596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9492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0545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6181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86244" y="426027"/>
            <a:ext cx="10508674" cy="2192482"/>
          </a:xfrm>
          <a:ln w="57150">
            <a:solidFill>
              <a:srgbClr val="B80860"/>
            </a:solidFill>
          </a:ln>
        </p:spPr>
        <p:txBody>
          <a:bodyPr>
            <a:noAutofit/>
          </a:bodyPr>
          <a:lstStyle/>
          <a:p>
            <a:r>
              <a:rPr lang="es-MX" sz="11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AVISO</a:t>
            </a:r>
            <a:endParaRPr lang="es-MX" sz="11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86244" y="2732809"/>
            <a:ext cx="10508674" cy="3470564"/>
          </a:xfrm>
          <a:solidFill>
            <a:schemeClr val="bg1">
              <a:lumMod val="65000"/>
            </a:schemeClr>
          </a:solidFill>
          <a:ln w="19050">
            <a:solidFill>
              <a:srgbClr val="B80860"/>
            </a:solidFill>
          </a:ln>
        </p:spPr>
        <p:txBody>
          <a:bodyPr>
            <a:normAutofit lnSpcReduction="10000"/>
          </a:bodyPr>
          <a:lstStyle/>
          <a:p>
            <a:pPr algn="just"/>
            <a:r>
              <a:rPr lang="es-MX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 informa que el Sistema Estatal para el Desarrollo Integral de la Familia en el Estado de San Luis Potosí, por el momento </a:t>
            </a:r>
            <a:r>
              <a:rPr lang="es-MX" sz="44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 CUENTA </a:t>
            </a:r>
            <a:r>
              <a:rPr lang="es-MX" sz="4400" b="1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 UNA CONVOCATORIA DE CONCURSO </a:t>
            </a:r>
            <a:r>
              <a:rPr lang="es-MX" sz="44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PARA </a:t>
            </a:r>
            <a:r>
              <a:rPr lang="es-MX" sz="4400" b="1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OCUPAR UN CARGO PÚBLICO.</a:t>
            </a:r>
            <a:endParaRPr lang="es-MX" sz="4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s-MX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58" y="539077"/>
            <a:ext cx="2959565" cy="67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37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38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Tema de Office</vt:lpstr>
      <vt:lpstr>AVISO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AVISO</dc:title>
  <dc:creator>Lucero Martínez Navarro</dc:creator>
  <cp:lastModifiedBy>Lucero Martínez Navarro</cp:lastModifiedBy>
  <cp:revision>8</cp:revision>
  <dcterms:created xsi:type="dcterms:W3CDTF">2019-02-08T16:12:35Z</dcterms:created>
  <dcterms:modified xsi:type="dcterms:W3CDTF">2021-12-09T22:42:29Z</dcterms:modified>
</cp:coreProperties>
</file>