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0" r:id="rId3"/>
    <p:sldId id="271" r:id="rId4"/>
    <p:sldId id="272" r:id="rId5"/>
    <p:sldId id="268" r:id="rId6"/>
    <p:sldId id="275" r:id="rId7"/>
    <p:sldId id="273" r:id="rId8"/>
    <p:sldId id="276" r:id="rId9"/>
    <p:sldId id="274" r:id="rId10"/>
    <p:sldId id="277" r:id="rId11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24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7FE3-2383-4C3B-B9EE-CF26BB16E6B8}" type="datetimeFigureOut">
              <a:rPr lang="es-MX" smtClean="0"/>
              <a:t>20/02/2021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4A63A-15AC-4563-B215-4EA762885D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68192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7FE3-2383-4C3B-B9EE-CF26BB16E6B8}" type="datetimeFigureOut">
              <a:rPr lang="es-MX" smtClean="0"/>
              <a:t>20/02/2021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4A63A-15AC-4563-B215-4EA762885D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08680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7FE3-2383-4C3B-B9EE-CF26BB16E6B8}" type="datetimeFigureOut">
              <a:rPr lang="es-MX" smtClean="0"/>
              <a:t>20/02/2021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4A63A-15AC-4563-B215-4EA762885D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2258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7FE3-2383-4C3B-B9EE-CF26BB16E6B8}" type="datetimeFigureOut">
              <a:rPr lang="es-MX" smtClean="0"/>
              <a:t>20/02/2021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4A63A-15AC-4563-B215-4EA762885D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9840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7FE3-2383-4C3B-B9EE-CF26BB16E6B8}" type="datetimeFigureOut">
              <a:rPr lang="es-MX" smtClean="0"/>
              <a:t>20/02/2021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4A63A-15AC-4563-B215-4EA762885D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8596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7FE3-2383-4C3B-B9EE-CF26BB16E6B8}" type="datetimeFigureOut">
              <a:rPr lang="es-MX" smtClean="0"/>
              <a:t>20/02/2021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4A63A-15AC-4563-B215-4EA762885D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207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7FE3-2383-4C3B-B9EE-CF26BB16E6B8}" type="datetimeFigureOut">
              <a:rPr lang="es-MX" smtClean="0"/>
              <a:t>20/02/2021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4A63A-15AC-4563-B215-4EA762885D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1649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7FE3-2383-4C3B-B9EE-CF26BB16E6B8}" type="datetimeFigureOut">
              <a:rPr lang="es-MX" smtClean="0"/>
              <a:t>20/02/2021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4A63A-15AC-4563-B215-4EA762885D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0152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7FE3-2383-4C3B-B9EE-CF26BB16E6B8}" type="datetimeFigureOut">
              <a:rPr lang="es-MX" smtClean="0"/>
              <a:t>20/02/2021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4A63A-15AC-4563-B215-4EA762885D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3260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7FE3-2383-4C3B-B9EE-CF26BB16E6B8}" type="datetimeFigureOut">
              <a:rPr lang="es-MX" smtClean="0"/>
              <a:t>20/02/2021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4A63A-15AC-4563-B215-4EA762885D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80590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7FE3-2383-4C3B-B9EE-CF26BB16E6B8}" type="datetimeFigureOut">
              <a:rPr lang="es-MX" smtClean="0"/>
              <a:t>20/02/2021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4A63A-15AC-4563-B215-4EA762885D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6946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17FE3-2383-4C3B-B9EE-CF26BB16E6B8}" type="datetimeFigureOut">
              <a:rPr lang="es-MX" smtClean="0"/>
              <a:t>20/02/2021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4A63A-15AC-4563-B215-4EA762885D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4944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530" y="236845"/>
            <a:ext cx="8285182" cy="658425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328057" y="3092443"/>
            <a:ext cx="648788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MUSEO DEL FERROCARRIL</a:t>
            </a:r>
          </a:p>
          <a:p>
            <a:pPr algn="ctr"/>
            <a:r>
              <a:rPr lang="es-MX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“JESUS GARCIA CORONA”</a:t>
            </a:r>
          </a:p>
          <a:p>
            <a:pPr algn="ctr"/>
            <a:endParaRPr lang="es-MX" sz="16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s-MX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CATALOGO DE DISPOSICION DOCUMENTAL</a:t>
            </a:r>
            <a:endParaRPr lang="es-MX" sz="16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6949309" y="6313715"/>
            <a:ext cx="17908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FEBRERO</a:t>
            </a:r>
            <a:r>
              <a:rPr lang="es-MX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MX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DEL AÑO 2021</a:t>
            </a:r>
          </a:p>
        </p:txBody>
      </p:sp>
    </p:spTree>
    <p:extLst>
      <p:ext uri="{BB962C8B-B14F-4D97-AF65-F5344CB8AC3E}">
        <p14:creationId xmlns:p14="http://schemas.microsoft.com/office/powerpoint/2010/main" val="389650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530" y="236845"/>
            <a:ext cx="8285182" cy="658425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432000" y="1080000"/>
            <a:ext cx="828000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INTRODUCCIÓN</a:t>
            </a:r>
            <a:r>
              <a:rPr lang="es-MX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endParaRPr lang="es-MX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r>
              <a:rPr lang="es-MX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Los archivos constituyen el medio que permitirá el acceso a la información pública gubernamental y auspiciará la rendición de cuentas, por ello es indispensable que los documentos generados estén clasificados, organizados y conservados bajo criterios uniformes de tal manera que permitan su localización expedita, disponibilidad e integridad.</a:t>
            </a:r>
          </a:p>
          <a:p>
            <a:pPr algn="just"/>
            <a:endParaRPr lang="es-MX" sz="16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r>
              <a:rPr lang="es-MX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 Catálogo de Disposición Documental es un registro general y sistemático que establece los valores documentales primarios y secundarios, los plazos de conservación, la vigencia documental, la clasificación de la información en pública, reservada o confidencial y el destino final de los documentos”</a:t>
            </a:r>
          </a:p>
          <a:p>
            <a:pPr algn="just"/>
            <a:endParaRPr lang="es-MX" sz="16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r>
              <a:rPr lang="es-MX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 este contexto, el Museo del Ferrocarril “ Jesús García Corona”, en coordinación y colaboración de todas las áreas y departamentos que lo integran y de conformidad con la Ley Estatal de Archivos del estado de San Luis Potosí, presenta el Catálogo de Disposición Documental.</a:t>
            </a:r>
            <a:endParaRPr lang="es-MX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34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530" y="236845"/>
            <a:ext cx="8285182" cy="658425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32000" y="1080000"/>
            <a:ext cx="8280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OBJETIVOS</a:t>
            </a:r>
          </a:p>
          <a:p>
            <a:endParaRPr lang="es-MX" sz="16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s-MX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General:</a:t>
            </a:r>
          </a:p>
          <a:p>
            <a:endParaRPr lang="es-MX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r>
              <a:rPr lang="es-MX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Proporcionar a las distintas áreas y departamentos del Museo del </a:t>
            </a:r>
            <a:r>
              <a:rPr lang="es-MX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Ferrocarril “Jesús García Corona”, </a:t>
            </a:r>
            <a:r>
              <a:rPr lang="es-MX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así como a la ciudadanía en general, el instrumento de consulta y control archivístico conforme a la Ley en materia, que permita la correcta y adecuada organización, descripción, localización y conservación de documentos para facilitar su disponibilidad, eficiencia, localización expedita, integridad y conservación.</a:t>
            </a:r>
          </a:p>
          <a:p>
            <a:pPr algn="just"/>
            <a:endParaRPr lang="es-MX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r>
              <a:rPr lang="es-MX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Específicos: </a:t>
            </a:r>
          </a:p>
          <a:p>
            <a:pPr algn="just"/>
            <a:endParaRPr lang="es-MX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algn="just">
              <a:buAutoNum type="arabicPeriod"/>
            </a:pPr>
            <a:r>
              <a:rPr lang="es-MX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Conocer las funciones sustantivas y comunes del Museo del Ferrocarril “Jesús García Corona”, que produce en función a la normatividad que le aplica.</a:t>
            </a:r>
          </a:p>
          <a:p>
            <a:pPr marL="342900" indent="-342900" algn="just">
              <a:buAutoNum type="arabicPeriod"/>
            </a:pPr>
            <a:r>
              <a:rPr lang="es-MX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Determinar los valores primarios, secundarios y la disposición documental de las series y sub-series identificadas en las funciones sustantivas y comunes.</a:t>
            </a:r>
          </a:p>
          <a:p>
            <a:pPr marL="342900" indent="-342900" algn="just">
              <a:buAutoNum type="arabicPeriod"/>
            </a:pPr>
            <a:r>
              <a:rPr lang="es-MX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Conformar un instrumento de consulta y control archivístico, que permita la correcta y adecuada organización, descripción, localización y conservación de los documentos producidos por el Museo del Ferrocarril</a:t>
            </a:r>
            <a:endParaRPr lang="es-MX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79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530" y="236845"/>
            <a:ext cx="8285182" cy="658425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32000" y="1080000"/>
            <a:ext cx="8280000" cy="54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MARCO LEGAL</a:t>
            </a:r>
          </a:p>
          <a:p>
            <a:endParaRPr lang="es-MX" sz="16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Constitución Política de los Estados Unidos Mexicanos.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Constitución Política del Estado Libre y Soberano del Estado de San Luis Potosí.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Decreto administrativo de creación del Museo del Ferrocarril “Jesús García Corona”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Reglamento interior </a:t>
            </a:r>
            <a:r>
              <a:rPr lang="es-MX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del Museo del Ferrocarril “Jesús García Corona”</a:t>
            </a:r>
            <a:endParaRPr lang="es-MX" sz="16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Ley General de Transparencia y acceso a la Información Pública.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Ley Orgánica del Poder Ejecutivo del Estado de San Luis Potosí.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Ley de Transparencia y Acceso a la Información Pública para el Estado de San Luis Potosí.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Ley de Archivos para el Estado de San Luis Potosí.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Lineamientos Generales para la Organización y Conservación de los Archivos del estado de San Luis Potosí.  </a:t>
            </a:r>
            <a:endParaRPr lang="es-MX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193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32000" y="360000"/>
            <a:ext cx="8280000" cy="61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33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32000" y="360000"/>
            <a:ext cx="8280000" cy="61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904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32000" y="360000"/>
            <a:ext cx="8280000" cy="61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11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32000" y="360000"/>
            <a:ext cx="8280000" cy="61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549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32000" y="360000"/>
            <a:ext cx="8280000" cy="61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63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32000" y="360000"/>
            <a:ext cx="8280000" cy="61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99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2850</TotalTime>
  <Words>434</Words>
  <Application>Microsoft Office PowerPoint</Application>
  <PresentationFormat>Carta (216 x 279 mm)</PresentationFormat>
  <Paragraphs>34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Verdana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Propietario</dc:creator>
  <cp:lastModifiedBy>ArchivoMuseo</cp:lastModifiedBy>
  <cp:revision>53</cp:revision>
  <dcterms:created xsi:type="dcterms:W3CDTF">2020-08-11T21:56:43Z</dcterms:created>
  <dcterms:modified xsi:type="dcterms:W3CDTF">2021-02-20T19:35:39Z</dcterms:modified>
</cp:coreProperties>
</file>