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90" d="100"/>
          <a:sy n="90" d="100"/>
        </p:scale>
        <p:origin x="-732" y="27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13"/>
    </mc:Choice>
    <mc:Fallback>
      <c:style val="13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sz="2000" dirty="0" err="1" smtClean="0"/>
              <a:t>Estadística</a:t>
            </a:r>
            <a:r>
              <a:rPr lang="en-US" sz="2000" dirty="0" smtClean="0"/>
              <a:t>  </a:t>
            </a:r>
            <a:r>
              <a:rPr lang="en-US" sz="2000" dirty="0" err="1"/>
              <a:t>Mensual</a:t>
            </a:r>
            <a:r>
              <a:rPr lang="en-US" sz="2000" dirty="0"/>
              <a:t> </a:t>
            </a:r>
            <a:endParaRPr lang="en-US" sz="2000" dirty="0" smtClean="0"/>
          </a:p>
          <a:p>
            <a:pPr>
              <a:defRPr/>
            </a:pPr>
            <a:r>
              <a:rPr lang="en-US" sz="2000" dirty="0" err="1" smtClean="0"/>
              <a:t>Diciembre</a:t>
            </a:r>
            <a:r>
              <a:rPr lang="en-US" sz="2000" dirty="0" smtClean="0"/>
              <a:t> </a:t>
            </a:r>
            <a:r>
              <a:rPr lang="en-US" sz="2000" dirty="0"/>
              <a:t>2021</a:t>
            </a:r>
          </a:p>
          <a:p>
            <a:pPr>
              <a:defRPr/>
            </a:pPr>
            <a:endParaRPr lang="en-US" dirty="0"/>
          </a:p>
        </c:rich>
      </c:tx>
      <c:layout/>
      <c:overlay val="0"/>
    </c:title>
    <c:autoTitleDeleted val="0"/>
    <c:plotArea>
      <c:layout>
        <c:manualLayout>
          <c:layoutTarget val="inner"/>
          <c:xMode val="edge"/>
          <c:yMode val="edge"/>
          <c:x val="0.10953313648293964"/>
          <c:y val="0.32869537401574805"/>
          <c:w val="0.87171686351706035"/>
          <c:h val="0.4935649606299212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dic-21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cat>
            <c:strRef>
              <c:f>Hoja1!$A$2:$A$4</c:f>
              <c:strCache>
                <c:ptCount val="3"/>
                <c:pt idx="0">
                  <c:v>Evaluaciones programadas</c:v>
                </c:pt>
                <c:pt idx="1">
                  <c:v>Evaluaciones Realizadas</c:v>
                </c:pt>
                <c:pt idx="2">
                  <c:v>Incidencias</c:v>
                </c:pt>
              </c:strCache>
            </c:strRef>
          </c:cat>
          <c:val>
            <c:numRef>
              <c:f>Hoja1!$B$2:$B$4</c:f>
              <c:numCache>
                <c:formatCode>General</c:formatCode>
                <c:ptCount val="3"/>
                <c:pt idx="0">
                  <c:v>167</c:v>
                </c:pt>
                <c:pt idx="1">
                  <c:v>156</c:v>
                </c:pt>
                <c:pt idx="2">
                  <c:v>11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91274624"/>
        <c:axId val="91293184"/>
      </c:barChart>
      <c:catAx>
        <c:axId val="91274624"/>
        <c:scaling>
          <c:orientation val="minMax"/>
        </c:scaling>
        <c:delete val="0"/>
        <c:axPos val="b"/>
        <c:majorTickMark val="out"/>
        <c:minorTickMark val="none"/>
        <c:tickLblPos val="nextTo"/>
        <c:crossAx val="91293184"/>
        <c:crosses val="autoZero"/>
        <c:auto val="1"/>
        <c:lblAlgn val="ctr"/>
        <c:lblOffset val="100"/>
        <c:noMultiLvlLbl val="0"/>
      </c:catAx>
      <c:valAx>
        <c:axId val="9129318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crossAx val="91274624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txPr>
    <a:bodyPr/>
    <a:lstStyle/>
    <a:p>
      <a:pPr>
        <a:defRPr sz="1800"/>
      </a:pPr>
      <a:endParaRPr lang="es-MX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03/01/2022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996228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03/01/2022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934033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03/01/2022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676299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03/01/2022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271849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03/01/2022</a:t>
            </a:fld>
            <a:endParaRPr lang="es-MX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7921731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03/01/2022</a:t>
            </a:fld>
            <a:endParaRPr lang="es-MX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540066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03/01/2022</a:t>
            </a:fld>
            <a:endParaRPr lang="es-MX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0109791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03/01/2022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7295115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03/01/2022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848287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03/01/2022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64243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03/01/2022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4749628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9B82B1-2AC8-4186-9C05-CF45733D1F1B}" type="datetimeFigureOut">
              <a:rPr lang="es-MX" smtClean="0"/>
              <a:t>03/01/2022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0048169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Gráfico"/>
          <p:cNvGraphicFramePr/>
          <p:nvPr>
            <p:extLst>
              <p:ext uri="{D42A27DB-BD31-4B8C-83A1-F6EECF244321}">
                <p14:modId xmlns:p14="http://schemas.microsoft.com/office/powerpoint/2010/main" val="2645650576"/>
              </p:ext>
            </p:extLst>
          </p:nvPr>
        </p:nvGraphicFramePr>
        <p:xfrm>
          <a:off x="1524000" y="1397000"/>
          <a:ext cx="6096000" cy="406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89276547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36</TotalTime>
  <Words>4</Words>
  <Application>Microsoft Office PowerPoint</Application>
  <PresentationFormat>Presentación en pantalla (4:3)</PresentationFormat>
  <Paragraphs>2</Paragraphs>
  <Slides>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2" baseType="lpstr">
      <vt:lpstr>Tema de Office</vt:lpstr>
      <vt:lpstr>Presentación de PowerPoint</vt:lpstr>
    </vt:vector>
  </TitlesOfParts>
  <Company>Hewlett-Packard Company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Alma Veronica AVVB. Vargas Bravo</dc:creator>
  <cp:lastModifiedBy>Norma Lucero NLPF. Portillo Flores</cp:lastModifiedBy>
  <cp:revision>22</cp:revision>
  <dcterms:created xsi:type="dcterms:W3CDTF">2021-08-24T18:17:24Z</dcterms:created>
  <dcterms:modified xsi:type="dcterms:W3CDTF">2022-01-03T17:09:34Z</dcterms:modified>
</cp:coreProperties>
</file>