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403" r:id="rId2"/>
    <p:sldId id="1453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 varScale="1">
        <p:scale>
          <a:sx n="66" d="100"/>
          <a:sy n="66" d="100"/>
        </p:scale>
        <p:origin x="2947" y="38"/>
      </p:cViewPr>
      <p:guideLst>
        <p:guide orient="horz" pos="619"/>
        <p:guide orient="horz" pos="5297"/>
        <p:guide orient="horz" pos="5673"/>
        <p:guide pos="990"/>
        <p:guide pos="4254"/>
        <p:guide orient="horz" pos="5292"/>
        <p:guide orient="horz" pos="5664"/>
        <p:guide pos="4258"/>
        <p:guide pos="1003"/>
        <p:guide orient="horz" pos="5594"/>
        <p:guide orient="horz" pos="5090"/>
        <p:guide orient="horz" pos="5172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pos="2183"/>
        <p:guide orient="horz" pos="3109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5550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053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105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SECRETARIA DE JEFE DE DEPARTAMENTO</a:t>
            </a: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es-ES" sz="1200" dirty="0">
                <a:latin typeface="Arial" panose="020B0604020202020204" pitchFamily="34" charset="0"/>
              </a:rPr>
              <a:t>Atender la audiencia en </a:t>
            </a:r>
            <a:r>
              <a:rPr lang="es-ES" sz="1200" dirty="0" smtClean="0">
                <a:latin typeface="Arial" panose="020B0604020202020204" pitchFamily="34" charset="0"/>
              </a:rPr>
              <a:t>el Departamento de Vinculación, </a:t>
            </a:r>
            <a:r>
              <a:rPr lang="es-ES" sz="1200" dirty="0">
                <a:latin typeface="Arial" panose="020B0604020202020204" pitchFamily="34" charset="0"/>
              </a:rPr>
              <a:t>además de recibir llamadas telefónicas, registrar y remitir correspondencia impresa y por vía electrónica, así como archivar los documentos de acuerdo a la normatividad establecida y llevar la agenda del área.</a:t>
            </a:r>
            <a:endParaRPr 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Verificar que las áreas del instituto hayan realizado la publicación y actualización de la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</a:t>
            </a:r>
            <a:r>
              <a:rPr lang="es-MX" altLang="es-MX" sz="1200" dirty="0">
                <a:latin typeface="Arial" panose="020B0604020202020204" pitchFamily="34" charset="0"/>
              </a:rPr>
              <a:t>organicen, conserven y resguarden los expedientes que conforman el archivo.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a que las unidades administrativas y áreas adscritas cumplan con las medidas de seguridad en el tratamiento de datos personales.</a:t>
            </a:r>
          </a:p>
          <a:p>
            <a:pPr marL="0" indent="0" algn="just">
              <a:buNone/>
            </a:pPr>
            <a:endParaRPr lang="es-MX" sz="1200" dirty="0">
              <a:latin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</a:rPr>
              <a:t>Apoyar en la publicación de información derivada de las obligaciones de transparencia.</a:t>
            </a:r>
          </a:p>
          <a:p>
            <a:pPr algn="just"/>
            <a:endParaRPr lang="es-MX" sz="1200" dirty="0">
              <a:latin typeface="Arial" panose="020B0604020202020204" pitchFamily="34" charset="0"/>
            </a:endParaRP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sz="1200" dirty="0">
                <a:latin typeface="Arial" panose="020B0604020202020204" pitchFamily="34" charset="0"/>
              </a:rPr>
              <a:t>Tramitar e integrar la correspondencia que ingresa y egresa del área de trabajo para llevar su control y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Atender las llamadas telefónicas de su área de trabajo.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difusión de la correspondencia electrónica y darle seguimiento.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Organizar, conservar y resguardar los expedientes que conforman el archivo del área.</a:t>
            </a:r>
          </a:p>
          <a:p>
            <a:pPr marL="177800" indent="-177800"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Apoyar en la captura y seguimiento de las actividades relacionadas al cumplimiento del Programa Operativo Anual.</a:t>
            </a:r>
          </a:p>
          <a:p>
            <a:pPr marL="0" indent="0" algn="just"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177800" indent="-177800" algn="just">
              <a:lnSpc>
                <a:spcPct val="95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FontTx/>
              <a:buNone/>
            </a:pPr>
            <a:endParaRPr 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80914"/>
              </p:ext>
            </p:extLst>
          </p:nvPr>
        </p:nvGraphicFramePr>
        <p:xfrm>
          <a:off x="1557825" y="839115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1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126987" name="5 Rectángulo"/>
          <p:cNvSpPr>
            <a:spLocks noChangeArrowheads="1"/>
          </p:cNvSpPr>
          <p:nvPr/>
        </p:nvSpPr>
        <p:spPr bwMode="auto">
          <a:xfrm>
            <a:off x="1445601" y="526927"/>
            <a:ext cx="521970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AUXILIAR ADMINISTRATIVO </a:t>
            </a: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(CONTINÚA)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s-MX" sz="12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  <a:endParaRPr lang="es-MX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698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solidFill>
                  <a:srgbClr val="000000"/>
                </a:solidFill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6989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>
              <a:solidFill>
                <a:srgbClr val="000000"/>
              </a:solidFill>
            </a:endParaRPr>
          </a:p>
        </p:txBody>
      </p:sp>
      <p:graphicFrame>
        <p:nvGraphicFramePr>
          <p:cNvPr id="8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643733"/>
              </p:ext>
            </p:extLst>
          </p:nvPr>
        </p:nvGraphicFramePr>
        <p:xfrm>
          <a:off x="1565445" y="8406398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Dula del Carmen Barrera Suárez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7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50181</TotalTime>
  <Words>271</Words>
  <Application>Microsoft Office PowerPoint</Application>
  <PresentationFormat>Presentación en pantalla (4:3)</PresentationFormat>
  <Paragraphs>45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Wingdings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USUARIO</cp:lastModifiedBy>
  <cp:revision>2916</cp:revision>
  <cp:lastPrinted>2020-03-18T22:47:54Z</cp:lastPrinted>
  <dcterms:created xsi:type="dcterms:W3CDTF">2001-05-29T01:41:44Z</dcterms:created>
  <dcterms:modified xsi:type="dcterms:W3CDTF">2021-12-01T20:47:47Z</dcterms:modified>
</cp:coreProperties>
</file>