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69" r:id="rId33"/>
    <p:sldId id="289" r:id="rId34"/>
    <p:sldId id="290" r:id="rId35"/>
    <p:sldId id="291" r:id="rId36"/>
    <p:sldId id="292" r:id="rId37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1806" y="-169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C5EDC-3A41-49A5-8628-178D62B7D4EB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F44B3-9D5F-4B35-90BC-AD7B1C8429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777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F44B3-9D5F-4B35-90BC-AD7B1C84292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9578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F44B3-9D5F-4B35-90BC-AD7B1C84292E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508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5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60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1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76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326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429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8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66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990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68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66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6445-515A-4731-BA66-7E2B00D51250}" type="datetimeFigureOut">
              <a:rPr lang="es-MX" smtClean="0"/>
              <a:t>01/02/2022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270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34" y="1836298"/>
            <a:ext cx="6762466" cy="54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8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73" y="1704975"/>
            <a:ext cx="6573041" cy="644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3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8040"/>
            <a:ext cx="5511800" cy="1327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82" y="1826387"/>
            <a:ext cx="6748818" cy="549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76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8040"/>
            <a:ext cx="5511800" cy="1327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714" y="1826387"/>
            <a:ext cx="6783978" cy="549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93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8040"/>
            <a:ext cx="5511800" cy="1327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6" y="1827149"/>
            <a:ext cx="7062653" cy="548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8040"/>
            <a:ext cx="5511800" cy="1327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" y="1887347"/>
            <a:ext cx="6992984" cy="549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80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8040"/>
            <a:ext cx="5511800" cy="1327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" y="2454652"/>
            <a:ext cx="6827520" cy="423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17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8040"/>
            <a:ext cx="5511800" cy="1327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94" y="2617056"/>
            <a:ext cx="6762206" cy="412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14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28" y="2217730"/>
            <a:ext cx="6871065" cy="476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51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37" y="2617056"/>
            <a:ext cx="6718663" cy="390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57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37" y="2617056"/>
            <a:ext cx="6627223" cy="390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28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6" y="2424154"/>
            <a:ext cx="6749143" cy="465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26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11" y="2020389"/>
            <a:ext cx="6836229" cy="516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38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7" y="2120696"/>
            <a:ext cx="6779623" cy="490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366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54" y="2463360"/>
            <a:ext cx="6701246" cy="459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20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93" y="2374484"/>
            <a:ext cx="7067597" cy="476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43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6" y="2191604"/>
            <a:ext cx="6905898" cy="476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26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6" y="2159727"/>
            <a:ext cx="6876452" cy="449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95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7" y="2546147"/>
            <a:ext cx="6779623" cy="436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411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69" y="2546147"/>
            <a:ext cx="6788331" cy="488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80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46" y="2191604"/>
            <a:ext cx="6601098" cy="500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97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6" y="2241926"/>
            <a:ext cx="6670766" cy="51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65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17" y="1898104"/>
            <a:ext cx="6688183" cy="445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25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62" y="1825882"/>
            <a:ext cx="6858000" cy="463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00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73" y="1838310"/>
            <a:ext cx="6783977" cy="421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87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4" y="2465326"/>
            <a:ext cx="6496051" cy="511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60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2516412"/>
            <a:ext cx="6572250" cy="479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73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75" y="1608665"/>
            <a:ext cx="6524626" cy="443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13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25" y="2267850"/>
            <a:ext cx="6600825" cy="460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90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1709438"/>
            <a:ext cx="6981825" cy="480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34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805405"/>
            <a:ext cx="6696075" cy="4313990"/>
          </a:xfrm>
          <a:prstGeom prst="rect">
            <a:avLst/>
          </a:prstGeom>
        </p:spPr>
      </p:pic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747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476375"/>
            <a:ext cx="6546987" cy="5581197"/>
          </a:xfrm>
          <a:prstGeom prst="rect">
            <a:avLst/>
          </a:prstGeom>
        </p:spPr>
      </p:pic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936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50" y="1608666"/>
            <a:ext cx="6477000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98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62" y="1709438"/>
            <a:ext cx="6553200" cy="42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770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37" y="1807997"/>
            <a:ext cx="6496050" cy="430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35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2" y="228600"/>
            <a:ext cx="46894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/>
          <p:nvPr/>
        </p:nvSpPr>
        <p:spPr>
          <a:xfrm>
            <a:off x="771662" y="8331404"/>
            <a:ext cx="5511800" cy="14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s-MX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000181" y="8609682"/>
            <a:ext cx="6858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heSans 5-Regular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Alfredo M. Terrazas #640.  Barrio de Tequisquiapan    San Luis Potos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s-MX" altLang="es-MX" sz="7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Montserrat" charset="0"/>
                <a:ea typeface="Calibri" panose="020F0502020204030204" pitchFamily="34" charset="0"/>
                <a:cs typeface="Times New Roman" panose="02020603050405020304" pitchFamily="18" charset="0"/>
              </a:rPr>
              <a:t>, S.L.P.    Tel. 01 (444) 834 01 52     www.slp.gob.mx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2490488"/>
            <a:ext cx="6438900" cy="416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708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1240</TotalTime>
  <Words>947</Words>
  <Application>Microsoft Office PowerPoint</Application>
  <PresentationFormat>Carta (216 x 279 mm)</PresentationFormat>
  <Paragraphs>37</Paragraphs>
  <Slides>36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Montserrat</vt:lpstr>
      <vt:lpstr>TheSans 5-Regular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Patricia Campos Martinez</dc:creator>
  <cp:lastModifiedBy>Jose Antonio Melendez Olivares</cp:lastModifiedBy>
  <cp:revision>32</cp:revision>
  <cp:lastPrinted>2021-10-04T17:38:14Z</cp:lastPrinted>
  <dcterms:created xsi:type="dcterms:W3CDTF">2021-10-04T17:26:23Z</dcterms:created>
  <dcterms:modified xsi:type="dcterms:W3CDTF">2022-02-02T19:31:28Z</dcterms:modified>
</cp:coreProperties>
</file>