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4"/>
  </p:notesMasterIdLst>
  <p:sldIdLst>
    <p:sldId id="257" r:id="rId2"/>
    <p:sldId id="259" r:id="rId3"/>
  </p:sldIdLst>
  <p:sldSz cx="6858000" cy="9144000" type="letter"/>
  <p:notesSz cx="6881813" cy="92964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 autoAdjust="0"/>
  </p:normalViewPr>
  <p:slideViewPr>
    <p:cSldViewPr snapToGrid="0">
      <p:cViewPr>
        <p:scale>
          <a:sx n="100" d="100"/>
          <a:sy n="100" d="100"/>
        </p:scale>
        <p:origin x="1806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913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97313" y="0"/>
            <a:ext cx="2982912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DC5EDC-3A41-49A5-8628-178D62B7D4EB}" type="datetimeFigureOut">
              <a:rPr lang="es-MX" smtClean="0"/>
              <a:t>02/02/2022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265363" y="1162050"/>
            <a:ext cx="23526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8975" y="4473575"/>
            <a:ext cx="5505450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2982913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97313" y="8829675"/>
            <a:ext cx="2982912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0F44B3-9D5F-4B35-90BC-AD7B1C84292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477722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0F44B3-9D5F-4B35-90BC-AD7B1C84292E}" type="slidenum">
              <a:rPr lang="es-MX" smtClean="0"/>
              <a:t>1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195788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0F44B3-9D5F-4B35-90BC-AD7B1C84292E}" type="slidenum">
              <a:rPr lang="es-MX" smtClean="0"/>
              <a:t>2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627016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 smtClean="0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C6445-515A-4731-BA66-7E2B00D51250}" type="datetimeFigureOut">
              <a:rPr lang="es-MX" smtClean="0"/>
              <a:t>02/02/2022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00FF5-59E5-4FDA-86B1-535D8A9F841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415516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C6445-515A-4731-BA66-7E2B00D51250}" type="datetimeFigureOut">
              <a:rPr lang="es-MX" smtClean="0"/>
              <a:t>02/02/2022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00FF5-59E5-4FDA-86B1-535D8A9F841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460022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C6445-515A-4731-BA66-7E2B00D51250}" type="datetimeFigureOut">
              <a:rPr lang="es-MX" smtClean="0"/>
              <a:t>02/02/2022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00FF5-59E5-4FDA-86B1-535D8A9F841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774144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C6445-515A-4731-BA66-7E2B00D51250}" type="datetimeFigureOut">
              <a:rPr lang="es-MX" smtClean="0"/>
              <a:t>02/02/2022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00FF5-59E5-4FDA-86B1-535D8A9F841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107679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C6445-515A-4731-BA66-7E2B00D51250}" type="datetimeFigureOut">
              <a:rPr lang="es-MX" smtClean="0"/>
              <a:t>02/02/2022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00FF5-59E5-4FDA-86B1-535D8A9F841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432620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C6445-515A-4731-BA66-7E2B00D51250}" type="datetimeFigureOut">
              <a:rPr lang="es-MX" smtClean="0"/>
              <a:t>02/02/2022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00FF5-59E5-4FDA-86B1-535D8A9F841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442998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C6445-515A-4731-BA66-7E2B00D51250}" type="datetimeFigureOut">
              <a:rPr lang="es-MX" smtClean="0"/>
              <a:t>02/02/2022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00FF5-59E5-4FDA-86B1-535D8A9F841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928787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C6445-515A-4731-BA66-7E2B00D51250}" type="datetimeFigureOut">
              <a:rPr lang="es-MX" smtClean="0"/>
              <a:t>02/02/2022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00FF5-59E5-4FDA-86B1-535D8A9F841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186637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C6445-515A-4731-BA66-7E2B00D51250}" type="datetimeFigureOut">
              <a:rPr lang="es-MX" smtClean="0"/>
              <a:t>02/02/2022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00FF5-59E5-4FDA-86B1-535D8A9F841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499084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C6445-515A-4731-BA66-7E2B00D51250}" type="datetimeFigureOut">
              <a:rPr lang="es-MX" smtClean="0"/>
              <a:t>02/02/2022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00FF5-59E5-4FDA-86B1-535D8A9F841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876898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C6445-515A-4731-BA66-7E2B00D51250}" type="datetimeFigureOut">
              <a:rPr lang="es-MX" smtClean="0"/>
              <a:t>02/02/2022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00FF5-59E5-4FDA-86B1-535D8A9F841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676604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5C6445-515A-4731-BA66-7E2B00D51250}" type="datetimeFigureOut">
              <a:rPr lang="es-MX" smtClean="0"/>
              <a:t>02/02/2022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400FF5-59E5-4FDA-86B1-535D8A9F841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927042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emf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upo 19"/>
          <p:cNvGrpSpPr/>
          <p:nvPr/>
        </p:nvGrpSpPr>
        <p:grpSpPr>
          <a:xfrm>
            <a:off x="771662" y="228600"/>
            <a:ext cx="7086520" cy="8381082"/>
            <a:chOff x="771662" y="228600"/>
            <a:chExt cx="7086520" cy="8381082"/>
          </a:xfrm>
        </p:grpSpPr>
        <p:pic>
          <p:nvPicPr>
            <p:cNvPr id="2065" name="Imagen 10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1662" y="228600"/>
              <a:ext cx="4689475" cy="12477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1" name="object 3"/>
            <p:cNvSpPr/>
            <p:nvPr/>
          </p:nvSpPr>
          <p:spPr>
            <a:xfrm>
              <a:off x="771662" y="8338040"/>
              <a:ext cx="5511800" cy="13271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lang="es-MX"/>
            </a:p>
          </p:txBody>
        </p:sp>
        <p:sp>
          <p:nvSpPr>
            <p:cNvPr id="25" name="Rectangle 20"/>
            <p:cNvSpPr>
              <a:spLocks noChangeArrowheads="1"/>
            </p:cNvSpPr>
            <p:nvPr/>
          </p:nvSpPr>
          <p:spPr bwMode="auto">
            <a:xfrm>
              <a:off x="1000181" y="8609682"/>
              <a:ext cx="6858001" cy="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06700" algn="ctr"/>
                  <a:tab pos="5611813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06700" algn="ctr"/>
                  <a:tab pos="5611813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06700" algn="ctr"/>
                  <a:tab pos="5611813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06700" algn="ctr"/>
                  <a:tab pos="5611813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06700" algn="ctr"/>
                  <a:tab pos="5611813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06700" algn="ctr"/>
                  <a:tab pos="5611813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06700" algn="ctr"/>
                  <a:tab pos="5611813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06700" algn="ctr"/>
                  <a:tab pos="5611813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06700" algn="ctr"/>
                  <a:tab pos="5611813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2806700" algn="ctr"/>
                  <a:tab pos="5611813" algn="r"/>
                </a:tabLst>
              </a:pPr>
              <a:r>
                <a:rPr kumimoji="0" lang="es-MX" altLang="es-MX" sz="700" b="0" i="0" u="none" strike="noStrike" cap="none" normalizeH="0" baseline="0" dirty="0" smtClean="0">
                  <a:ln>
                    <a:noFill/>
                  </a:ln>
                  <a:solidFill>
                    <a:srgbClr val="808080"/>
                  </a:solidFill>
                  <a:effectLst/>
                  <a:latin typeface="TheSans 5-Regular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kumimoji="0" lang="es-MX" altLang="es-MX" sz="700" b="0" i="0" u="none" strike="noStrike" cap="none" normalizeH="0" baseline="0" dirty="0" smtClean="0">
                  <a:ln>
                    <a:noFill/>
                  </a:ln>
                  <a:solidFill>
                    <a:srgbClr val="808080"/>
                  </a:solidFill>
                  <a:effectLst/>
                  <a:latin typeface="Montserrat" charset="0"/>
                  <a:ea typeface="Calibri" panose="020F0502020204030204" pitchFamily="34" charset="0"/>
                  <a:cs typeface="Times New Roman" panose="02020603050405020304" pitchFamily="18" charset="0"/>
                </a:rPr>
                <a:t>Alfredo M. Terrazas #640.  Barrio de Tequisquiapan    San Luis Potos</a:t>
              </a:r>
              <a:r>
                <a:rPr kumimoji="0" lang="es-MX" altLang="es-MX" sz="700" b="0" i="0" u="none" strike="noStrike" cap="none" normalizeH="0" baseline="0" dirty="0" smtClean="0">
                  <a:ln>
                    <a:noFill/>
                  </a:ln>
                  <a:solidFill>
                    <a:srgbClr val="80808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í</a:t>
              </a:r>
              <a:r>
                <a:rPr kumimoji="0" lang="es-MX" altLang="es-MX" sz="700" b="0" i="0" u="none" strike="noStrike" cap="none" normalizeH="0" baseline="0" dirty="0" smtClean="0">
                  <a:ln>
                    <a:noFill/>
                  </a:ln>
                  <a:solidFill>
                    <a:srgbClr val="808080"/>
                  </a:solidFill>
                  <a:effectLst/>
                  <a:latin typeface="Montserrat" charset="0"/>
                  <a:ea typeface="Calibri" panose="020F0502020204030204" pitchFamily="34" charset="0"/>
                  <a:cs typeface="Times New Roman" panose="02020603050405020304" pitchFamily="18" charset="0"/>
                </a:rPr>
                <a:t>, S.L.P.    Tel. 01 (444) 834 01 52     www.slp.gob.mx</a:t>
              </a:r>
              <a:endParaRPr kumimoji="0" lang="es-MX" altLang="es-MX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17" name="Rectangle 18"/>
          <p:cNvSpPr>
            <a:spLocks noChangeArrowheads="1"/>
          </p:cNvSpPr>
          <p:nvPr/>
        </p:nvSpPr>
        <p:spPr bwMode="auto">
          <a:xfrm>
            <a:off x="-121186" y="-457200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MX"/>
          </a:p>
        </p:txBody>
      </p:sp>
      <p:sp>
        <p:nvSpPr>
          <p:cNvPr id="18" name="Rectangle 19"/>
          <p:cNvSpPr>
            <a:spLocks noChangeArrowheads="1"/>
          </p:cNvSpPr>
          <p:nvPr/>
        </p:nvSpPr>
        <p:spPr bwMode="auto">
          <a:xfrm>
            <a:off x="-121186" y="0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MX"/>
          </a:p>
        </p:txBody>
      </p:sp>
      <p:pic>
        <p:nvPicPr>
          <p:cNvPr id="14" name="Imagen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1981" y="1153318"/>
            <a:ext cx="5111162" cy="7251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789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upo 19"/>
          <p:cNvGrpSpPr/>
          <p:nvPr/>
        </p:nvGrpSpPr>
        <p:grpSpPr>
          <a:xfrm>
            <a:off x="771662" y="228600"/>
            <a:ext cx="7086520" cy="8381082"/>
            <a:chOff x="771662" y="228600"/>
            <a:chExt cx="7086520" cy="8381082"/>
          </a:xfrm>
        </p:grpSpPr>
        <p:pic>
          <p:nvPicPr>
            <p:cNvPr id="2065" name="Imagen 10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1662" y="228600"/>
              <a:ext cx="4689475" cy="12477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1" name="object 3"/>
            <p:cNvSpPr/>
            <p:nvPr/>
          </p:nvSpPr>
          <p:spPr>
            <a:xfrm>
              <a:off x="771662" y="8338040"/>
              <a:ext cx="5511800" cy="13271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lang="es-MX"/>
            </a:p>
          </p:txBody>
        </p:sp>
        <p:sp>
          <p:nvSpPr>
            <p:cNvPr id="25" name="Rectangle 20"/>
            <p:cNvSpPr>
              <a:spLocks noChangeArrowheads="1"/>
            </p:cNvSpPr>
            <p:nvPr/>
          </p:nvSpPr>
          <p:spPr bwMode="auto">
            <a:xfrm>
              <a:off x="1000181" y="8609682"/>
              <a:ext cx="6858001" cy="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06700" algn="ctr"/>
                  <a:tab pos="5611813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06700" algn="ctr"/>
                  <a:tab pos="5611813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06700" algn="ctr"/>
                  <a:tab pos="5611813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06700" algn="ctr"/>
                  <a:tab pos="5611813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06700" algn="ctr"/>
                  <a:tab pos="5611813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06700" algn="ctr"/>
                  <a:tab pos="5611813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06700" algn="ctr"/>
                  <a:tab pos="5611813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06700" algn="ctr"/>
                  <a:tab pos="5611813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06700" algn="ctr"/>
                  <a:tab pos="5611813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2806700" algn="ctr"/>
                  <a:tab pos="5611813" algn="r"/>
                </a:tabLst>
              </a:pPr>
              <a:r>
                <a:rPr kumimoji="0" lang="es-MX" altLang="es-MX" sz="700" b="0" i="0" u="none" strike="noStrike" cap="none" normalizeH="0" baseline="0" dirty="0" smtClean="0">
                  <a:ln>
                    <a:noFill/>
                  </a:ln>
                  <a:solidFill>
                    <a:srgbClr val="808080"/>
                  </a:solidFill>
                  <a:effectLst/>
                  <a:latin typeface="TheSans 5-Regular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kumimoji="0" lang="es-MX" altLang="es-MX" sz="700" b="0" i="0" u="none" strike="noStrike" cap="none" normalizeH="0" baseline="0" dirty="0" smtClean="0">
                  <a:ln>
                    <a:noFill/>
                  </a:ln>
                  <a:solidFill>
                    <a:srgbClr val="808080"/>
                  </a:solidFill>
                  <a:effectLst/>
                  <a:latin typeface="Montserrat" charset="0"/>
                  <a:ea typeface="Calibri" panose="020F0502020204030204" pitchFamily="34" charset="0"/>
                  <a:cs typeface="Times New Roman" panose="02020603050405020304" pitchFamily="18" charset="0"/>
                </a:rPr>
                <a:t>Alfredo M. Terrazas #640.  Barrio de Tequisquiapan    San Luis Potos</a:t>
              </a:r>
              <a:r>
                <a:rPr kumimoji="0" lang="es-MX" altLang="es-MX" sz="700" b="0" i="0" u="none" strike="noStrike" cap="none" normalizeH="0" baseline="0" dirty="0" smtClean="0">
                  <a:ln>
                    <a:noFill/>
                  </a:ln>
                  <a:solidFill>
                    <a:srgbClr val="80808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í</a:t>
              </a:r>
              <a:r>
                <a:rPr kumimoji="0" lang="es-MX" altLang="es-MX" sz="700" b="0" i="0" u="none" strike="noStrike" cap="none" normalizeH="0" baseline="0" dirty="0" smtClean="0">
                  <a:ln>
                    <a:noFill/>
                  </a:ln>
                  <a:solidFill>
                    <a:srgbClr val="808080"/>
                  </a:solidFill>
                  <a:effectLst/>
                  <a:latin typeface="Montserrat" charset="0"/>
                  <a:ea typeface="Calibri" panose="020F0502020204030204" pitchFamily="34" charset="0"/>
                  <a:cs typeface="Times New Roman" panose="02020603050405020304" pitchFamily="18" charset="0"/>
                </a:rPr>
                <a:t>, S.L.P.    Tel. 01 (444) 834 01 52     www.slp.gob.mx</a:t>
              </a:r>
              <a:endParaRPr kumimoji="0" lang="es-MX" altLang="es-MX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17" name="Rectangle 18"/>
          <p:cNvSpPr>
            <a:spLocks noChangeArrowheads="1"/>
          </p:cNvSpPr>
          <p:nvPr/>
        </p:nvSpPr>
        <p:spPr bwMode="auto">
          <a:xfrm>
            <a:off x="-121186" y="-457200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MX"/>
          </a:p>
        </p:txBody>
      </p:sp>
      <p:sp>
        <p:nvSpPr>
          <p:cNvPr id="18" name="Rectangle 19"/>
          <p:cNvSpPr>
            <a:spLocks noChangeArrowheads="1"/>
          </p:cNvSpPr>
          <p:nvPr/>
        </p:nvSpPr>
        <p:spPr bwMode="auto">
          <a:xfrm>
            <a:off x="-121186" y="0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MX"/>
          </a:p>
        </p:txBody>
      </p:sp>
      <p:sp>
        <p:nvSpPr>
          <p:cNvPr id="2" name="Rectángulo 1"/>
          <p:cNvSpPr/>
          <p:nvPr/>
        </p:nvSpPr>
        <p:spPr>
          <a:xfrm>
            <a:off x="871269" y="1268083"/>
            <a:ext cx="5262112" cy="54421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0"/>
              </a:spcAft>
            </a:pPr>
            <a:endParaRPr lang="es-MX" b="1" dirty="0" smtClean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es-MX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s-MX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es-MX" sz="140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Proceso de agenda</a:t>
            </a:r>
            <a:r>
              <a:rPr lang="es-MX" sz="1400" b="1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algn="ctr">
              <a:lnSpc>
                <a:spcPct val="150000"/>
              </a:lnSpc>
              <a:spcAft>
                <a:spcPts val="0"/>
              </a:spcAft>
            </a:pPr>
            <a:endParaRPr lang="es-MX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es-MX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 calendarizaron las instituciones educativas conforme a la herramienta de georreferenciación por zonas abarcando todos los planteles educativos. </a:t>
            </a:r>
            <a:endParaRPr lang="es-MX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es-MX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 brinda la atención a las instituciones educativas que soliciten pláticas del programa. </a:t>
            </a:r>
            <a:endParaRPr lang="es-MX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es-MX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solicitud puede ser por oficio especificando nombre de la Escuela, día, hora y grupos. O establecer contacto vía telefónica al Área de Coordinación para solicitar pláticas especificando los mismos datos. </a:t>
            </a:r>
            <a:endParaRPr lang="es-MX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es-MX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Una vez que el Encargado del Área de Coordinación tiene la Solicitud vía oficio o bien teléfono se turna al Coordinador del Programa en un plazo no mayor a un día. </a:t>
            </a:r>
            <a:endParaRPr lang="es-MX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es-MX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Paso siguiente que el Coordinador tiene el dato de la solicitud, establece contacto con la institución educativa para darle atención con base a una agenda programática. </a:t>
            </a:r>
            <a:endParaRPr lang="es-MX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es-MX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Este proceso tiene un margen de tres días para dar respuesta a la solicitud. </a:t>
            </a:r>
            <a:endParaRPr lang="es-MX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9976434"/>
              </p:ext>
            </p:extLst>
          </p:nvPr>
        </p:nvGraphicFramePr>
        <p:xfrm>
          <a:off x="705394" y="1550126"/>
          <a:ext cx="5427988" cy="497368"/>
        </p:xfrm>
        <a:graphic>
          <a:graphicData uri="http://schemas.openxmlformats.org/drawingml/2006/table">
            <a:tbl>
              <a:tblPr firstRow="1" firstCol="1" bandRow="1"/>
              <a:tblGrid>
                <a:gridCol w="784549"/>
                <a:gridCol w="1652938"/>
                <a:gridCol w="2990501"/>
              </a:tblGrid>
              <a:tr h="49736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7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MX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46" marR="653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7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Enero </a:t>
                      </a:r>
                      <a:r>
                        <a:rPr lang="es-MX" sz="7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es-MX" sz="7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Marzo 2022</a:t>
                      </a:r>
                      <a:endParaRPr lang="es-MX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46" marR="653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7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 continúa con las visitas a Instituciones Educativas para el desarrollo del tema uso responsable de redes sociales y nuevas tecnologías, la cual es programada conforme a las solicitudes escolares.  </a:t>
                      </a:r>
                      <a:endParaRPr lang="es-MX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46" marR="653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13794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154</TotalTime>
  <Words>92</Words>
  <Application>Microsoft Office PowerPoint</Application>
  <PresentationFormat>Carta (216 x 279 mm)</PresentationFormat>
  <Paragraphs>17</Paragraphs>
  <Slides>2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9" baseType="lpstr">
      <vt:lpstr>Arial</vt:lpstr>
      <vt:lpstr>Calibri</vt:lpstr>
      <vt:lpstr>Calibri Light</vt:lpstr>
      <vt:lpstr>Montserrat</vt:lpstr>
      <vt:lpstr>TheSans 5-Regular</vt:lpstr>
      <vt:lpstr>Times New Roman</vt:lpstr>
      <vt:lpstr>Tema de Office</vt:lpstr>
      <vt:lpstr>Presentación de PowerPoint</vt:lpstr>
      <vt:lpstr>Presentación de PowerPoint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Diana Patricia Campos Martinez</dc:creator>
  <cp:lastModifiedBy>Jose Antonio Melendez Olivares</cp:lastModifiedBy>
  <cp:revision>19</cp:revision>
  <cp:lastPrinted>2021-10-04T17:38:14Z</cp:lastPrinted>
  <dcterms:created xsi:type="dcterms:W3CDTF">2021-10-04T17:26:23Z</dcterms:created>
  <dcterms:modified xsi:type="dcterms:W3CDTF">2022-02-03T00:36:19Z</dcterms:modified>
</cp:coreProperties>
</file>