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60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984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34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8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4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403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58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38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259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49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054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C99D2-B2D3-4C0C-8DDF-795D2817A944}" type="datetimeFigureOut">
              <a:rPr lang="es-MX" smtClean="0"/>
              <a:t>09/11/2021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18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6244" y="426027"/>
            <a:ext cx="10508674" cy="2192482"/>
          </a:xfrm>
          <a:ln w="57150">
            <a:solidFill>
              <a:srgbClr val="B80860"/>
            </a:solidFill>
          </a:ln>
        </p:spPr>
        <p:txBody>
          <a:bodyPr>
            <a:noAutofit/>
          </a:bodyPr>
          <a:lstStyle/>
          <a:p>
            <a:r>
              <a:rPr lang="es-MX" sz="8800" dirty="0">
                <a:solidFill>
                  <a:srgbClr val="FF0000"/>
                </a:solidFill>
                <a:latin typeface="Arial Black" panose="020B0A04020102020204" pitchFamily="34" charset="0"/>
              </a:rPr>
              <a:t>AVISO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6244" y="2732809"/>
            <a:ext cx="10508674" cy="3470564"/>
          </a:xfrm>
          <a:solidFill>
            <a:schemeClr val="bg1">
              <a:lumMod val="65000"/>
            </a:schemeClr>
          </a:solidFill>
          <a:ln w="19050">
            <a:solidFill>
              <a:srgbClr val="B80860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informa que el Sistema Estatal para el Desarrollo Integral de la Familia en el Estado de San Luis Potosí, por el momento </a:t>
            </a:r>
            <a:r>
              <a:rPr lang="es-MX" sz="44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CUENTA </a:t>
            </a:r>
            <a:r>
              <a:rPr lang="es-MX" sz="4400" b="1" u="sng">
                <a:solidFill>
                  <a:schemeClr val="tx1">
                    <a:lumMod val="75000"/>
                    <a:lumOff val="25000"/>
                  </a:schemeClr>
                </a:solidFill>
              </a:rPr>
              <a:t>CON UNA CONVOCATORIA DE CONCURSO </a:t>
            </a:r>
            <a:r>
              <a:rPr lang="es-MX" sz="44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 </a:t>
            </a:r>
            <a:r>
              <a:rPr lang="es-MX" sz="4400" b="1" u="sng">
                <a:solidFill>
                  <a:schemeClr val="tx1">
                    <a:lumMod val="75000"/>
                    <a:lumOff val="25000"/>
                  </a:schemeClr>
                </a:solidFill>
              </a:rPr>
              <a:t>OCUPAR UN CARGO PÚBLICO.</a:t>
            </a:r>
            <a:endParaRPr lang="es-MX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D4A318-A85A-48FC-9F8C-54EE0A4D2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473" y="654627"/>
            <a:ext cx="2664183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78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38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AVISO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AVISO</dc:title>
  <dc:creator>Lucero Martínez Navarro</dc:creator>
  <cp:lastModifiedBy>Lucero Martinez Navarro</cp:lastModifiedBy>
  <cp:revision>8</cp:revision>
  <dcterms:created xsi:type="dcterms:W3CDTF">2019-02-08T16:12:35Z</dcterms:created>
  <dcterms:modified xsi:type="dcterms:W3CDTF">2021-11-10T01:01:32Z</dcterms:modified>
</cp:coreProperties>
</file>