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firstSlideNum="2" saveSubsetFonts="1">
  <p:sldMasterIdLst>
    <p:sldMasterId id="2147483684" r:id="rId1"/>
  </p:sldMasterIdLst>
  <p:notesMasterIdLst>
    <p:notesMasterId r:id="rId3"/>
  </p:notesMasterIdLst>
  <p:handoutMasterIdLst>
    <p:handoutMasterId r:id="rId4"/>
  </p:handoutMasterIdLst>
  <p:sldIdLst>
    <p:sldId id="256" r:id="rId2"/>
  </p:sldIdLst>
  <p:sldSz cx="32399288" cy="21599525"/>
  <p:notesSz cx="9296400" cy="14782800"/>
  <p:defaultTextStyle>
    <a:defPPr>
      <a:defRPr lang="es-MX"/>
    </a:defPPr>
    <a:lvl1pPr marL="0" algn="l" defTabSz="2591796" rtl="0" eaLnBrk="1" latinLnBrk="0" hangingPunct="1">
      <a:defRPr sz="5100" kern="1200">
        <a:solidFill>
          <a:schemeClr val="tx1"/>
        </a:solidFill>
        <a:latin typeface="+mn-lt"/>
        <a:ea typeface="+mn-ea"/>
        <a:cs typeface="+mn-cs"/>
      </a:defRPr>
    </a:lvl1pPr>
    <a:lvl2pPr marL="1295898" algn="l" defTabSz="2591796" rtl="0" eaLnBrk="1" latinLnBrk="0" hangingPunct="1">
      <a:defRPr sz="5100" kern="1200">
        <a:solidFill>
          <a:schemeClr val="tx1"/>
        </a:solidFill>
        <a:latin typeface="+mn-lt"/>
        <a:ea typeface="+mn-ea"/>
        <a:cs typeface="+mn-cs"/>
      </a:defRPr>
    </a:lvl2pPr>
    <a:lvl3pPr marL="2591796" algn="l" defTabSz="2591796" rtl="0" eaLnBrk="1" latinLnBrk="0" hangingPunct="1">
      <a:defRPr sz="5100" kern="1200">
        <a:solidFill>
          <a:schemeClr val="tx1"/>
        </a:solidFill>
        <a:latin typeface="+mn-lt"/>
        <a:ea typeface="+mn-ea"/>
        <a:cs typeface="+mn-cs"/>
      </a:defRPr>
    </a:lvl3pPr>
    <a:lvl4pPr marL="3887694" algn="l" defTabSz="2591796" rtl="0" eaLnBrk="1" latinLnBrk="0" hangingPunct="1">
      <a:defRPr sz="5100" kern="1200">
        <a:solidFill>
          <a:schemeClr val="tx1"/>
        </a:solidFill>
        <a:latin typeface="+mn-lt"/>
        <a:ea typeface="+mn-ea"/>
        <a:cs typeface="+mn-cs"/>
      </a:defRPr>
    </a:lvl4pPr>
    <a:lvl5pPr marL="5183592" algn="l" defTabSz="2591796" rtl="0" eaLnBrk="1" latinLnBrk="0" hangingPunct="1">
      <a:defRPr sz="5100" kern="1200">
        <a:solidFill>
          <a:schemeClr val="tx1"/>
        </a:solidFill>
        <a:latin typeface="+mn-lt"/>
        <a:ea typeface="+mn-ea"/>
        <a:cs typeface="+mn-cs"/>
      </a:defRPr>
    </a:lvl5pPr>
    <a:lvl6pPr marL="6479490" algn="l" defTabSz="2591796" rtl="0" eaLnBrk="1" latinLnBrk="0" hangingPunct="1">
      <a:defRPr sz="5100" kern="1200">
        <a:solidFill>
          <a:schemeClr val="tx1"/>
        </a:solidFill>
        <a:latin typeface="+mn-lt"/>
        <a:ea typeface="+mn-ea"/>
        <a:cs typeface="+mn-cs"/>
      </a:defRPr>
    </a:lvl6pPr>
    <a:lvl7pPr marL="7775385" algn="l" defTabSz="2591796" rtl="0" eaLnBrk="1" latinLnBrk="0" hangingPunct="1">
      <a:defRPr sz="5100" kern="1200">
        <a:solidFill>
          <a:schemeClr val="tx1"/>
        </a:solidFill>
        <a:latin typeface="+mn-lt"/>
        <a:ea typeface="+mn-ea"/>
        <a:cs typeface="+mn-cs"/>
      </a:defRPr>
    </a:lvl7pPr>
    <a:lvl8pPr marL="9071283" algn="l" defTabSz="2591796" rtl="0" eaLnBrk="1" latinLnBrk="0" hangingPunct="1">
      <a:defRPr sz="5100" kern="1200">
        <a:solidFill>
          <a:schemeClr val="tx1"/>
        </a:solidFill>
        <a:latin typeface="+mn-lt"/>
        <a:ea typeface="+mn-ea"/>
        <a:cs typeface="+mn-cs"/>
      </a:defRPr>
    </a:lvl8pPr>
    <a:lvl9pPr marL="10367181" algn="l" defTabSz="2591796" rtl="0" eaLnBrk="1" latinLnBrk="0" hangingPunct="1">
      <a:defRPr sz="51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6803">
          <p15:clr>
            <a:srgbClr val="A4A3A4"/>
          </p15:clr>
        </p15:guide>
        <p15:guide id="2" pos="10205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vertBarState="minimized">
    <p:restoredLeft sz="15000" autoAdjust="0"/>
    <p:restoredTop sz="94591" autoAdjust="0"/>
  </p:normalViewPr>
  <p:slideViewPr>
    <p:cSldViewPr snapToGrid="0">
      <p:cViewPr>
        <p:scale>
          <a:sx n="80" d="100"/>
          <a:sy n="80" d="100"/>
        </p:scale>
        <p:origin x="-2580" y="-2472"/>
      </p:cViewPr>
      <p:guideLst>
        <p:guide orient="horz" pos="6803"/>
        <p:guide pos="10205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notesMaster" Target="notesMasters/notesMaster1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handoutMaster" Target="handoutMasters/handout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/>
          <p:cNvSpPr>
            <a:spLocks noGrp="1"/>
          </p:cNvSpPr>
          <p:nvPr>
            <p:ph type="hdr" sz="quarter"/>
          </p:nvPr>
        </p:nvSpPr>
        <p:spPr>
          <a:xfrm>
            <a:off x="7" y="0"/>
            <a:ext cx="4028993" cy="739891"/>
          </a:xfrm>
          <a:prstGeom prst="rect">
            <a:avLst/>
          </a:prstGeom>
        </p:spPr>
        <p:txBody>
          <a:bodyPr vert="horz" lIns="127878" tIns="63938" rIns="127878" bIns="63938" rtlCol="0"/>
          <a:lstStyle>
            <a:lvl1pPr algn="l">
              <a:defRPr sz="1800"/>
            </a:lvl1pPr>
          </a:lstStyle>
          <a:p>
            <a:endParaRPr lang="es-MX"/>
          </a:p>
        </p:txBody>
      </p:sp>
      <p:sp>
        <p:nvSpPr>
          <p:cNvPr id="3" name="Marcador de fecha 2"/>
          <p:cNvSpPr>
            <a:spLocks noGrp="1"/>
          </p:cNvSpPr>
          <p:nvPr>
            <p:ph type="dt" sz="quarter" idx="1"/>
          </p:nvPr>
        </p:nvSpPr>
        <p:spPr>
          <a:xfrm>
            <a:off x="5265335" y="0"/>
            <a:ext cx="4028993" cy="739891"/>
          </a:xfrm>
          <a:prstGeom prst="rect">
            <a:avLst/>
          </a:prstGeom>
        </p:spPr>
        <p:txBody>
          <a:bodyPr vert="horz" lIns="127878" tIns="63938" rIns="127878" bIns="63938" rtlCol="0"/>
          <a:lstStyle>
            <a:lvl1pPr algn="r">
              <a:defRPr sz="1800"/>
            </a:lvl1pPr>
          </a:lstStyle>
          <a:p>
            <a:fld id="{FE5FB717-C62F-4D6C-8B37-C3535EA44E5B}" type="datetimeFigureOut">
              <a:rPr lang="es-MX" smtClean="0"/>
              <a:pPr/>
              <a:t>23/08/2021</a:t>
            </a:fld>
            <a:endParaRPr lang="es-MX"/>
          </a:p>
        </p:txBody>
      </p:sp>
      <p:sp>
        <p:nvSpPr>
          <p:cNvPr id="4" name="Marcador de pie de página 3"/>
          <p:cNvSpPr>
            <a:spLocks noGrp="1"/>
          </p:cNvSpPr>
          <p:nvPr>
            <p:ph type="ftr" sz="quarter" idx="2"/>
          </p:nvPr>
        </p:nvSpPr>
        <p:spPr>
          <a:xfrm>
            <a:off x="7" y="14042914"/>
            <a:ext cx="4028993" cy="739891"/>
          </a:xfrm>
          <a:prstGeom prst="rect">
            <a:avLst/>
          </a:prstGeom>
        </p:spPr>
        <p:txBody>
          <a:bodyPr vert="horz" lIns="127878" tIns="63938" rIns="127878" bIns="63938" rtlCol="0" anchor="b"/>
          <a:lstStyle>
            <a:lvl1pPr algn="l">
              <a:defRPr sz="1800"/>
            </a:lvl1pPr>
          </a:lstStyle>
          <a:p>
            <a:r>
              <a:rPr lang="es-MX" smtClean="0"/>
              <a:t>Elaboró:                              Aprobó:</a:t>
            </a:r>
            <a:endParaRPr lang="es-MX"/>
          </a:p>
        </p:txBody>
      </p:sp>
      <p:sp>
        <p:nvSpPr>
          <p:cNvPr id="5" name="Marcador de número de diapositiva 4"/>
          <p:cNvSpPr>
            <a:spLocks noGrp="1"/>
          </p:cNvSpPr>
          <p:nvPr>
            <p:ph type="sldNum" sz="quarter" idx="3"/>
          </p:nvPr>
        </p:nvSpPr>
        <p:spPr>
          <a:xfrm>
            <a:off x="5265335" y="14042914"/>
            <a:ext cx="4028993" cy="739891"/>
          </a:xfrm>
          <a:prstGeom prst="rect">
            <a:avLst/>
          </a:prstGeom>
        </p:spPr>
        <p:txBody>
          <a:bodyPr vert="horz" lIns="127878" tIns="63938" rIns="127878" bIns="63938" rtlCol="0" anchor="b"/>
          <a:lstStyle>
            <a:lvl1pPr algn="r">
              <a:defRPr sz="1800"/>
            </a:lvl1pPr>
          </a:lstStyle>
          <a:p>
            <a:fld id="{B8D13FA9-09D4-409A-B3FF-23D6BE7639D4}" type="slidenum">
              <a:rPr lang="es-MX" smtClean="0"/>
              <a:pPr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86570851"/>
      </p:ext>
    </p:extLst>
  </p:cSld>
  <p:clrMap bg1="lt1" tx1="dk1" bg2="lt2" tx2="dk2" accent1="accent1" accent2="accent2" accent3="accent3" accent4="accent4" accent5="accent5" accent6="accent6" hlink="hlink" folHlink="folHlink"/>
  <p:hf sldNum="0" hd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encabezado"/>
          <p:cNvSpPr>
            <a:spLocks noGrp="1"/>
          </p:cNvSpPr>
          <p:nvPr>
            <p:ph type="hdr" sz="quarter"/>
          </p:nvPr>
        </p:nvSpPr>
        <p:spPr>
          <a:xfrm>
            <a:off x="2" y="1"/>
            <a:ext cx="4028441" cy="739142"/>
          </a:xfrm>
          <a:prstGeom prst="rect">
            <a:avLst/>
          </a:prstGeom>
        </p:spPr>
        <p:txBody>
          <a:bodyPr vert="horz" lIns="135116" tIns="67559" rIns="135116" bIns="67559" rtlCol="0"/>
          <a:lstStyle>
            <a:lvl1pPr algn="l">
              <a:defRPr sz="1900"/>
            </a:lvl1pPr>
          </a:lstStyle>
          <a:p>
            <a:endParaRPr lang="es-MX"/>
          </a:p>
        </p:txBody>
      </p:sp>
      <p:sp>
        <p:nvSpPr>
          <p:cNvPr id="3" name="2 Marcador de fecha"/>
          <p:cNvSpPr>
            <a:spLocks noGrp="1"/>
          </p:cNvSpPr>
          <p:nvPr>
            <p:ph type="dt" idx="1"/>
          </p:nvPr>
        </p:nvSpPr>
        <p:spPr>
          <a:xfrm>
            <a:off x="5265815" y="1"/>
            <a:ext cx="4028441" cy="739142"/>
          </a:xfrm>
          <a:prstGeom prst="rect">
            <a:avLst/>
          </a:prstGeom>
        </p:spPr>
        <p:txBody>
          <a:bodyPr vert="horz" lIns="135116" tIns="67559" rIns="135116" bIns="67559" rtlCol="0"/>
          <a:lstStyle>
            <a:lvl1pPr algn="r">
              <a:defRPr sz="1900"/>
            </a:lvl1pPr>
          </a:lstStyle>
          <a:p>
            <a:fld id="{5C72A093-6595-416F-AA1A-F1F802D4B046}" type="datetimeFigureOut">
              <a:rPr lang="es-MX" smtClean="0"/>
              <a:pPr/>
              <a:t>23/08/2021</a:t>
            </a:fld>
            <a:endParaRPr lang="es-MX"/>
          </a:p>
        </p:txBody>
      </p:sp>
      <p:sp>
        <p:nvSpPr>
          <p:cNvPr id="4" name="3 Marcador de imagen de diapositiva"/>
          <p:cNvSpPr>
            <a:spLocks noGrp="1" noRot="1" noChangeAspect="1"/>
          </p:cNvSpPr>
          <p:nvPr>
            <p:ph type="sldImg" idx="2"/>
          </p:nvPr>
        </p:nvSpPr>
        <p:spPr>
          <a:xfrm>
            <a:off x="493713" y="1108075"/>
            <a:ext cx="8308975" cy="55403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135116" tIns="67559" rIns="135116" bIns="67559" rtlCol="0" anchor="ctr"/>
          <a:lstStyle/>
          <a:p>
            <a:endParaRPr lang="es-MX"/>
          </a:p>
        </p:txBody>
      </p:sp>
      <p:sp>
        <p:nvSpPr>
          <p:cNvPr id="5" name="4 Marcador de notas"/>
          <p:cNvSpPr>
            <a:spLocks noGrp="1"/>
          </p:cNvSpPr>
          <p:nvPr>
            <p:ph type="body" sz="quarter" idx="3"/>
          </p:nvPr>
        </p:nvSpPr>
        <p:spPr>
          <a:xfrm>
            <a:off x="929640" y="7021834"/>
            <a:ext cx="7437120" cy="6652262"/>
          </a:xfrm>
          <a:prstGeom prst="rect">
            <a:avLst/>
          </a:prstGeom>
        </p:spPr>
        <p:txBody>
          <a:bodyPr vert="horz" lIns="135116" tIns="67559" rIns="135116" bIns="67559" rtlCol="0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4"/>
          </p:nvPr>
        </p:nvSpPr>
        <p:spPr>
          <a:xfrm>
            <a:off x="2" y="14041094"/>
            <a:ext cx="4028441" cy="739142"/>
          </a:xfrm>
          <a:prstGeom prst="rect">
            <a:avLst/>
          </a:prstGeom>
        </p:spPr>
        <p:txBody>
          <a:bodyPr vert="horz" lIns="135116" tIns="67559" rIns="135116" bIns="67559" rtlCol="0" anchor="b"/>
          <a:lstStyle>
            <a:lvl1pPr algn="l">
              <a:defRPr sz="1900"/>
            </a:lvl1pPr>
          </a:lstStyle>
          <a:p>
            <a:r>
              <a:rPr lang="es-MX" smtClean="0"/>
              <a:t>Elaboró:                              Aprobó:</a:t>
            </a:r>
            <a:endParaRPr lang="es-MX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5"/>
          </p:nvPr>
        </p:nvSpPr>
        <p:spPr>
          <a:xfrm>
            <a:off x="5265815" y="14041094"/>
            <a:ext cx="4028441" cy="739142"/>
          </a:xfrm>
          <a:prstGeom prst="rect">
            <a:avLst/>
          </a:prstGeom>
        </p:spPr>
        <p:txBody>
          <a:bodyPr vert="horz" lIns="135116" tIns="67559" rIns="135116" bIns="67559" rtlCol="0" anchor="b"/>
          <a:lstStyle>
            <a:lvl1pPr algn="r">
              <a:defRPr sz="1900"/>
            </a:lvl1pPr>
          </a:lstStyle>
          <a:p>
            <a:fld id="{886411D4-E227-495F-A49C-5C0E722DC853}" type="slidenum">
              <a:rPr lang="es-MX" smtClean="0"/>
              <a:pPr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617277293"/>
      </p:ext>
    </p:extLst>
  </p:cSld>
  <p:clrMap bg1="lt1" tx1="dk1" bg2="lt2" tx2="dk2" accent1="accent1" accent2="accent2" accent3="accent3" accent4="accent4" accent5="accent5" accent6="accent6" hlink="hlink" folHlink="folHlink"/>
  <p:hf sldNum="0" hdr="0" dt="0"/>
  <p:notesStyle>
    <a:lvl1pPr marL="0" algn="l" defTabSz="914376" rtl="0" eaLnBrk="1" latinLnBrk="0" hangingPunct="1">
      <a:defRPr sz="1300" kern="1200">
        <a:solidFill>
          <a:schemeClr val="tx1"/>
        </a:solidFill>
        <a:latin typeface="+mn-lt"/>
        <a:ea typeface="+mn-ea"/>
        <a:cs typeface="+mn-cs"/>
      </a:defRPr>
    </a:lvl1pPr>
    <a:lvl2pPr marL="457188" algn="l" defTabSz="914376" rtl="0" eaLnBrk="1" latinLnBrk="0" hangingPunct="1">
      <a:defRPr sz="1300" kern="1200">
        <a:solidFill>
          <a:schemeClr val="tx1"/>
        </a:solidFill>
        <a:latin typeface="+mn-lt"/>
        <a:ea typeface="+mn-ea"/>
        <a:cs typeface="+mn-cs"/>
      </a:defRPr>
    </a:lvl2pPr>
    <a:lvl3pPr marL="914376" algn="l" defTabSz="914376" rtl="0" eaLnBrk="1" latinLnBrk="0" hangingPunct="1">
      <a:defRPr sz="1300" kern="1200">
        <a:solidFill>
          <a:schemeClr val="tx1"/>
        </a:solidFill>
        <a:latin typeface="+mn-lt"/>
        <a:ea typeface="+mn-ea"/>
        <a:cs typeface="+mn-cs"/>
      </a:defRPr>
    </a:lvl3pPr>
    <a:lvl4pPr marL="1371563" algn="l" defTabSz="914376" rtl="0" eaLnBrk="1" latinLnBrk="0" hangingPunct="1">
      <a:defRPr sz="1300" kern="1200">
        <a:solidFill>
          <a:schemeClr val="tx1"/>
        </a:solidFill>
        <a:latin typeface="+mn-lt"/>
        <a:ea typeface="+mn-ea"/>
        <a:cs typeface="+mn-cs"/>
      </a:defRPr>
    </a:lvl4pPr>
    <a:lvl5pPr marL="1828749" algn="l" defTabSz="914376" rtl="0" eaLnBrk="1" latinLnBrk="0" hangingPunct="1">
      <a:defRPr sz="1300" kern="1200">
        <a:solidFill>
          <a:schemeClr val="tx1"/>
        </a:solidFill>
        <a:latin typeface="+mn-lt"/>
        <a:ea typeface="+mn-ea"/>
        <a:cs typeface="+mn-cs"/>
      </a:defRPr>
    </a:lvl5pPr>
    <a:lvl6pPr marL="2285937" algn="l" defTabSz="914376" rtl="0" eaLnBrk="1" latinLnBrk="0" hangingPunct="1">
      <a:defRPr sz="1300" kern="1200">
        <a:solidFill>
          <a:schemeClr val="tx1"/>
        </a:solidFill>
        <a:latin typeface="+mn-lt"/>
        <a:ea typeface="+mn-ea"/>
        <a:cs typeface="+mn-cs"/>
      </a:defRPr>
    </a:lvl6pPr>
    <a:lvl7pPr marL="2743124" algn="l" defTabSz="914376" rtl="0" eaLnBrk="1" latinLnBrk="0" hangingPunct="1">
      <a:defRPr sz="1300" kern="1200">
        <a:solidFill>
          <a:schemeClr val="tx1"/>
        </a:solidFill>
        <a:latin typeface="+mn-lt"/>
        <a:ea typeface="+mn-ea"/>
        <a:cs typeface="+mn-cs"/>
      </a:defRPr>
    </a:lvl7pPr>
    <a:lvl8pPr marL="3200312" algn="l" defTabSz="914376" rtl="0" eaLnBrk="1" latinLnBrk="0" hangingPunct="1">
      <a:defRPr sz="1300" kern="1200">
        <a:solidFill>
          <a:schemeClr val="tx1"/>
        </a:solidFill>
        <a:latin typeface="+mn-lt"/>
        <a:ea typeface="+mn-ea"/>
        <a:cs typeface="+mn-cs"/>
      </a:defRPr>
    </a:lvl8pPr>
    <a:lvl9pPr marL="3657500" algn="l" defTabSz="914376" rtl="0" eaLnBrk="1" latinLnBrk="0" hangingPunct="1">
      <a:defRPr sz="13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>
          <a:xfrm>
            <a:off x="493713" y="1108075"/>
            <a:ext cx="8308975" cy="5540375"/>
          </a:xfrm>
        </p:spPr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MX" dirty="0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MX" smtClean="0"/>
              <a:t>Elaboró:                              Aprobó:</a:t>
            </a:r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77400666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429949" y="3534924"/>
            <a:ext cx="27539395" cy="7519836"/>
          </a:xfrm>
        </p:spPr>
        <p:txBody>
          <a:bodyPr anchor="b"/>
          <a:lstStyle>
            <a:lvl1pPr algn="ctr">
              <a:defRPr sz="19000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049914" y="11344754"/>
            <a:ext cx="24299466" cy="5214884"/>
          </a:xfrm>
        </p:spPr>
        <p:txBody>
          <a:bodyPr/>
          <a:lstStyle>
            <a:lvl1pPr marL="0" indent="0" algn="ctr">
              <a:buNone/>
              <a:defRPr sz="7600"/>
            </a:lvl1pPr>
            <a:lvl2pPr marL="1439912" indent="0" algn="ctr">
              <a:buNone/>
              <a:defRPr sz="6300"/>
            </a:lvl2pPr>
            <a:lvl3pPr marL="2879824" indent="0" algn="ctr">
              <a:buNone/>
              <a:defRPr sz="5600"/>
            </a:lvl3pPr>
            <a:lvl4pPr marL="4319734" indent="0" algn="ctr">
              <a:buNone/>
              <a:defRPr sz="5100"/>
            </a:lvl4pPr>
            <a:lvl5pPr marL="5759646" indent="0" algn="ctr">
              <a:buNone/>
              <a:defRPr sz="5100"/>
            </a:lvl5pPr>
            <a:lvl6pPr marL="7199558" indent="0" algn="ctr">
              <a:buNone/>
              <a:defRPr sz="5100"/>
            </a:lvl6pPr>
            <a:lvl7pPr marL="8639471" indent="0" algn="ctr">
              <a:buNone/>
              <a:defRPr sz="5100"/>
            </a:lvl7pPr>
            <a:lvl8pPr marL="10079383" indent="0" algn="ctr">
              <a:buNone/>
              <a:defRPr sz="5100"/>
            </a:lvl8pPr>
            <a:lvl9pPr marL="11519292" indent="0" algn="ctr">
              <a:buNone/>
              <a:defRPr sz="5100"/>
            </a:lvl9pPr>
          </a:lstStyle>
          <a:p>
            <a:r>
              <a:rPr lang="es-ES" smtClean="0"/>
              <a:t>Haga clic para editar el estilo de subtítulo del patrón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F7E169-3324-4761-ADF6-07809B98C555}" type="datetime1">
              <a:rPr lang="es-MX" smtClean="0"/>
              <a:pPr/>
              <a:t>23/08/2021</a:t>
            </a:fld>
            <a:endParaRPr lang="es-MX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MX" smtClean="0"/>
              <a:t>Elaboró:                                              Aprobó:</a:t>
            </a:r>
            <a:endParaRPr lang="es-MX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1AF073-5BFB-498C-86D5-CE51B2A86A76}" type="slidenum">
              <a:rPr lang="es-MX" smtClean="0"/>
              <a:pPr/>
              <a:t>‹Nº›</a:t>
            </a:fld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val="160888526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F0D804-84EB-47A5-91B0-A0E25FB9D416}" type="datetime1">
              <a:rPr lang="es-MX" smtClean="0"/>
              <a:pPr/>
              <a:t>23/08/2021</a:t>
            </a:fld>
            <a:endParaRPr lang="es-MX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MX" smtClean="0"/>
              <a:t>Elaboró:                                              Aprobó:</a:t>
            </a:r>
            <a:endParaRPr lang="es-MX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1AF073-5BFB-498C-86D5-CE51B2A86A76}" type="slidenum">
              <a:rPr lang="es-MX" smtClean="0"/>
              <a:pPr/>
              <a:t>‹Nº›</a:t>
            </a:fld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val="51732848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10578" y="5384889"/>
            <a:ext cx="27944385" cy="8984800"/>
          </a:xfrm>
        </p:spPr>
        <p:txBody>
          <a:bodyPr anchor="b"/>
          <a:lstStyle>
            <a:lvl1pPr>
              <a:defRPr sz="19000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10578" y="14454689"/>
            <a:ext cx="27944385" cy="4724895"/>
          </a:xfrm>
        </p:spPr>
        <p:txBody>
          <a:bodyPr/>
          <a:lstStyle>
            <a:lvl1pPr marL="0" indent="0">
              <a:buNone/>
              <a:defRPr sz="7600">
                <a:solidFill>
                  <a:schemeClr val="tx1"/>
                </a:solidFill>
              </a:defRPr>
            </a:lvl1pPr>
            <a:lvl2pPr marL="1439912" indent="0">
              <a:buNone/>
              <a:defRPr sz="6300">
                <a:solidFill>
                  <a:schemeClr val="tx1">
                    <a:tint val="75000"/>
                  </a:schemeClr>
                </a:solidFill>
              </a:defRPr>
            </a:lvl2pPr>
            <a:lvl3pPr marL="2879824" indent="0">
              <a:buNone/>
              <a:defRPr sz="5600">
                <a:solidFill>
                  <a:schemeClr val="tx1">
                    <a:tint val="75000"/>
                  </a:schemeClr>
                </a:solidFill>
              </a:defRPr>
            </a:lvl3pPr>
            <a:lvl4pPr marL="4319734" indent="0">
              <a:buNone/>
              <a:defRPr sz="5100">
                <a:solidFill>
                  <a:schemeClr val="tx1">
                    <a:tint val="75000"/>
                  </a:schemeClr>
                </a:solidFill>
              </a:defRPr>
            </a:lvl4pPr>
            <a:lvl5pPr marL="5759646" indent="0">
              <a:buNone/>
              <a:defRPr sz="5100">
                <a:solidFill>
                  <a:schemeClr val="tx1">
                    <a:tint val="75000"/>
                  </a:schemeClr>
                </a:solidFill>
              </a:defRPr>
            </a:lvl5pPr>
            <a:lvl6pPr marL="7199558" indent="0">
              <a:buNone/>
              <a:defRPr sz="5100">
                <a:solidFill>
                  <a:schemeClr val="tx1">
                    <a:tint val="75000"/>
                  </a:schemeClr>
                </a:solidFill>
              </a:defRPr>
            </a:lvl6pPr>
            <a:lvl7pPr marL="8639471" indent="0">
              <a:buNone/>
              <a:defRPr sz="5100">
                <a:solidFill>
                  <a:schemeClr val="tx1">
                    <a:tint val="75000"/>
                  </a:schemeClr>
                </a:solidFill>
              </a:defRPr>
            </a:lvl7pPr>
            <a:lvl8pPr marL="10079383" indent="0">
              <a:buNone/>
              <a:defRPr sz="5100">
                <a:solidFill>
                  <a:schemeClr val="tx1">
                    <a:tint val="75000"/>
                  </a:schemeClr>
                </a:solidFill>
              </a:defRPr>
            </a:lvl8pPr>
            <a:lvl9pPr marL="11519292" indent="0">
              <a:buNone/>
              <a:defRPr sz="51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C2B45E-00CD-46D8-803C-A1D028D8E627}" type="datetime1">
              <a:rPr lang="es-MX" smtClean="0"/>
              <a:pPr/>
              <a:t>23/08/2021</a:t>
            </a:fld>
            <a:endParaRPr lang="es-MX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MX" smtClean="0"/>
              <a:t>Elaboró:                                              Aprobó:</a:t>
            </a:r>
            <a:endParaRPr lang="es-MX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1AF073-5BFB-498C-86D5-CE51B2A86A76}" type="slidenum">
              <a:rPr lang="es-MX" smtClean="0"/>
              <a:pPr/>
              <a:t>‹Nº›</a:t>
            </a:fld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val="251243203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227451" y="5749873"/>
            <a:ext cx="13769696" cy="13704699"/>
          </a:xfrm>
        </p:spPr>
        <p:txBody>
          <a:bodyPr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6402141" y="5749873"/>
            <a:ext cx="13769696" cy="13704699"/>
          </a:xfrm>
        </p:spPr>
        <p:txBody>
          <a:bodyPr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0DD434-CA82-460B-91AE-6FF84CE15AA6}" type="datetime1">
              <a:rPr lang="es-MX" smtClean="0"/>
              <a:pPr/>
              <a:t>23/08/2021</a:t>
            </a:fld>
            <a:endParaRPr lang="es-MX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MX" smtClean="0"/>
              <a:t>Elaboró:                                              Aprobó:</a:t>
            </a:r>
            <a:endParaRPr lang="es-MX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1AF073-5BFB-498C-86D5-CE51B2A86A76}" type="slidenum">
              <a:rPr lang="es-MX" smtClean="0"/>
              <a:pPr/>
              <a:t>‹Nº›</a:t>
            </a:fld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val="223178164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31671" y="1149979"/>
            <a:ext cx="27944385" cy="4174909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31676" y="5294887"/>
            <a:ext cx="13706415" cy="2594941"/>
          </a:xfrm>
        </p:spPr>
        <p:txBody>
          <a:bodyPr anchor="b"/>
          <a:lstStyle>
            <a:lvl1pPr marL="0" indent="0">
              <a:buNone/>
              <a:defRPr sz="7600" b="1"/>
            </a:lvl1pPr>
            <a:lvl2pPr marL="1439912" indent="0">
              <a:buNone/>
              <a:defRPr sz="6300" b="1"/>
            </a:lvl2pPr>
            <a:lvl3pPr marL="2879824" indent="0">
              <a:buNone/>
              <a:defRPr sz="5600" b="1"/>
            </a:lvl3pPr>
            <a:lvl4pPr marL="4319734" indent="0">
              <a:buNone/>
              <a:defRPr sz="5100" b="1"/>
            </a:lvl4pPr>
            <a:lvl5pPr marL="5759646" indent="0">
              <a:buNone/>
              <a:defRPr sz="5100" b="1"/>
            </a:lvl5pPr>
            <a:lvl6pPr marL="7199558" indent="0">
              <a:buNone/>
              <a:defRPr sz="5100" b="1"/>
            </a:lvl6pPr>
            <a:lvl7pPr marL="8639471" indent="0">
              <a:buNone/>
              <a:defRPr sz="5100" b="1"/>
            </a:lvl7pPr>
            <a:lvl8pPr marL="10079383" indent="0">
              <a:buNone/>
              <a:defRPr sz="5100" b="1"/>
            </a:lvl8pPr>
            <a:lvl9pPr marL="11519292" indent="0">
              <a:buNone/>
              <a:defRPr sz="5100" b="1"/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231676" y="7889827"/>
            <a:ext cx="13706415" cy="11604745"/>
          </a:xfrm>
        </p:spPr>
        <p:txBody>
          <a:bodyPr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16402144" y="5294887"/>
            <a:ext cx="13773918" cy="2594941"/>
          </a:xfrm>
        </p:spPr>
        <p:txBody>
          <a:bodyPr anchor="b"/>
          <a:lstStyle>
            <a:lvl1pPr marL="0" indent="0">
              <a:buNone/>
              <a:defRPr sz="7600" b="1"/>
            </a:lvl1pPr>
            <a:lvl2pPr marL="1439912" indent="0">
              <a:buNone/>
              <a:defRPr sz="6300" b="1"/>
            </a:lvl2pPr>
            <a:lvl3pPr marL="2879824" indent="0">
              <a:buNone/>
              <a:defRPr sz="5600" b="1"/>
            </a:lvl3pPr>
            <a:lvl4pPr marL="4319734" indent="0">
              <a:buNone/>
              <a:defRPr sz="5100" b="1"/>
            </a:lvl4pPr>
            <a:lvl5pPr marL="5759646" indent="0">
              <a:buNone/>
              <a:defRPr sz="5100" b="1"/>
            </a:lvl5pPr>
            <a:lvl6pPr marL="7199558" indent="0">
              <a:buNone/>
              <a:defRPr sz="5100" b="1"/>
            </a:lvl6pPr>
            <a:lvl7pPr marL="8639471" indent="0">
              <a:buNone/>
              <a:defRPr sz="5100" b="1"/>
            </a:lvl7pPr>
            <a:lvl8pPr marL="10079383" indent="0">
              <a:buNone/>
              <a:defRPr sz="5100" b="1"/>
            </a:lvl8pPr>
            <a:lvl9pPr marL="11519292" indent="0">
              <a:buNone/>
              <a:defRPr sz="5100" b="1"/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16402144" y="7889827"/>
            <a:ext cx="13773918" cy="11604745"/>
          </a:xfrm>
        </p:spPr>
        <p:txBody>
          <a:bodyPr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D8D119-CF4B-4CE4-A03E-EB7B7E05B5EC}" type="datetime1">
              <a:rPr lang="es-MX" smtClean="0"/>
              <a:pPr/>
              <a:t>23/08/2021</a:t>
            </a:fld>
            <a:endParaRPr lang="es-MX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MX" smtClean="0"/>
              <a:t>Elaboró:                                              Aprobó:</a:t>
            </a:r>
            <a:endParaRPr lang="es-MX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1AF073-5BFB-498C-86D5-CE51B2A86A76}" type="slidenum">
              <a:rPr lang="es-MX" smtClean="0"/>
              <a:pPr/>
              <a:t>‹Nº›</a:t>
            </a:fld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val="212428189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5C8BFB-3C19-4C68-BA2C-7D3EA39D07A6}" type="datetime1">
              <a:rPr lang="es-MX" smtClean="0"/>
              <a:pPr/>
              <a:t>23/08/2021</a:t>
            </a:fld>
            <a:endParaRPr lang="es-MX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MX" smtClean="0"/>
              <a:t>Elaboró:                                              Aprobó:</a:t>
            </a:r>
            <a:endParaRPr lang="es-MX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1AF073-5BFB-498C-86D5-CE51B2A86A76}" type="slidenum">
              <a:rPr lang="es-MX" smtClean="0"/>
              <a:pPr/>
              <a:t>‹Nº›</a:t>
            </a:fld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val="283148890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E2A16E-B1B7-4C3D-9F8D-2C106EE72FBA}" type="datetime1">
              <a:rPr lang="es-MX" smtClean="0"/>
              <a:pPr/>
              <a:t>23/08/2021</a:t>
            </a:fld>
            <a:endParaRPr lang="es-MX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MX" smtClean="0"/>
              <a:t>Elaboró:                                              Aprobó:</a:t>
            </a:r>
            <a:endParaRPr lang="es-MX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1AF073-5BFB-498C-86D5-CE51B2A86A76}" type="slidenum">
              <a:rPr lang="es-MX" smtClean="0"/>
              <a:pPr/>
              <a:t>‹Nº›</a:t>
            </a:fld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val="192332069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31672" y="1439970"/>
            <a:ext cx="10449613" cy="5039888"/>
          </a:xfrm>
        </p:spPr>
        <p:txBody>
          <a:bodyPr anchor="b"/>
          <a:lstStyle>
            <a:lvl1pPr>
              <a:defRPr sz="10100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3773919" y="3109936"/>
            <a:ext cx="16402141" cy="15349663"/>
          </a:xfrm>
        </p:spPr>
        <p:txBody>
          <a:bodyPr/>
          <a:lstStyle>
            <a:lvl1pPr>
              <a:defRPr sz="10100"/>
            </a:lvl1pPr>
            <a:lvl2pPr>
              <a:defRPr sz="8900"/>
            </a:lvl2pPr>
            <a:lvl3pPr>
              <a:defRPr sz="7600"/>
            </a:lvl3pPr>
            <a:lvl4pPr>
              <a:defRPr sz="6300"/>
            </a:lvl4pPr>
            <a:lvl5pPr>
              <a:defRPr sz="6300"/>
            </a:lvl5pPr>
            <a:lvl6pPr>
              <a:defRPr sz="6300"/>
            </a:lvl6pPr>
            <a:lvl7pPr>
              <a:defRPr sz="6300"/>
            </a:lvl7pPr>
            <a:lvl8pPr>
              <a:defRPr sz="6300"/>
            </a:lvl8pPr>
            <a:lvl9pPr>
              <a:defRPr sz="6300"/>
            </a:lvl9pPr>
          </a:lstStyle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231672" y="6479856"/>
            <a:ext cx="10449613" cy="12004739"/>
          </a:xfrm>
        </p:spPr>
        <p:txBody>
          <a:bodyPr/>
          <a:lstStyle>
            <a:lvl1pPr marL="0" indent="0">
              <a:buNone/>
              <a:defRPr sz="5100"/>
            </a:lvl1pPr>
            <a:lvl2pPr marL="1439912" indent="0">
              <a:buNone/>
              <a:defRPr sz="4300"/>
            </a:lvl2pPr>
            <a:lvl3pPr marL="2879824" indent="0">
              <a:buNone/>
              <a:defRPr sz="3800"/>
            </a:lvl3pPr>
            <a:lvl4pPr marL="4319734" indent="0">
              <a:buNone/>
              <a:defRPr sz="3000"/>
            </a:lvl4pPr>
            <a:lvl5pPr marL="5759646" indent="0">
              <a:buNone/>
              <a:defRPr sz="3000"/>
            </a:lvl5pPr>
            <a:lvl6pPr marL="7199558" indent="0">
              <a:buNone/>
              <a:defRPr sz="3000"/>
            </a:lvl6pPr>
            <a:lvl7pPr marL="8639471" indent="0">
              <a:buNone/>
              <a:defRPr sz="3000"/>
            </a:lvl7pPr>
            <a:lvl8pPr marL="10079383" indent="0">
              <a:buNone/>
              <a:defRPr sz="3000"/>
            </a:lvl8pPr>
            <a:lvl9pPr marL="11519292" indent="0">
              <a:buNone/>
              <a:defRPr sz="3000"/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1DBEEC-23C6-48A6-A005-7A1BBA7AED2D}" type="datetime1">
              <a:rPr lang="es-MX" smtClean="0"/>
              <a:pPr/>
              <a:t>23/08/2021</a:t>
            </a:fld>
            <a:endParaRPr lang="es-MX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MX" smtClean="0"/>
              <a:t>Elaboró:                                              Aprobó:</a:t>
            </a:r>
            <a:endParaRPr lang="es-MX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1AF073-5BFB-498C-86D5-CE51B2A86A76}" type="slidenum">
              <a:rPr lang="es-MX" smtClean="0"/>
              <a:pPr/>
              <a:t>‹Nº›</a:t>
            </a:fld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val="147672692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31672" y="1439970"/>
            <a:ext cx="10449613" cy="5039888"/>
          </a:xfrm>
        </p:spPr>
        <p:txBody>
          <a:bodyPr anchor="b"/>
          <a:lstStyle>
            <a:lvl1pPr>
              <a:defRPr sz="10100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3773919" y="3109936"/>
            <a:ext cx="16402141" cy="15349663"/>
          </a:xfrm>
        </p:spPr>
        <p:txBody>
          <a:bodyPr anchor="t"/>
          <a:lstStyle>
            <a:lvl1pPr marL="0" indent="0">
              <a:buNone/>
              <a:defRPr sz="10100"/>
            </a:lvl1pPr>
            <a:lvl2pPr marL="1439912" indent="0">
              <a:buNone/>
              <a:defRPr sz="8900"/>
            </a:lvl2pPr>
            <a:lvl3pPr marL="2879824" indent="0">
              <a:buNone/>
              <a:defRPr sz="7600"/>
            </a:lvl3pPr>
            <a:lvl4pPr marL="4319734" indent="0">
              <a:buNone/>
              <a:defRPr sz="6300"/>
            </a:lvl4pPr>
            <a:lvl5pPr marL="5759646" indent="0">
              <a:buNone/>
              <a:defRPr sz="6300"/>
            </a:lvl5pPr>
            <a:lvl6pPr marL="7199558" indent="0">
              <a:buNone/>
              <a:defRPr sz="6300"/>
            </a:lvl6pPr>
            <a:lvl7pPr marL="8639471" indent="0">
              <a:buNone/>
              <a:defRPr sz="6300"/>
            </a:lvl7pPr>
            <a:lvl8pPr marL="10079383" indent="0">
              <a:buNone/>
              <a:defRPr sz="6300"/>
            </a:lvl8pPr>
            <a:lvl9pPr marL="11519292" indent="0">
              <a:buNone/>
              <a:defRPr sz="6300"/>
            </a:lvl9pPr>
          </a:lstStyle>
          <a:p>
            <a:r>
              <a:rPr lang="es-ES" dirty="0" smtClean="0"/>
              <a:t>Haga clic en el icono para agregar una imagen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231672" y="6479856"/>
            <a:ext cx="10449613" cy="12004739"/>
          </a:xfrm>
        </p:spPr>
        <p:txBody>
          <a:bodyPr/>
          <a:lstStyle>
            <a:lvl1pPr marL="0" indent="0">
              <a:buNone/>
              <a:defRPr sz="5100"/>
            </a:lvl1pPr>
            <a:lvl2pPr marL="1439912" indent="0">
              <a:buNone/>
              <a:defRPr sz="4300"/>
            </a:lvl2pPr>
            <a:lvl3pPr marL="2879824" indent="0">
              <a:buNone/>
              <a:defRPr sz="3800"/>
            </a:lvl3pPr>
            <a:lvl4pPr marL="4319734" indent="0">
              <a:buNone/>
              <a:defRPr sz="3000"/>
            </a:lvl4pPr>
            <a:lvl5pPr marL="5759646" indent="0">
              <a:buNone/>
              <a:defRPr sz="3000"/>
            </a:lvl5pPr>
            <a:lvl6pPr marL="7199558" indent="0">
              <a:buNone/>
              <a:defRPr sz="3000"/>
            </a:lvl6pPr>
            <a:lvl7pPr marL="8639471" indent="0">
              <a:buNone/>
              <a:defRPr sz="3000"/>
            </a:lvl7pPr>
            <a:lvl8pPr marL="10079383" indent="0">
              <a:buNone/>
              <a:defRPr sz="3000"/>
            </a:lvl8pPr>
            <a:lvl9pPr marL="11519292" indent="0">
              <a:buNone/>
              <a:defRPr sz="3000"/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2C7379-61E0-4B69-9AC8-974D6D97D02B}" type="datetime1">
              <a:rPr lang="es-MX" smtClean="0"/>
              <a:pPr/>
              <a:t>23/08/2021</a:t>
            </a:fld>
            <a:endParaRPr lang="es-MX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MX" smtClean="0"/>
              <a:t>Elaboró:                                              Aprobó:</a:t>
            </a:r>
            <a:endParaRPr lang="es-MX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1AF073-5BFB-498C-86D5-CE51B2A86A76}" type="slidenum">
              <a:rPr lang="es-MX" smtClean="0"/>
              <a:pPr/>
              <a:t>‹Nº›</a:t>
            </a:fld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val="80693376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3BA54E-E366-48FF-8ADE-CE74D9C02588}" type="datetime1">
              <a:rPr lang="es-MX" smtClean="0"/>
              <a:pPr/>
              <a:t>23/08/2021</a:t>
            </a:fld>
            <a:endParaRPr lang="es-MX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MX" smtClean="0"/>
              <a:t>Elaboró:                                              Aprobó:</a:t>
            </a:r>
            <a:endParaRPr lang="es-MX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1AF073-5BFB-498C-86D5-CE51B2A86A76}" type="slidenum">
              <a:rPr lang="es-MX" smtClean="0"/>
              <a:pPr/>
              <a:t>‹Nº›</a:t>
            </a:fld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val="84635904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23185743" y="1149978"/>
            <a:ext cx="6986095" cy="18304598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227455" y="1149978"/>
            <a:ext cx="20553297" cy="18304598"/>
          </a:xfrm>
        </p:spPr>
        <p:txBody>
          <a:bodyPr vert="eaVert"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BFA185-1AA4-4E35-A9D1-3897F163A519}" type="datetime1">
              <a:rPr lang="es-MX" smtClean="0"/>
              <a:pPr/>
              <a:t>23/08/2021</a:t>
            </a:fld>
            <a:endParaRPr lang="es-MX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MX" smtClean="0"/>
              <a:t>Elaboró:                                              Aprobó:</a:t>
            </a:r>
            <a:endParaRPr lang="es-MX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1AF073-5BFB-498C-86D5-CE51B2A86A76}" type="slidenum">
              <a:rPr lang="es-MX" smtClean="0"/>
              <a:pPr/>
              <a:t>‹Nº›</a:t>
            </a:fld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val="372401944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227452" y="1149979"/>
            <a:ext cx="27944385" cy="4174909"/>
          </a:xfrm>
          <a:prstGeom prst="rect">
            <a:avLst/>
          </a:prstGeom>
        </p:spPr>
        <p:txBody>
          <a:bodyPr vert="horz" lIns="91437" tIns="45720" rIns="91437" bIns="45720" rtlCol="0" anchor="ctr">
            <a:normAutofit/>
          </a:bodyPr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27452" y="5749873"/>
            <a:ext cx="27944385" cy="13704699"/>
          </a:xfrm>
          <a:prstGeom prst="rect">
            <a:avLst/>
          </a:prstGeom>
        </p:spPr>
        <p:txBody>
          <a:bodyPr vert="horz" lIns="91437" tIns="45720" rIns="91437" bIns="45720" rtlCol="0">
            <a:normAutofit/>
          </a:bodyPr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2227453" y="20019564"/>
            <a:ext cx="7289841" cy="1149974"/>
          </a:xfrm>
          <a:prstGeom prst="rect">
            <a:avLst/>
          </a:prstGeom>
        </p:spPr>
        <p:txBody>
          <a:bodyPr vert="horz" lIns="91437" tIns="45720" rIns="91437" bIns="45720" rtlCol="0" anchor="ctr"/>
          <a:lstStyle>
            <a:lvl1pPr algn="l">
              <a:defRPr sz="3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8DFDFB6-90E8-4B68-A770-3C10D5F7848B}" type="datetime1">
              <a:rPr lang="es-MX" smtClean="0"/>
              <a:pPr/>
              <a:t>23/08/2021</a:t>
            </a:fld>
            <a:endParaRPr lang="es-MX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0732264" y="20019564"/>
            <a:ext cx="10934760" cy="1149974"/>
          </a:xfrm>
          <a:prstGeom prst="rect">
            <a:avLst/>
          </a:prstGeom>
        </p:spPr>
        <p:txBody>
          <a:bodyPr vert="horz" lIns="91437" tIns="45720" rIns="91437" bIns="45720" rtlCol="0" anchor="ctr"/>
          <a:lstStyle>
            <a:lvl1pPr algn="ctr">
              <a:defRPr sz="3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s-MX" smtClean="0"/>
              <a:t>Elaboró:                                              Aprobó:</a:t>
            </a:r>
            <a:endParaRPr lang="es-MX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22881997" y="20019564"/>
            <a:ext cx="7289841" cy="1149974"/>
          </a:xfrm>
          <a:prstGeom prst="rect">
            <a:avLst/>
          </a:prstGeom>
        </p:spPr>
        <p:txBody>
          <a:bodyPr vert="horz" lIns="91437" tIns="45720" rIns="91437" bIns="45720" rtlCol="0" anchor="ctr"/>
          <a:lstStyle>
            <a:lvl1pPr algn="r">
              <a:defRPr sz="3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E1AF073-5BFB-498C-86D5-CE51B2A86A76}" type="slidenum">
              <a:rPr lang="es-MX" smtClean="0"/>
              <a:pPr/>
              <a:t>‹Nº›</a:t>
            </a:fld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val="412331975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hf sldNum="0" hdr="0" ftr="0" dt="0"/>
  <p:txStyles>
    <p:titleStyle>
      <a:lvl1pPr algn="l" defTabSz="2879824" rtl="0" eaLnBrk="1" latinLnBrk="0" hangingPunct="1">
        <a:lnSpc>
          <a:spcPct val="90000"/>
        </a:lnSpc>
        <a:spcBef>
          <a:spcPct val="0"/>
        </a:spcBef>
        <a:buNone/>
        <a:defRPr sz="139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719957" indent="-719957" algn="l" defTabSz="2879824" rtl="0" eaLnBrk="1" latinLnBrk="0" hangingPunct="1">
        <a:lnSpc>
          <a:spcPct val="90000"/>
        </a:lnSpc>
        <a:spcBef>
          <a:spcPts val="3149"/>
        </a:spcBef>
        <a:buFont typeface="Arial" panose="020B0604020202020204" pitchFamily="34" charset="0"/>
        <a:buChar char="•"/>
        <a:defRPr sz="8900" kern="1200">
          <a:solidFill>
            <a:schemeClr val="tx1"/>
          </a:solidFill>
          <a:latin typeface="+mn-lt"/>
          <a:ea typeface="+mn-ea"/>
          <a:cs typeface="+mn-cs"/>
        </a:defRPr>
      </a:lvl1pPr>
      <a:lvl2pPr marL="2159867" indent="-719957" algn="l" defTabSz="2879824" rtl="0" eaLnBrk="1" latinLnBrk="0" hangingPunct="1">
        <a:lnSpc>
          <a:spcPct val="90000"/>
        </a:lnSpc>
        <a:spcBef>
          <a:spcPts val="1576"/>
        </a:spcBef>
        <a:buFont typeface="Arial" panose="020B0604020202020204" pitchFamily="34" charset="0"/>
        <a:buChar char="•"/>
        <a:defRPr sz="7600" kern="1200">
          <a:solidFill>
            <a:schemeClr val="tx1"/>
          </a:solidFill>
          <a:latin typeface="+mn-lt"/>
          <a:ea typeface="+mn-ea"/>
          <a:cs typeface="+mn-cs"/>
        </a:defRPr>
      </a:lvl2pPr>
      <a:lvl3pPr marL="3599779" indent="-719957" algn="l" defTabSz="2879824" rtl="0" eaLnBrk="1" latinLnBrk="0" hangingPunct="1">
        <a:lnSpc>
          <a:spcPct val="90000"/>
        </a:lnSpc>
        <a:spcBef>
          <a:spcPts val="1576"/>
        </a:spcBef>
        <a:buFont typeface="Arial" panose="020B0604020202020204" pitchFamily="34" charset="0"/>
        <a:buChar char="•"/>
        <a:defRPr sz="6300" kern="1200">
          <a:solidFill>
            <a:schemeClr val="tx1"/>
          </a:solidFill>
          <a:latin typeface="+mn-lt"/>
          <a:ea typeface="+mn-ea"/>
          <a:cs typeface="+mn-cs"/>
        </a:defRPr>
      </a:lvl3pPr>
      <a:lvl4pPr marL="5039691" indent="-719957" algn="l" defTabSz="2879824" rtl="0" eaLnBrk="1" latinLnBrk="0" hangingPunct="1">
        <a:lnSpc>
          <a:spcPct val="90000"/>
        </a:lnSpc>
        <a:spcBef>
          <a:spcPts val="1576"/>
        </a:spcBef>
        <a:buFont typeface="Arial" panose="020B0604020202020204" pitchFamily="34" charset="0"/>
        <a:buChar char="•"/>
        <a:defRPr sz="5600" kern="1200">
          <a:solidFill>
            <a:schemeClr val="tx1"/>
          </a:solidFill>
          <a:latin typeface="+mn-lt"/>
          <a:ea typeface="+mn-ea"/>
          <a:cs typeface="+mn-cs"/>
        </a:defRPr>
      </a:lvl4pPr>
      <a:lvl5pPr marL="6479604" indent="-719957" algn="l" defTabSz="2879824" rtl="0" eaLnBrk="1" latinLnBrk="0" hangingPunct="1">
        <a:lnSpc>
          <a:spcPct val="90000"/>
        </a:lnSpc>
        <a:spcBef>
          <a:spcPts val="1576"/>
        </a:spcBef>
        <a:buFont typeface="Arial" panose="020B0604020202020204" pitchFamily="34" charset="0"/>
        <a:buChar char="•"/>
        <a:defRPr sz="5600" kern="1200">
          <a:solidFill>
            <a:schemeClr val="tx1"/>
          </a:solidFill>
          <a:latin typeface="+mn-lt"/>
          <a:ea typeface="+mn-ea"/>
          <a:cs typeface="+mn-cs"/>
        </a:defRPr>
      </a:lvl5pPr>
      <a:lvl6pPr marL="7919516" indent="-719957" algn="l" defTabSz="2879824" rtl="0" eaLnBrk="1" latinLnBrk="0" hangingPunct="1">
        <a:lnSpc>
          <a:spcPct val="90000"/>
        </a:lnSpc>
        <a:spcBef>
          <a:spcPts val="1576"/>
        </a:spcBef>
        <a:buFont typeface="Arial" panose="020B0604020202020204" pitchFamily="34" charset="0"/>
        <a:buChar char="•"/>
        <a:defRPr sz="5600" kern="1200">
          <a:solidFill>
            <a:schemeClr val="tx1"/>
          </a:solidFill>
          <a:latin typeface="+mn-lt"/>
          <a:ea typeface="+mn-ea"/>
          <a:cs typeface="+mn-cs"/>
        </a:defRPr>
      </a:lvl6pPr>
      <a:lvl7pPr marL="9359425" indent="-719957" algn="l" defTabSz="2879824" rtl="0" eaLnBrk="1" latinLnBrk="0" hangingPunct="1">
        <a:lnSpc>
          <a:spcPct val="90000"/>
        </a:lnSpc>
        <a:spcBef>
          <a:spcPts val="1576"/>
        </a:spcBef>
        <a:buFont typeface="Arial" panose="020B0604020202020204" pitchFamily="34" charset="0"/>
        <a:buChar char="•"/>
        <a:defRPr sz="5600" kern="1200">
          <a:solidFill>
            <a:schemeClr val="tx1"/>
          </a:solidFill>
          <a:latin typeface="+mn-lt"/>
          <a:ea typeface="+mn-ea"/>
          <a:cs typeface="+mn-cs"/>
        </a:defRPr>
      </a:lvl7pPr>
      <a:lvl8pPr marL="10799338" indent="-719957" algn="l" defTabSz="2879824" rtl="0" eaLnBrk="1" latinLnBrk="0" hangingPunct="1">
        <a:lnSpc>
          <a:spcPct val="90000"/>
        </a:lnSpc>
        <a:spcBef>
          <a:spcPts val="1576"/>
        </a:spcBef>
        <a:buFont typeface="Arial" panose="020B0604020202020204" pitchFamily="34" charset="0"/>
        <a:buChar char="•"/>
        <a:defRPr sz="5600" kern="1200">
          <a:solidFill>
            <a:schemeClr val="tx1"/>
          </a:solidFill>
          <a:latin typeface="+mn-lt"/>
          <a:ea typeface="+mn-ea"/>
          <a:cs typeface="+mn-cs"/>
        </a:defRPr>
      </a:lvl8pPr>
      <a:lvl9pPr marL="12239250" indent="-719957" algn="l" defTabSz="2879824" rtl="0" eaLnBrk="1" latinLnBrk="0" hangingPunct="1">
        <a:lnSpc>
          <a:spcPct val="90000"/>
        </a:lnSpc>
        <a:spcBef>
          <a:spcPts val="1576"/>
        </a:spcBef>
        <a:buFont typeface="Arial" panose="020B0604020202020204" pitchFamily="34" charset="0"/>
        <a:buChar char="•"/>
        <a:defRPr sz="5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2879824" rtl="0" eaLnBrk="1" latinLnBrk="0" hangingPunct="1">
        <a:defRPr sz="5600" kern="1200">
          <a:solidFill>
            <a:schemeClr val="tx1"/>
          </a:solidFill>
          <a:latin typeface="+mn-lt"/>
          <a:ea typeface="+mn-ea"/>
          <a:cs typeface="+mn-cs"/>
        </a:defRPr>
      </a:lvl1pPr>
      <a:lvl2pPr marL="1439912" algn="l" defTabSz="2879824" rtl="0" eaLnBrk="1" latinLnBrk="0" hangingPunct="1">
        <a:defRPr sz="5600" kern="1200">
          <a:solidFill>
            <a:schemeClr val="tx1"/>
          </a:solidFill>
          <a:latin typeface="+mn-lt"/>
          <a:ea typeface="+mn-ea"/>
          <a:cs typeface="+mn-cs"/>
        </a:defRPr>
      </a:lvl2pPr>
      <a:lvl3pPr marL="2879824" algn="l" defTabSz="2879824" rtl="0" eaLnBrk="1" latinLnBrk="0" hangingPunct="1">
        <a:defRPr sz="5600" kern="1200">
          <a:solidFill>
            <a:schemeClr val="tx1"/>
          </a:solidFill>
          <a:latin typeface="+mn-lt"/>
          <a:ea typeface="+mn-ea"/>
          <a:cs typeface="+mn-cs"/>
        </a:defRPr>
      </a:lvl3pPr>
      <a:lvl4pPr marL="4319734" algn="l" defTabSz="2879824" rtl="0" eaLnBrk="1" latinLnBrk="0" hangingPunct="1">
        <a:defRPr sz="5600" kern="1200">
          <a:solidFill>
            <a:schemeClr val="tx1"/>
          </a:solidFill>
          <a:latin typeface="+mn-lt"/>
          <a:ea typeface="+mn-ea"/>
          <a:cs typeface="+mn-cs"/>
        </a:defRPr>
      </a:lvl4pPr>
      <a:lvl5pPr marL="5759646" algn="l" defTabSz="2879824" rtl="0" eaLnBrk="1" latinLnBrk="0" hangingPunct="1">
        <a:defRPr sz="5600" kern="1200">
          <a:solidFill>
            <a:schemeClr val="tx1"/>
          </a:solidFill>
          <a:latin typeface="+mn-lt"/>
          <a:ea typeface="+mn-ea"/>
          <a:cs typeface="+mn-cs"/>
        </a:defRPr>
      </a:lvl5pPr>
      <a:lvl6pPr marL="7199558" algn="l" defTabSz="2879824" rtl="0" eaLnBrk="1" latinLnBrk="0" hangingPunct="1">
        <a:defRPr sz="5600" kern="1200">
          <a:solidFill>
            <a:schemeClr val="tx1"/>
          </a:solidFill>
          <a:latin typeface="+mn-lt"/>
          <a:ea typeface="+mn-ea"/>
          <a:cs typeface="+mn-cs"/>
        </a:defRPr>
      </a:lvl6pPr>
      <a:lvl7pPr marL="8639471" algn="l" defTabSz="2879824" rtl="0" eaLnBrk="1" latinLnBrk="0" hangingPunct="1">
        <a:defRPr sz="5600" kern="1200">
          <a:solidFill>
            <a:schemeClr val="tx1"/>
          </a:solidFill>
          <a:latin typeface="+mn-lt"/>
          <a:ea typeface="+mn-ea"/>
          <a:cs typeface="+mn-cs"/>
        </a:defRPr>
      </a:lvl7pPr>
      <a:lvl8pPr marL="10079383" algn="l" defTabSz="2879824" rtl="0" eaLnBrk="1" latinLnBrk="0" hangingPunct="1">
        <a:defRPr sz="5600" kern="1200">
          <a:solidFill>
            <a:schemeClr val="tx1"/>
          </a:solidFill>
          <a:latin typeface="+mn-lt"/>
          <a:ea typeface="+mn-ea"/>
          <a:cs typeface="+mn-cs"/>
        </a:defRPr>
      </a:lvl8pPr>
      <a:lvl9pPr marL="11519292" algn="l" defTabSz="2879824" rtl="0" eaLnBrk="1" latinLnBrk="0" hangingPunct="1">
        <a:defRPr sz="56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3" Type="http://schemas.openxmlformats.org/officeDocument/2006/relationships/image" Target="../media/image6.png"/><Relationship Id="rId18" Type="http://schemas.microsoft.com/office/2007/relationships/hdphoto" Target="../media/hdphoto8.wdp"/><Relationship Id="rId26" Type="http://schemas.openxmlformats.org/officeDocument/2006/relationships/image" Target="../media/image16.jpeg"/><Relationship Id="rId39" Type="http://schemas.openxmlformats.org/officeDocument/2006/relationships/image" Target="../media/image25.png"/><Relationship Id="rId21" Type="http://schemas.openxmlformats.org/officeDocument/2006/relationships/image" Target="../media/image11.jpeg"/><Relationship Id="rId34" Type="http://schemas.openxmlformats.org/officeDocument/2006/relationships/image" Target="../media/image22.png"/><Relationship Id="rId42" Type="http://schemas.openxmlformats.org/officeDocument/2006/relationships/image" Target="../media/image27.jpeg"/><Relationship Id="rId47" Type="http://schemas.openxmlformats.org/officeDocument/2006/relationships/image" Target="../media/image32.jpeg"/><Relationship Id="rId50" Type="http://schemas.openxmlformats.org/officeDocument/2006/relationships/image" Target="../media/image35.jpeg"/><Relationship Id="rId55" Type="http://schemas.openxmlformats.org/officeDocument/2006/relationships/image" Target="../media/image40.jpeg"/><Relationship Id="rId7" Type="http://schemas.openxmlformats.org/officeDocument/2006/relationships/image" Target="../media/image3.png"/><Relationship Id="rId12" Type="http://schemas.microsoft.com/office/2007/relationships/hdphoto" Target="../media/hdphoto5.wdp"/><Relationship Id="rId17" Type="http://schemas.openxmlformats.org/officeDocument/2006/relationships/image" Target="../media/image8.png"/><Relationship Id="rId25" Type="http://schemas.openxmlformats.org/officeDocument/2006/relationships/image" Target="../media/image15.jpeg"/><Relationship Id="rId33" Type="http://schemas.microsoft.com/office/2007/relationships/hdphoto" Target="../media/hdphoto10.wdp"/><Relationship Id="rId38" Type="http://schemas.microsoft.com/office/2007/relationships/hdphoto" Target="../media/hdphoto12.wdp"/><Relationship Id="rId46" Type="http://schemas.openxmlformats.org/officeDocument/2006/relationships/image" Target="../media/image31.png"/><Relationship Id="rId2" Type="http://schemas.openxmlformats.org/officeDocument/2006/relationships/notesSlide" Target="../notesSlides/notesSlide1.xml"/><Relationship Id="rId16" Type="http://schemas.microsoft.com/office/2007/relationships/hdphoto" Target="../media/hdphoto7.wdp"/><Relationship Id="rId20" Type="http://schemas.openxmlformats.org/officeDocument/2006/relationships/image" Target="../media/image10.jpeg"/><Relationship Id="rId29" Type="http://schemas.openxmlformats.org/officeDocument/2006/relationships/image" Target="../media/image19.jpeg"/><Relationship Id="rId41" Type="http://schemas.openxmlformats.org/officeDocument/2006/relationships/image" Target="../media/image26.jpeg"/><Relationship Id="rId54" Type="http://schemas.openxmlformats.org/officeDocument/2006/relationships/image" Target="../media/image39.jpeg"/><Relationship Id="rId1" Type="http://schemas.openxmlformats.org/officeDocument/2006/relationships/slideLayout" Target="../slideLayouts/slideLayout1.xml"/><Relationship Id="rId6" Type="http://schemas.microsoft.com/office/2007/relationships/hdphoto" Target="../media/hdphoto2.wdp"/><Relationship Id="rId11" Type="http://schemas.openxmlformats.org/officeDocument/2006/relationships/image" Target="../media/image5.png"/><Relationship Id="rId24" Type="http://schemas.openxmlformats.org/officeDocument/2006/relationships/image" Target="../media/image14.jpeg"/><Relationship Id="rId32" Type="http://schemas.openxmlformats.org/officeDocument/2006/relationships/image" Target="../media/image21.png"/><Relationship Id="rId37" Type="http://schemas.openxmlformats.org/officeDocument/2006/relationships/image" Target="../media/image24.png"/><Relationship Id="rId40" Type="http://schemas.microsoft.com/office/2007/relationships/hdphoto" Target="../media/hdphoto13.wdp"/><Relationship Id="rId45" Type="http://schemas.openxmlformats.org/officeDocument/2006/relationships/image" Target="../media/image30.jpeg"/><Relationship Id="rId53" Type="http://schemas.openxmlformats.org/officeDocument/2006/relationships/image" Target="../media/image38.jpeg"/><Relationship Id="rId5" Type="http://schemas.openxmlformats.org/officeDocument/2006/relationships/image" Target="../media/image2.png"/><Relationship Id="rId15" Type="http://schemas.openxmlformats.org/officeDocument/2006/relationships/image" Target="../media/image7.png"/><Relationship Id="rId23" Type="http://schemas.openxmlformats.org/officeDocument/2006/relationships/image" Target="../media/image13.jpeg"/><Relationship Id="rId28" Type="http://schemas.openxmlformats.org/officeDocument/2006/relationships/image" Target="../media/image18.jpeg"/><Relationship Id="rId36" Type="http://schemas.openxmlformats.org/officeDocument/2006/relationships/image" Target="../media/image23.png"/><Relationship Id="rId49" Type="http://schemas.openxmlformats.org/officeDocument/2006/relationships/image" Target="../media/image34.jpeg"/><Relationship Id="rId10" Type="http://schemas.microsoft.com/office/2007/relationships/hdphoto" Target="../media/hdphoto4.wdp"/><Relationship Id="rId19" Type="http://schemas.openxmlformats.org/officeDocument/2006/relationships/image" Target="../media/image9.png"/><Relationship Id="rId31" Type="http://schemas.microsoft.com/office/2007/relationships/hdphoto" Target="../media/hdphoto9.wdp"/><Relationship Id="rId44" Type="http://schemas.openxmlformats.org/officeDocument/2006/relationships/image" Target="../media/image29.jpeg"/><Relationship Id="rId52" Type="http://schemas.openxmlformats.org/officeDocument/2006/relationships/image" Target="../media/image37.jpeg"/><Relationship Id="rId4" Type="http://schemas.microsoft.com/office/2007/relationships/hdphoto" Target="../media/hdphoto1.wdp"/><Relationship Id="rId9" Type="http://schemas.openxmlformats.org/officeDocument/2006/relationships/image" Target="../media/image4.png"/><Relationship Id="rId14" Type="http://schemas.microsoft.com/office/2007/relationships/hdphoto" Target="../media/hdphoto6.wdp"/><Relationship Id="rId22" Type="http://schemas.openxmlformats.org/officeDocument/2006/relationships/image" Target="../media/image12.jpeg"/><Relationship Id="rId27" Type="http://schemas.openxmlformats.org/officeDocument/2006/relationships/image" Target="../media/image17.jpeg"/><Relationship Id="rId30" Type="http://schemas.openxmlformats.org/officeDocument/2006/relationships/image" Target="../media/image20.png"/><Relationship Id="rId35" Type="http://schemas.microsoft.com/office/2007/relationships/hdphoto" Target="../media/hdphoto11.wdp"/><Relationship Id="rId43" Type="http://schemas.openxmlformats.org/officeDocument/2006/relationships/image" Target="../media/image28.png"/><Relationship Id="rId48" Type="http://schemas.openxmlformats.org/officeDocument/2006/relationships/image" Target="../media/image33.jpeg"/><Relationship Id="rId56" Type="http://schemas.openxmlformats.org/officeDocument/2006/relationships/image" Target="../media/image41.jpeg"/><Relationship Id="rId8" Type="http://schemas.microsoft.com/office/2007/relationships/hdphoto" Target="../media/hdphoto3.wdp"/><Relationship Id="rId51" Type="http://schemas.openxmlformats.org/officeDocument/2006/relationships/image" Target="../media/image36.jpeg"/><Relationship Id="rId3" Type="http://schemas.openxmlformats.org/officeDocument/2006/relationships/image" Target="../media/image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2" name="Grupo 31"/>
          <p:cNvGrpSpPr/>
          <p:nvPr/>
        </p:nvGrpSpPr>
        <p:grpSpPr>
          <a:xfrm>
            <a:off x="1886577" y="332429"/>
            <a:ext cx="28717884" cy="18774697"/>
            <a:chOff x="1610204" y="291187"/>
            <a:chExt cx="28717884" cy="19965898"/>
          </a:xfrm>
        </p:grpSpPr>
        <p:grpSp>
          <p:nvGrpSpPr>
            <p:cNvPr id="31" name="Grupo 30"/>
            <p:cNvGrpSpPr/>
            <p:nvPr/>
          </p:nvGrpSpPr>
          <p:grpSpPr>
            <a:xfrm>
              <a:off x="1610204" y="291187"/>
              <a:ext cx="28634336" cy="18259729"/>
              <a:chOff x="1610204" y="291187"/>
              <a:chExt cx="28634336" cy="18259729"/>
            </a:xfrm>
          </p:grpSpPr>
          <p:cxnSp>
            <p:nvCxnSpPr>
              <p:cNvPr id="67" name="Conector recto 66"/>
              <p:cNvCxnSpPr/>
              <p:nvPr/>
            </p:nvCxnSpPr>
            <p:spPr>
              <a:xfrm>
                <a:off x="6666928" y="5700223"/>
                <a:ext cx="21522348" cy="136645"/>
              </a:xfrm>
              <a:prstGeom prst="line">
                <a:avLst/>
              </a:prstGeom>
              <a:ln w="38100"/>
            </p:spPr>
            <p:style>
              <a:lnRef idx="3">
                <a:schemeClr val="dk1"/>
              </a:lnRef>
              <a:fillRef idx="0">
                <a:schemeClr val="dk1"/>
              </a:fillRef>
              <a:effectRef idx="2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7" name="Conector recto 6"/>
              <p:cNvCxnSpPr>
                <a:stCxn id="8" idx="2"/>
                <a:endCxn id="9" idx="0"/>
              </p:cNvCxnSpPr>
              <p:nvPr/>
            </p:nvCxnSpPr>
            <p:spPr>
              <a:xfrm flipH="1">
                <a:off x="17135581" y="3014503"/>
                <a:ext cx="1" cy="812191"/>
              </a:xfrm>
              <a:prstGeom prst="line">
                <a:avLst/>
              </a:prstGeom>
              <a:ln w="38100"/>
            </p:spPr>
            <p:style>
              <a:lnRef idx="3">
                <a:schemeClr val="dk1"/>
              </a:lnRef>
              <a:fillRef idx="0">
                <a:schemeClr val="dk1"/>
              </a:fillRef>
              <a:effectRef idx="2">
                <a:schemeClr val="dk1"/>
              </a:effectRef>
              <a:fontRef idx="minor">
                <a:schemeClr val="tx1"/>
              </a:fontRef>
            </p:style>
          </p:cxnSp>
          <p:sp>
            <p:nvSpPr>
              <p:cNvPr id="8" name="Rectángulo redondeado 7"/>
              <p:cNvSpPr/>
              <p:nvPr/>
            </p:nvSpPr>
            <p:spPr>
              <a:xfrm>
                <a:off x="13913511" y="2528278"/>
                <a:ext cx="6444142" cy="486225"/>
              </a:xfrm>
              <a:prstGeom prst="roundRect">
                <a:avLst/>
              </a:prstGeom>
              <a:noFill/>
              <a:ln w="38100">
                <a:solidFill>
                  <a:schemeClr val="tx1"/>
                </a:solidFill>
              </a:ln>
              <a:effectLst>
                <a:glow rad="63500">
                  <a:schemeClr val="accent3">
                    <a:satMod val="175000"/>
                    <a:alpha val="40000"/>
                  </a:schemeClr>
                </a:glow>
                <a:outerShdw blurRad="57150" dist="19050" dir="5400000" algn="ctr" rotWithShape="0">
                  <a:srgbClr val="000000">
                    <a:alpha val="63000"/>
                  </a:srgbClr>
                </a:outerShdw>
              </a:effectLst>
            </p:spPr>
            <p:style>
              <a:lnRef idx="0">
                <a:schemeClr val="accent5"/>
              </a:lnRef>
              <a:fillRef idx="3">
                <a:schemeClr val="accent5"/>
              </a:fillRef>
              <a:effectRef idx="3">
                <a:schemeClr val="accent5"/>
              </a:effectRef>
              <a:fontRef idx="minor">
                <a:schemeClr val="lt1"/>
              </a:fontRef>
            </p:style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>
                  <a:lnSpc>
                    <a:spcPct val="107000"/>
                  </a:lnSpc>
                  <a:spcAft>
                    <a:spcPts val="801"/>
                  </a:spcAft>
                </a:pPr>
                <a:r>
                  <a:rPr lang="es-MX" sz="1500" b="1" dirty="0">
                    <a:solidFill>
                      <a:srgbClr val="000000"/>
                    </a:solidFill>
                    <a:latin typeface="+mj-lt"/>
                    <a:ea typeface="Calibri" panose="020F0502020204030204" pitchFamily="34" charset="0"/>
                    <a:cs typeface="Times New Roman" panose="02020603050405020304" pitchFamily="18" charset="0"/>
                  </a:rPr>
                  <a:t>H. AYUNTAMIENTO CONSTITUCIONAL </a:t>
                </a:r>
                <a:endParaRPr lang="es-MX" sz="1000" dirty="0">
                  <a:latin typeface="+mj-lt"/>
                  <a:ea typeface="Calibri" panose="020F0502020204030204" pitchFamily="34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9" name="Rectángulo redondeado 8"/>
              <p:cNvSpPr/>
              <p:nvPr/>
            </p:nvSpPr>
            <p:spPr>
              <a:xfrm>
                <a:off x="15483965" y="3826694"/>
                <a:ext cx="3303232" cy="1733385"/>
              </a:xfrm>
              <a:prstGeom prst="roundRect">
                <a:avLst/>
              </a:prstGeom>
              <a:noFill/>
              <a:ln w="38100">
                <a:solidFill>
                  <a:schemeClr val="tx1"/>
                </a:solidFill>
              </a:ln>
              <a:effectLst>
                <a:glow rad="101600">
                  <a:schemeClr val="accent3">
                    <a:satMod val="175000"/>
                    <a:alpha val="40000"/>
                  </a:schemeClr>
                </a:glow>
                <a:outerShdw blurRad="57150" dist="19050" dir="5400000" algn="ctr" rotWithShape="0">
                  <a:srgbClr val="000000">
                    <a:alpha val="63000"/>
                  </a:srgbClr>
                </a:outerShdw>
              </a:effectLst>
            </p:spPr>
            <p:style>
              <a:lnRef idx="0">
                <a:schemeClr val="accent5"/>
              </a:lnRef>
              <a:fillRef idx="3">
                <a:schemeClr val="accent5"/>
              </a:fillRef>
              <a:effectRef idx="3">
                <a:schemeClr val="accent5"/>
              </a:effectRef>
              <a:fontRef idx="minor">
                <a:schemeClr val="lt1"/>
              </a:fontRef>
            </p:style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>
                  <a:lnSpc>
                    <a:spcPct val="107000"/>
                  </a:lnSpc>
                  <a:spcAft>
                    <a:spcPts val="801"/>
                  </a:spcAft>
                </a:pPr>
                <a:endParaRPr lang="es-MX" sz="1000" b="1" dirty="0">
                  <a:solidFill>
                    <a:srgbClr val="000000"/>
                  </a:solidFill>
                  <a:latin typeface="+mj-lt"/>
                  <a:ea typeface="Calibri" panose="020F0502020204030204" pitchFamily="34" charset="0"/>
                  <a:cs typeface="Times New Roman" panose="02020603050405020304" pitchFamily="18" charset="0"/>
                </a:endParaRPr>
              </a:p>
              <a:p>
                <a:pPr algn="ctr">
                  <a:lnSpc>
                    <a:spcPct val="107000"/>
                  </a:lnSpc>
                  <a:spcAft>
                    <a:spcPts val="801"/>
                  </a:spcAft>
                </a:pPr>
                <a:endParaRPr lang="es-MX" sz="1000" b="1" dirty="0">
                  <a:solidFill>
                    <a:srgbClr val="000000"/>
                  </a:solidFill>
                  <a:latin typeface="+mj-lt"/>
                  <a:ea typeface="Calibri" panose="020F0502020204030204" pitchFamily="34" charset="0"/>
                  <a:cs typeface="Times New Roman" panose="02020603050405020304" pitchFamily="18" charset="0"/>
                </a:endParaRPr>
              </a:p>
              <a:p>
                <a:pPr algn="ctr">
                  <a:lnSpc>
                    <a:spcPct val="107000"/>
                  </a:lnSpc>
                  <a:spcAft>
                    <a:spcPts val="801"/>
                  </a:spcAft>
                </a:pPr>
                <a:endParaRPr lang="es-MX" sz="1000" b="1" dirty="0">
                  <a:solidFill>
                    <a:srgbClr val="000000"/>
                  </a:solidFill>
                  <a:latin typeface="+mj-lt"/>
                  <a:ea typeface="Calibri" panose="020F0502020204030204" pitchFamily="34" charset="0"/>
                  <a:cs typeface="Times New Roman" panose="02020603050405020304" pitchFamily="18" charset="0"/>
                </a:endParaRPr>
              </a:p>
              <a:p>
                <a:pPr algn="ctr">
                  <a:lnSpc>
                    <a:spcPct val="107000"/>
                  </a:lnSpc>
                  <a:spcAft>
                    <a:spcPts val="801"/>
                  </a:spcAft>
                </a:pPr>
                <a:endParaRPr lang="es-MX" sz="1000" b="1" dirty="0">
                  <a:solidFill>
                    <a:srgbClr val="000000"/>
                  </a:solidFill>
                  <a:latin typeface="+mj-lt"/>
                  <a:ea typeface="Calibri" panose="020F0502020204030204" pitchFamily="34" charset="0"/>
                  <a:cs typeface="Times New Roman" panose="02020603050405020304" pitchFamily="18" charset="0"/>
                </a:endParaRPr>
              </a:p>
              <a:p>
                <a:pPr algn="ctr">
                  <a:spcAft>
                    <a:spcPts val="801"/>
                  </a:spcAft>
                </a:pPr>
                <a:r>
                  <a:rPr lang="es-MX" sz="1100" b="1" dirty="0" smtClean="0">
                    <a:solidFill>
                      <a:srgbClr val="000000"/>
                    </a:solidFill>
                    <a:latin typeface="Arial" panose="020B060402020202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C . ROSALBA CHAVIRA BACA</a:t>
                </a:r>
                <a:endParaRPr lang="es-MX" sz="1100" b="1" dirty="0">
                  <a:solidFill>
                    <a:srgbClr val="000000"/>
                  </a:solidFill>
                  <a:latin typeface="Arial" panose="020B0604020202020204" pitchFamily="34" charset="0"/>
                  <a:ea typeface="Calibri" panose="020F0502020204030204" pitchFamily="34" charset="0"/>
                  <a:cs typeface="Arial" panose="020B0604020202020204" pitchFamily="34" charset="0"/>
                </a:endParaRPr>
              </a:p>
              <a:p>
                <a:pPr algn="ctr"/>
                <a:r>
                  <a:rPr lang="es-MX" sz="1100" b="1" dirty="0" smtClean="0">
                    <a:solidFill>
                      <a:srgbClr val="000000"/>
                    </a:solidFill>
                    <a:latin typeface="Arial" panose="020B060402020202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PRESIDENTA MUNICIPAL CONSTITUCIONAL</a:t>
                </a:r>
                <a:r>
                  <a:rPr lang="es-MX" sz="1100" dirty="0">
                    <a:latin typeface="Arial" panose="020B060402020202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 </a:t>
                </a:r>
              </a:p>
            </p:txBody>
          </p:sp>
          <p:sp>
            <p:nvSpPr>
              <p:cNvPr id="11" name="Rectángulo redondeado 10"/>
              <p:cNvSpPr/>
              <p:nvPr/>
            </p:nvSpPr>
            <p:spPr>
              <a:xfrm>
                <a:off x="23447980" y="2761126"/>
                <a:ext cx="3851199" cy="1207818"/>
              </a:xfrm>
              <a:prstGeom prst="roundRect">
                <a:avLst/>
              </a:prstGeom>
              <a:ln w="38100"/>
              <a:effectLst>
                <a:glow rad="101600">
                  <a:schemeClr val="accent3">
                    <a:satMod val="175000"/>
                    <a:alpha val="40000"/>
                  </a:schemeClr>
                </a:glow>
              </a:effectLst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>
                  <a:lnSpc>
                    <a:spcPct val="107000"/>
                  </a:lnSpc>
                  <a:spcAft>
                    <a:spcPts val="801"/>
                  </a:spcAft>
                </a:pPr>
                <a:endParaRPr lang="es-MX" sz="1000" b="1" dirty="0">
                  <a:solidFill>
                    <a:srgbClr val="000000"/>
                  </a:solidFill>
                  <a:latin typeface="+mj-lt"/>
                  <a:ea typeface="Calibri" panose="020F0502020204030204" pitchFamily="34" charset="0"/>
                  <a:cs typeface="Times New Roman" panose="02020603050405020304" pitchFamily="18" charset="0"/>
                </a:endParaRPr>
              </a:p>
              <a:p>
                <a:pPr algn="ctr">
                  <a:lnSpc>
                    <a:spcPct val="107000"/>
                  </a:lnSpc>
                  <a:spcAft>
                    <a:spcPts val="801"/>
                  </a:spcAft>
                </a:pPr>
                <a:endParaRPr lang="es-MX" sz="1000" b="1" dirty="0">
                  <a:solidFill>
                    <a:srgbClr val="000000"/>
                  </a:solidFill>
                  <a:latin typeface="+mj-lt"/>
                  <a:ea typeface="Calibri" panose="020F0502020204030204" pitchFamily="34" charset="0"/>
                  <a:cs typeface="Times New Roman" panose="02020603050405020304" pitchFamily="18" charset="0"/>
                </a:endParaRPr>
              </a:p>
              <a:p>
                <a:pPr algn="ctr">
                  <a:lnSpc>
                    <a:spcPct val="107000"/>
                  </a:lnSpc>
                  <a:spcAft>
                    <a:spcPts val="801"/>
                  </a:spcAft>
                </a:pPr>
                <a:endParaRPr lang="es-MX" sz="1000" b="1" dirty="0">
                  <a:solidFill>
                    <a:srgbClr val="000000"/>
                  </a:solidFill>
                  <a:latin typeface="+mj-lt"/>
                  <a:ea typeface="Calibri" panose="020F0502020204030204" pitchFamily="34" charset="0"/>
                  <a:cs typeface="Times New Roman" panose="02020603050405020304" pitchFamily="18" charset="0"/>
                </a:endParaRPr>
              </a:p>
              <a:p>
                <a:pPr algn="ctr">
                  <a:lnSpc>
                    <a:spcPct val="107000"/>
                  </a:lnSpc>
                </a:pPr>
                <a:endParaRPr lang="es-MX" sz="1000" b="1" dirty="0">
                  <a:solidFill>
                    <a:srgbClr val="000000"/>
                  </a:solidFill>
                  <a:latin typeface="+mj-lt"/>
                  <a:ea typeface="Calibri" panose="020F0502020204030204" pitchFamily="34" charset="0"/>
                  <a:cs typeface="Times New Roman" panose="02020603050405020304" pitchFamily="18" charset="0"/>
                </a:endParaRPr>
              </a:p>
              <a:p>
                <a:pPr algn="r">
                  <a:lnSpc>
                    <a:spcPct val="107000"/>
                  </a:lnSpc>
                </a:pPr>
                <a:r>
                  <a:rPr lang="es-MX" sz="1000" b="1" dirty="0" smtClean="0">
                    <a:solidFill>
                      <a:srgbClr val="000000"/>
                    </a:solidFill>
                    <a:latin typeface="+mj-lt"/>
                    <a:ea typeface="Calibri" panose="020F0502020204030204" pitchFamily="34" charset="0"/>
                    <a:cs typeface="Times New Roman" panose="02020603050405020304" pitchFamily="18" charset="0"/>
                  </a:rPr>
                  <a:t>LIC. ELVIA RODRIGUEZ LOPEZ   </a:t>
                </a:r>
              </a:p>
              <a:p>
                <a:pPr algn="r">
                  <a:lnSpc>
                    <a:spcPct val="107000"/>
                  </a:lnSpc>
                </a:pPr>
                <a:r>
                  <a:rPr lang="es-MX" sz="800" b="1" dirty="0" smtClean="0">
                    <a:solidFill>
                      <a:srgbClr val="000000"/>
                    </a:solidFill>
                    <a:latin typeface="+mj-lt"/>
                    <a:ea typeface="Calibri" panose="020F0502020204030204" pitchFamily="34" charset="0"/>
                    <a:cs typeface="Times New Roman" panose="02020603050405020304" pitchFamily="18" charset="0"/>
                  </a:rPr>
                  <a:t>SINDICO MUNICIPAL </a:t>
                </a:r>
                <a:r>
                  <a:rPr lang="es-MX" sz="800" dirty="0" smtClean="0">
                    <a:solidFill>
                      <a:srgbClr val="000000"/>
                    </a:solidFill>
                    <a:latin typeface="+mj-lt"/>
                    <a:ea typeface="Calibri" panose="020F0502020204030204" pitchFamily="34" charset="0"/>
                    <a:cs typeface="Times New Roman" panose="02020603050405020304" pitchFamily="18" charset="0"/>
                  </a:rPr>
                  <a:t>  </a:t>
                </a:r>
              </a:p>
              <a:p>
                <a:pPr algn="r">
                  <a:lnSpc>
                    <a:spcPct val="107000"/>
                  </a:lnSpc>
                </a:pPr>
                <a:r>
                  <a:rPr lang="es-MX" sz="800" dirty="0" smtClean="0">
                    <a:solidFill>
                      <a:srgbClr val="000000"/>
                    </a:solidFill>
                    <a:latin typeface="+mj-lt"/>
                    <a:ea typeface="Calibri" panose="020F0502020204030204" pitchFamily="34" charset="0"/>
                    <a:cs typeface="Times New Roman" panose="02020603050405020304" pitchFamily="18" charset="0"/>
                  </a:rPr>
                  <a:t>  </a:t>
                </a:r>
                <a:r>
                  <a:rPr lang="es-MX" sz="1000" dirty="0" smtClean="0">
                    <a:solidFill>
                      <a:srgbClr val="000000"/>
                    </a:solidFill>
                    <a:latin typeface="+mj-lt"/>
                    <a:ea typeface="Calibri" panose="020F0502020204030204" pitchFamily="34" charset="0"/>
                    <a:cs typeface="Times New Roman" panose="02020603050405020304" pitchFamily="18" charset="0"/>
                  </a:rPr>
                  <a:t>TEC.MA </a:t>
                </a:r>
                <a:r>
                  <a:rPr lang="es-MX" sz="1000" dirty="0">
                    <a:solidFill>
                      <a:srgbClr val="000000"/>
                    </a:solidFill>
                    <a:latin typeface="+mj-lt"/>
                    <a:ea typeface="Calibri" panose="020F0502020204030204" pitchFamily="34" charset="0"/>
                    <a:cs typeface="Times New Roman" panose="02020603050405020304" pitchFamily="18" charset="0"/>
                  </a:rPr>
                  <a:t>MARICELA ZARAZÚA GÓMEZ        </a:t>
                </a:r>
                <a:endParaRPr lang="es-MX" sz="1000" dirty="0" smtClean="0">
                  <a:solidFill>
                    <a:srgbClr val="000000"/>
                  </a:solidFill>
                  <a:latin typeface="+mj-lt"/>
                  <a:ea typeface="Calibri" panose="020F0502020204030204" pitchFamily="34" charset="0"/>
                  <a:cs typeface="Times New Roman" panose="02020603050405020304" pitchFamily="18" charset="0"/>
                </a:endParaRPr>
              </a:p>
              <a:p>
                <a:pPr algn="r">
                  <a:lnSpc>
                    <a:spcPct val="107000"/>
                  </a:lnSpc>
                </a:pPr>
                <a:r>
                  <a:rPr lang="es-MX" sz="1000" dirty="0" smtClean="0">
                    <a:solidFill>
                      <a:srgbClr val="000000"/>
                    </a:solidFill>
                    <a:latin typeface="+mj-lt"/>
                    <a:ea typeface="Calibri" panose="020F0502020204030204" pitchFamily="34" charset="0"/>
                    <a:cs typeface="Times New Roman" panose="02020603050405020304" pitchFamily="18" charset="0"/>
                  </a:rPr>
                  <a:t>  SECRETARIA  E</a:t>
                </a:r>
                <a:r>
                  <a:rPr lang="es-MX" sz="1000" dirty="0" smtClean="0">
                    <a:latin typeface="+mj-lt"/>
                    <a:ea typeface="Calibri" panose="020F0502020204030204" pitchFamily="34" charset="0"/>
                    <a:cs typeface="Times New Roman" panose="02020603050405020304" pitchFamily="18" charset="0"/>
                  </a:rPr>
                  <a:t> </a:t>
                </a:r>
                <a:endParaRPr lang="es-MX" sz="1000" dirty="0">
                  <a:latin typeface="+mj-lt"/>
                  <a:ea typeface="Calibri" panose="020F0502020204030204" pitchFamily="34" charset="0"/>
                  <a:cs typeface="Times New Roman" panose="02020603050405020304" pitchFamily="18" charset="0"/>
                </a:endParaRPr>
              </a:p>
              <a:p>
                <a:pPr algn="r"/>
                <a:r>
                  <a:rPr lang="es-MX" sz="700" dirty="0" smtClean="0">
                    <a:solidFill>
                      <a:srgbClr val="000000"/>
                    </a:solidFill>
                    <a:latin typeface="+mj-lt"/>
                    <a:ea typeface="Calibri" panose="020F0502020204030204" pitchFamily="34" charset="0"/>
                    <a:cs typeface="Times New Roman" panose="02020603050405020304" pitchFamily="18" charset="0"/>
                  </a:rPr>
                  <a:t>               </a:t>
                </a:r>
                <a:endParaRPr lang="es-MX" sz="700" dirty="0">
                  <a:latin typeface="+mj-lt"/>
                  <a:ea typeface="Calibri" panose="020F0502020204030204" pitchFamily="34" charset="0"/>
                  <a:cs typeface="Times New Roman" panose="02020603050405020304" pitchFamily="18" charset="0"/>
                </a:endParaRPr>
              </a:p>
              <a:p>
                <a:pPr algn="ctr">
                  <a:lnSpc>
                    <a:spcPct val="107000"/>
                  </a:lnSpc>
                  <a:spcAft>
                    <a:spcPts val="801"/>
                  </a:spcAft>
                </a:pPr>
                <a:r>
                  <a:rPr lang="es-MX" sz="800" dirty="0">
                    <a:solidFill>
                      <a:srgbClr val="000000"/>
                    </a:solidFill>
                    <a:latin typeface="+mj-lt"/>
                    <a:ea typeface="Calibri" panose="020F0502020204030204" pitchFamily="34" charset="0"/>
                    <a:cs typeface="Times New Roman" panose="02020603050405020304" pitchFamily="18" charset="0"/>
                  </a:rPr>
                  <a:t> </a:t>
                </a:r>
                <a:endParaRPr lang="es-MX" sz="1000" dirty="0">
                  <a:latin typeface="+mj-lt"/>
                  <a:ea typeface="Calibri" panose="020F0502020204030204" pitchFamily="34" charset="0"/>
                  <a:cs typeface="Times New Roman" panose="02020603050405020304" pitchFamily="18" charset="0"/>
                </a:endParaRPr>
              </a:p>
              <a:p>
                <a:pPr algn="ctr">
                  <a:lnSpc>
                    <a:spcPct val="107000"/>
                  </a:lnSpc>
                  <a:spcAft>
                    <a:spcPts val="801"/>
                  </a:spcAft>
                </a:pPr>
                <a:r>
                  <a:rPr lang="es-MX" sz="800" dirty="0">
                    <a:solidFill>
                      <a:srgbClr val="000000"/>
                    </a:solidFill>
                    <a:latin typeface="+mj-lt"/>
                    <a:ea typeface="Calibri" panose="020F0502020204030204" pitchFamily="34" charset="0"/>
                    <a:cs typeface="Times New Roman" panose="02020603050405020304" pitchFamily="18" charset="0"/>
                  </a:rPr>
                  <a:t> </a:t>
                </a:r>
                <a:endParaRPr lang="es-MX" sz="1000" dirty="0">
                  <a:latin typeface="+mj-lt"/>
                  <a:ea typeface="Calibri" panose="020F0502020204030204" pitchFamily="34" charset="0"/>
                  <a:cs typeface="Times New Roman" panose="02020603050405020304" pitchFamily="18" charset="0"/>
                </a:endParaRPr>
              </a:p>
              <a:p>
                <a:pPr algn="ctr">
                  <a:lnSpc>
                    <a:spcPct val="107000"/>
                  </a:lnSpc>
                  <a:spcAft>
                    <a:spcPts val="801"/>
                  </a:spcAft>
                </a:pPr>
                <a:r>
                  <a:rPr lang="es-MX" sz="800" dirty="0">
                    <a:latin typeface="+mj-lt"/>
                    <a:ea typeface="Calibri" panose="020F0502020204030204" pitchFamily="34" charset="0"/>
                    <a:cs typeface="Times New Roman" panose="02020603050405020304" pitchFamily="18" charset="0"/>
                  </a:rPr>
                  <a:t> </a:t>
                </a:r>
                <a:endParaRPr lang="es-MX" sz="1000" dirty="0">
                  <a:latin typeface="+mj-lt"/>
                  <a:ea typeface="Calibri" panose="020F0502020204030204" pitchFamily="34" charset="0"/>
                  <a:cs typeface="Times New Roman" panose="02020603050405020304" pitchFamily="18" charset="0"/>
                </a:endParaRPr>
              </a:p>
              <a:p>
                <a:pPr algn="ctr">
                  <a:lnSpc>
                    <a:spcPct val="107000"/>
                  </a:lnSpc>
                  <a:spcAft>
                    <a:spcPts val="801"/>
                  </a:spcAft>
                </a:pPr>
                <a:r>
                  <a:rPr lang="es-MX" sz="800" dirty="0">
                    <a:latin typeface="+mj-lt"/>
                    <a:ea typeface="Calibri" panose="020F0502020204030204" pitchFamily="34" charset="0"/>
                    <a:cs typeface="Times New Roman" panose="02020603050405020304" pitchFamily="18" charset="0"/>
                  </a:rPr>
                  <a:t> </a:t>
                </a:r>
                <a:endParaRPr lang="es-MX" sz="1000" dirty="0">
                  <a:latin typeface="+mj-lt"/>
                  <a:ea typeface="Calibri" panose="020F0502020204030204" pitchFamily="34" charset="0"/>
                  <a:cs typeface="Times New Roman" panose="02020603050405020304" pitchFamily="18" charset="0"/>
                </a:endParaRPr>
              </a:p>
              <a:p>
                <a:pPr algn="ctr">
                  <a:lnSpc>
                    <a:spcPct val="107000"/>
                  </a:lnSpc>
                  <a:spcAft>
                    <a:spcPts val="801"/>
                  </a:spcAft>
                </a:pPr>
                <a:r>
                  <a:rPr lang="es-MX" sz="1000" dirty="0">
                    <a:latin typeface="+mj-lt"/>
                    <a:ea typeface="Calibri" panose="020F0502020204030204" pitchFamily="34" charset="0"/>
                    <a:cs typeface="Times New Roman" panose="02020603050405020304" pitchFamily="18" charset="0"/>
                  </a:rPr>
                  <a:t> </a:t>
                </a:r>
              </a:p>
            </p:txBody>
          </p:sp>
          <p:cxnSp>
            <p:nvCxnSpPr>
              <p:cNvPr id="12" name="Conector recto 11"/>
              <p:cNvCxnSpPr/>
              <p:nvPr/>
            </p:nvCxnSpPr>
            <p:spPr>
              <a:xfrm flipV="1">
                <a:off x="6957023" y="3440253"/>
                <a:ext cx="16479441" cy="3715"/>
              </a:xfrm>
              <a:prstGeom prst="line">
                <a:avLst/>
              </a:prstGeom>
              <a:ln w="38100"/>
            </p:spPr>
            <p:style>
              <a:lnRef idx="3">
                <a:schemeClr val="dk1"/>
              </a:lnRef>
              <a:fillRef idx="0">
                <a:schemeClr val="dk1"/>
              </a:fillRef>
              <a:effectRef idx="2">
                <a:schemeClr val="dk1"/>
              </a:effectRef>
              <a:fontRef idx="minor">
                <a:schemeClr val="tx1"/>
              </a:fontRef>
            </p:style>
          </p:cxnSp>
          <p:sp>
            <p:nvSpPr>
              <p:cNvPr id="16" name="Rectángulo redondeado 15"/>
              <p:cNvSpPr/>
              <p:nvPr/>
            </p:nvSpPr>
            <p:spPr>
              <a:xfrm>
                <a:off x="8370613" y="9841220"/>
                <a:ext cx="3076482" cy="1355947"/>
              </a:xfrm>
              <a:prstGeom prst="roundRect">
                <a:avLst/>
              </a:prstGeom>
              <a:noFill/>
              <a:ln w="38100">
                <a:solidFill>
                  <a:schemeClr val="tx1"/>
                </a:solidFill>
              </a:ln>
            </p:spPr>
            <p:style>
              <a:lnRef idx="0">
                <a:schemeClr val="accent5"/>
              </a:lnRef>
              <a:fillRef idx="3">
                <a:schemeClr val="accent5"/>
              </a:fillRef>
              <a:effectRef idx="3">
                <a:schemeClr val="accent5"/>
              </a:effectRef>
              <a:fontRef idx="minor">
                <a:schemeClr val="lt1"/>
              </a:fontRef>
            </p:style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r>
                  <a:rPr lang="es-MX" sz="1500" dirty="0">
                    <a:solidFill>
                      <a:srgbClr val="000000"/>
                    </a:solidFill>
                    <a:latin typeface="+mj-lt"/>
                    <a:ea typeface="Calibri" panose="020F0502020204030204" pitchFamily="34" charset="0"/>
                    <a:cs typeface="Calibri" panose="020F0502020204030204" pitchFamily="34" charset="0"/>
                  </a:rPr>
                  <a:t> </a:t>
                </a:r>
                <a:r>
                  <a:rPr lang="es-MX" sz="1500" dirty="0" smtClean="0">
                    <a:solidFill>
                      <a:srgbClr val="000000"/>
                    </a:solidFill>
                    <a:latin typeface="+mj-lt"/>
                    <a:ea typeface="Calibri" panose="020F0502020204030204" pitchFamily="34" charset="0"/>
                    <a:cs typeface="Calibri" panose="020F0502020204030204" pitchFamily="34" charset="0"/>
                  </a:rPr>
                  <a:t/>
                </a:r>
                <a:br>
                  <a:rPr lang="es-MX" sz="1500" dirty="0" smtClean="0">
                    <a:solidFill>
                      <a:srgbClr val="000000"/>
                    </a:solidFill>
                    <a:latin typeface="+mj-lt"/>
                    <a:ea typeface="Calibri" panose="020F0502020204030204" pitchFamily="34" charset="0"/>
                    <a:cs typeface="Calibri" panose="020F0502020204030204" pitchFamily="34" charset="0"/>
                  </a:rPr>
                </a:br>
                <a:endParaRPr lang="es-MX" sz="800" b="1" dirty="0">
                  <a:solidFill>
                    <a:srgbClr val="000000"/>
                  </a:solidFill>
                  <a:latin typeface="+mj-lt"/>
                  <a:ea typeface="Calibri" panose="020F0502020204030204" pitchFamily="34" charset="0"/>
                  <a:cs typeface="Calibri" panose="020F0502020204030204" pitchFamily="34" charset="0"/>
                </a:endParaRPr>
              </a:p>
              <a:p>
                <a:pPr algn="ctr"/>
                <a:endParaRPr lang="es-MX" sz="1000" b="1" dirty="0" smtClean="0">
                  <a:solidFill>
                    <a:srgbClr val="000000"/>
                  </a:solidFill>
                  <a:latin typeface="+mj-lt"/>
                  <a:ea typeface="Calibri" panose="020F0502020204030204" pitchFamily="34" charset="0"/>
                  <a:cs typeface="Calibri" panose="020F0502020204030204" pitchFamily="34" charset="0"/>
                </a:endParaRPr>
              </a:p>
              <a:p>
                <a:pPr algn="ctr"/>
                <a:endParaRPr lang="es-MX" sz="1000" b="1" dirty="0" smtClean="0">
                  <a:solidFill>
                    <a:srgbClr val="000000"/>
                  </a:solidFill>
                  <a:latin typeface="+mj-lt"/>
                  <a:ea typeface="Calibri" panose="020F0502020204030204" pitchFamily="34" charset="0"/>
                  <a:cs typeface="Calibri" panose="020F0502020204030204" pitchFamily="34" charset="0"/>
                </a:endParaRPr>
              </a:p>
              <a:p>
                <a:pPr algn="ctr"/>
                <a:endParaRPr lang="es-MX" sz="1000" b="1" dirty="0">
                  <a:solidFill>
                    <a:srgbClr val="000000"/>
                  </a:solidFill>
                  <a:latin typeface="+mj-lt"/>
                  <a:ea typeface="Calibri" panose="020F0502020204030204" pitchFamily="34" charset="0"/>
                  <a:cs typeface="Calibri" panose="020F0502020204030204" pitchFamily="34" charset="0"/>
                </a:endParaRPr>
              </a:p>
              <a:p>
                <a:pPr algn="ctr"/>
                <a:endParaRPr lang="es-MX" sz="1000" b="1" dirty="0" smtClean="0">
                  <a:solidFill>
                    <a:srgbClr val="000000"/>
                  </a:solidFill>
                  <a:latin typeface="+mj-lt"/>
                  <a:ea typeface="Calibri" panose="020F0502020204030204" pitchFamily="34" charset="0"/>
                  <a:cs typeface="Calibri" panose="020F0502020204030204" pitchFamily="34" charset="0"/>
                </a:endParaRPr>
              </a:p>
              <a:p>
                <a:pPr algn="ctr"/>
                <a:r>
                  <a:rPr lang="es-MX" sz="700" b="1" dirty="0" smtClean="0">
                    <a:solidFill>
                      <a:srgbClr val="000000"/>
                    </a:solidFill>
                    <a:latin typeface="Arial" panose="020B060402020202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C. JOSE </a:t>
                </a:r>
                <a:r>
                  <a:rPr lang="es-MX" sz="700" b="1" dirty="0">
                    <a:solidFill>
                      <a:srgbClr val="000000"/>
                    </a:solidFill>
                    <a:latin typeface="Arial" panose="020B060402020202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DE JESUS RESENDIZ SUAREZ </a:t>
                </a:r>
                <a:endParaRPr lang="es-MX" sz="700" dirty="0">
                  <a:solidFill>
                    <a:srgbClr val="000000"/>
                  </a:solidFill>
                  <a:latin typeface="Arial" panose="020B0604020202020204" pitchFamily="34" charset="0"/>
                  <a:ea typeface="Calibri" panose="020F0502020204030204" pitchFamily="34" charset="0"/>
                  <a:cs typeface="Arial" panose="020B0604020202020204" pitchFamily="34" charset="0"/>
                </a:endParaRPr>
              </a:p>
              <a:p>
                <a:pPr algn="ctr"/>
                <a:r>
                  <a:rPr lang="es-MX" sz="700" b="1" dirty="0">
                    <a:solidFill>
                      <a:srgbClr val="000000"/>
                    </a:solidFill>
                    <a:latin typeface="Arial" panose="020B060402020202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PROTECCIÓN CIVIL</a:t>
                </a:r>
                <a:endParaRPr lang="es-MX" sz="700" dirty="0">
                  <a:solidFill>
                    <a:srgbClr val="000000"/>
                  </a:solidFill>
                  <a:latin typeface="Arial" panose="020B0604020202020204" pitchFamily="34" charset="0"/>
                  <a:ea typeface="Calibri" panose="020F0502020204030204" pitchFamily="34" charset="0"/>
                  <a:cs typeface="Arial" panose="020B0604020202020204" pitchFamily="34" charset="0"/>
                </a:endParaRPr>
              </a:p>
              <a:p>
                <a:pPr algn="ctr"/>
                <a:r>
                  <a:rPr lang="es-MX" sz="700" dirty="0" smtClean="0">
                    <a:solidFill>
                      <a:srgbClr val="000000"/>
                    </a:solidFill>
                    <a:latin typeface="Arial" panose="020B060402020202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DIRECTOR</a:t>
                </a:r>
              </a:p>
              <a:p>
                <a:pPr algn="ctr"/>
                <a:r>
                  <a:rPr lang="es-MX" sz="1000" b="1" dirty="0">
                    <a:solidFill>
                      <a:srgbClr val="000000"/>
                    </a:solidFill>
                    <a:latin typeface="+mj-lt"/>
                    <a:ea typeface="Calibri" panose="020F0502020204030204" pitchFamily="34" charset="0"/>
                    <a:cs typeface="Calibri" panose="020F0502020204030204" pitchFamily="34" charset="0"/>
                  </a:rPr>
                  <a:t> </a:t>
                </a:r>
                <a:endParaRPr lang="es-MX" sz="1600" dirty="0">
                  <a:solidFill>
                    <a:srgbClr val="000000"/>
                  </a:solidFill>
                  <a:latin typeface="+mj-lt"/>
                  <a:ea typeface="Calibri" panose="020F0502020204030204" pitchFamily="34" charset="0"/>
                  <a:cs typeface="Calibri" panose="020F0502020204030204" pitchFamily="34" charset="0"/>
                </a:endParaRPr>
              </a:p>
              <a:p>
                <a:pPr algn="ctr">
                  <a:lnSpc>
                    <a:spcPct val="107000"/>
                  </a:lnSpc>
                  <a:spcAft>
                    <a:spcPts val="801"/>
                  </a:spcAft>
                </a:pPr>
                <a:r>
                  <a:rPr lang="es-MX" sz="1300" dirty="0">
                    <a:latin typeface="+mj-lt"/>
                    <a:ea typeface="Calibri" panose="020F0502020204030204" pitchFamily="34" charset="0"/>
                    <a:cs typeface="Times New Roman" panose="02020603050405020304" pitchFamily="18" charset="0"/>
                  </a:rPr>
                  <a:t> </a:t>
                </a:r>
                <a:endParaRPr lang="es-MX" sz="1000" dirty="0">
                  <a:latin typeface="+mj-lt"/>
                  <a:ea typeface="Calibri" panose="020F0502020204030204" pitchFamily="34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19" name="Rectángulo redondeado 18"/>
              <p:cNvSpPr/>
              <p:nvPr/>
            </p:nvSpPr>
            <p:spPr>
              <a:xfrm>
                <a:off x="5142174" y="9876030"/>
                <a:ext cx="3052026" cy="1366054"/>
              </a:xfrm>
              <a:prstGeom prst="roundRect">
                <a:avLst/>
              </a:prstGeom>
              <a:noFill/>
              <a:ln w="38100">
                <a:solidFill>
                  <a:schemeClr val="tx1"/>
                </a:solidFill>
              </a:ln>
            </p:spPr>
            <p:style>
              <a:lnRef idx="0">
                <a:schemeClr val="accent5"/>
              </a:lnRef>
              <a:fillRef idx="3">
                <a:schemeClr val="accent5"/>
              </a:fillRef>
              <a:effectRef idx="3">
                <a:schemeClr val="accent5"/>
              </a:effectRef>
              <a:fontRef idx="minor">
                <a:schemeClr val="lt1"/>
              </a:fontRef>
            </p:style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R="347986">
                  <a:lnSpc>
                    <a:spcPct val="107000"/>
                  </a:lnSpc>
                </a:pPr>
                <a:r>
                  <a:rPr lang="es-MX" sz="800" b="1" dirty="0">
                    <a:solidFill>
                      <a:srgbClr val="000000"/>
                    </a:solidFill>
                    <a:latin typeface="+mj-lt"/>
                    <a:ea typeface="Calibri" panose="020F0502020204030204" pitchFamily="34" charset="0"/>
                    <a:cs typeface="Calibri" panose="020F0502020204030204" pitchFamily="34" charset="0"/>
                  </a:rPr>
                  <a:t>                                           </a:t>
                </a:r>
              </a:p>
              <a:p>
                <a:pPr marR="347986">
                  <a:lnSpc>
                    <a:spcPct val="107000"/>
                  </a:lnSpc>
                </a:pPr>
                <a:endParaRPr lang="es-MX" sz="800" b="1" dirty="0">
                  <a:solidFill>
                    <a:srgbClr val="000000"/>
                  </a:solidFill>
                  <a:latin typeface="+mj-lt"/>
                  <a:ea typeface="Calibri" panose="020F0502020204030204" pitchFamily="34" charset="0"/>
                  <a:cs typeface="Calibri" panose="020F0502020204030204" pitchFamily="34" charset="0"/>
                </a:endParaRPr>
              </a:p>
              <a:p>
                <a:pPr marR="347986" algn="ctr"/>
                <a:r>
                  <a:rPr lang="es-MX" sz="700" dirty="0" smtClean="0">
                    <a:solidFill>
                      <a:srgbClr val="000000"/>
                    </a:solidFill>
                    <a:latin typeface="Arial" panose="020B060402020202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 </a:t>
                </a:r>
                <a:r>
                  <a:rPr lang="es-MX" sz="700" dirty="0">
                    <a:solidFill>
                      <a:srgbClr val="000000"/>
                    </a:solidFill>
                    <a:latin typeface="Arial" panose="020B060402020202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LIC. CAROLA </a:t>
                </a:r>
                <a:r>
                  <a:rPr lang="es-MX" sz="700" dirty="0" smtClean="0">
                    <a:solidFill>
                      <a:srgbClr val="000000"/>
                    </a:solidFill>
                    <a:latin typeface="Arial" panose="020B060402020202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JONGUITUD ANTONIO</a:t>
                </a:r>
                <a:endParaRPr lang="es-MX" sz="700" dirty="0">
                  <a:latin typeface="Arial" panose="020B0604020202020204" pitchFamily="34" charset="0"/>
                  <a:ea typeface="Calibri" panose="020F0502020204030204" pitchFamily="34" charset="0"/>
                  <a:cs typeface="Arial" panose="020B0604020202020204" pitchFamily="34" charset="0"/>
                </a:endParaRPr>
              </a:p>
              <a:p>
                <a:pPr marR="347986" algn="ctr"/>
                <a:r>
                  <a:rPr lang="es-MX" sz="700" b="1" dirty="0">
                    <a:solidFill>
                      <a:srgbClr val="000000"/>
                    </a:solidFill>
                    <a:latin typeface="Arial" panose="020B060402020202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R</a:t>
                </a:r>
                <a:r>
                  <a:rPr lang="es-MX" sz="700" b="1" spc="-5" dirty="0">
                    <a:solidFill>
                      <a:srgbClr val="000000"/>
                    </a:solidFill>
                    <a:latin typeface="Arial" panose="020B060402020202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EGI</a:t>
                </a:r>
                <a:r>
                  <a:rPr lang="es-MX" sz="700" b="1" dirty="0">
                    <a:solidFill>
                      <a:srgbClr val="000000"/>
                    </a:solidFill>
                    <a:latin typeface="Arial" panose="020B060402020202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STRO</a:t>
                </a:r>
                <a:r>
                  <a:rPr lang="es-MX" sz="700" b="1" spc="-5" dirty="0">
                    <a:solidFill>
                      <a:srgbClr val="000000"/>
                    </a:solidFill>
                    <a:latin typeface="Arial" panose="020B060402020202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 CI</a:t>
                </a:r>
                <a:r>
                  <a:rPr lang="es-MX" sz="700" b="1" dirty="0">
                    <a:solidFill>
                      <a:srgbClr val="000000"/>
                    </a:solidFill>
                    <a:latin typeface="Arial" panose="020B060402020202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V</a:t>
                </a:r>
                <a:r>
                  <a:rPr lang="es-MX" sz="700" b="1" spc="-5" dirty="0">
                    <a:solidFill>
                      <a:srgbClr val="000000"/>
                    </a:solidFill>
                    <a:latin typeface="Arial" panose="020B060402020202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I</a:t>
                </a:r>
                <a:r>
                  <a:rPr lang="es-MX" sz="700" b="1" dirty="0">
                    <a:solidFill>
                      <a:srgbClr val="000000"/>
                    </a:solidFill>
                    <a:latin typeface="Arial" panose="020B060402020202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L </a:t>
                </a:r>
                <a:r>
                  <a:rPr lang="es-MX" sz="700" b="1" dirty="0" smtClean="0">
                    <a:solidFill>
                      <a:srgbClr val="000000"/>
                    </a:solidFill>
                    <a:latin typeface="Arial" panose="020B060402020202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01 </a:t>
                </a:r>
                <a:endParaRPr lang="es-MX" sz="700" dirty="0">
                  <a:latin typeface="Arial" panose="020B0604020202020204" pitchFamily="34" charset="0"/>
                  <a:ea typeface="Calibri" panose="020F0502020204030204" pitchFamily="34" charset="0"/>
                  <a:cs typeface="Arial" panose="020B0604020202020204" pitchFamily="34" charset="0"/>
                </a:endParaRPr>
              </a:p>
              <a:p>
                <a:pPr marR="347986" algn="ctr"/>
                <a:r>
                  <a:rPr lang="es-MX" sz="700" spc="-5" dirty="0">
                    <a:solidFill>
                      <a:srgbClr val="000000"/>
                    </a:solidFill>
                    <a:latin typeface="Arial" panose="020B060402020202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 OFICIAL</a:t>
                </a:r>
                <a:r>
                  <a:rPr lang="es-MX" sz="900" dirty="0">
                    <a:solidFill>
                      <a:srgbClr val="000000"/>
                    </a:solidFill>
                    <a:latin typeface="+mj-lt"/>
                    <a:ea typeface="Calibri" panose="020F0502020204030204" pitchFamily="34" charset="0"/>
                    <a:cs typeface="Calibri" panose="020F0502020204030204" pitchFamily="34" charset="0"/>
                  </a:rPr>
                  <a:t>.</a:t>
                </a:r>
                <a:endParaRPr lang="es-MX" sz="1050" dirty="0">
                  <a:latin typeface="+mj-lt"/>
                  <a:ea typeface="Calibri" panose="020F0502020204030204" pitchFamily="34" charset="0"/>
                  <a:cs typeface="Times New Roman" panose="02020603050405020304" pitchFamily="18" charset="0"/>
                </a:endParaRPr>
              </a:p>
              <a:p>
                <a:pPr marR="403234">
                  <a:lnSpc>
                    <a:spcPct val="107000"/>
                  </a:lnSpc>
                  <a:spcBef>
                    <a:spcPts val="61"/>
                  </a:spcBef>
                </a:pPr>
                <a:r>
                  <a:rPr lang="es-MX" sz="600" dirty="0" smtClean="0">
                    <a:solidFill>
                      <a:srgbClr val="000000"/>
                    </a:solidFill>
                    <a:latin typeface="Arial" panose="020B060402020202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C.MARTHA </a:t>
                </a:r>
                <a:r>
                  <a:rPr lang="es-MX" sz="600" dirty="0">
                    <a:solidFill>
                      <a:srgbClr val="000000"/>
                    </a:solidFill>
                    <a:latin typeface="Arial" panose="020B060402020202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ELENA RAMÍREZ ZÚÑIGA  </a:t>
                </a:r>
                <a:endParaRPr lang="es-MX" sz="600" dirty="0" smtClean="0">
                  <a:solidFill>
                    <a:srgbClr val="000000"/>
                  </a:solidFill>
                  <a:latin typeface="Arial" panose="020B0604020202020204" pitchFamily="34" charset="0"/>
                  <a:ea typeface="Calibri" panose="020F0502020204030204" pitchFamily="34" charset="0"/>
                  <a:cs typeface="Arial" panose="020B0604020202020204" pitchFamily="34" charset="0"/>
                </a:endParaRPr>
              </a:p>
              <a:p>
                <a:pPr marR="403234">
                  <a:lnSpc>
                    <a:spcPct val="107000"/>
                  </a:lnSpc>
                  <a:spcBef>
                    <a:spcPts val="61"/>
                  </a:spcBef>
                </a:pPr>
                <a:r>
                  <a:rPr lang="es-MX" sz="600" dirty="0" smtClean="0">
                    <a:solidFill>
                      <a:srgbClr val="000000"/>
                    </a:solidFill>
                    <a:latin typeface="Arial" panose="020B060402020202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 </a:t>
                </a:r>
                <a:r>
                  <a:rPr lang="es-MX" sz="600" dirty="0">
                    <a:solidFill>
                      <a:srgbClr val="000000"/>
                    </a:solidFill>
                    <a:latin typeface="Arial" panose="020B060402020202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SECRETARIA </a:t>
                </a:r>
                <a:r>
                  <a:rPr lang="es-MX" sz="600" dirty="0" smtClean="0">
                    <a:solidFill>
                      <a:srgbClr val="000000"/>
                    </a:solidFill>
                    <a:latin typeface="Arial" panose="020B060402020202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F</a:t>
                </a:r>
                <a:endParaRPr lang="es-MX" sz="600" dirty="0">
                  <a:latin typeface="Arial" panose="020B0604020202020204" pitchFamily="34" charset="0"/>
                  <a:ea typeface="Calibri" panose="020F0502020204030204" pitchFamily="34" charset="0"/>
                  <a:cs typeface="Arial" panose="020B0604020202020204" pitchFamily="34" charset="0"/>
                </a:endParaRPr>
              </a:p>
              <a:p>
                <a:pPr marR="403234">
                  <a:lnSpc>
                    <a:spcPct val="107000"/>
                  </a:lnSpc>
                  <a:spcBef>
                    <a:spcPts val="61"/>
                  </a:spcBef>
                </a:pPr>
                <a:r>
                  <a:rPr lang="es-MX" sz="600" dirty="0" smtClean="0">
                    <a:solidFill>
                      <a:srgbClr val="000000"/>
                    </a:solidFill>
                    <a:latin typeface="Arial" panose="020B060402020202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C.MARIANA </a:t>
                </a:r>
                <a:r>
                  <a:rPr lang="es-MX" sz="600" dirty="0">
                    <a:solidFill>
                      <a:srgbClr val="000000"/>
                    </a:solidFill>
                    <a:latin typeface="Arial" panose="020B060402020202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DEL CARMEN DEL CASTILLO ZÚÑIGA </a:t>
                </a:r>
                <a:endParaRPr lang="es-MX" sz="600" dirty="0" smtClean="0">
                  <a:solidFill>
                    <a:srgbClr val="000000"/>
                  </a:solidFill>
                  <a:latin typeface="Arial" panose="020B0604020202020204" pitchFamily="34" charset="0"/>
                  <a:ea typeface="Calibri" panose="020F0502020204030204" pitchFamily="34" charset="0"/>
                  <a:cs typeface="Arial" panose="020B0604020202020204" pitchFamily="34" charset="0"/>
                </a:endParaRPr>
              </a:p>
              <a:p>
                <a:pPr marR="403234">
                  <a:lnSpc>
                    <a:spcPct val="107000"/>
                  </a:lnSpc>
                  <a:spcBef>
                    <a:spcPts val="61"/>
                  </a:spcBef>
                </a:pPr>
                <a:r>
                  <a:rPr lang="es-MX" sz="600" dirty="0" smtClean="0">
                    <a:solidFill>
                      <a:srgbClr val="000000"/>
                    </a:solidFill>
                    <a:latin typeface="Arial" panose="020B060402020202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 SECRETARIA </a:t>
                </a:r>
                <a:r>
                  <a:rPr lang="es-MX" sz="600" dirty="0">
                    <a:solidFill>
                      <a:srgbClr val="000000"/>
                    </a:solidFill>
                    <a:latin typeface="Arial" panose="020B060402020202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E</a:t>
                </a:r>
                <a:r>
                  <a:rPr lang="es-MX" sz="600" dirty="0" smtClean="0">
                    <a:solidFill>
                      <a:srgbClr val="000000"/>
                    </a:solidFill>
                    <a:latin typeface="Arial" panose="020B060402020202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 </a:t>
                </a:r>
                <a:endParaRPr lang="es-MX" sz="600" dirty="0">
                  <a:latin typeface="Arial" panose="020B0604020202020204" pitchFamily="34" charset="0"/>
                  <a:ea typeface="Calibri" panose="020F0502020204030204" pitchFamily="34" charset="0"/>
                  <a:cs typeface="Arial" panose="020B0604020202020204" pitchFamily="34" charset="0"/>
                </a:endParaRPr>
              </a:p>
              <a:p>
                <a:pPr marR="403234">
                  <a:lnSpc>
                    <a:spcPct val="107000"/>
                  </a:lnSpc>
                  <a:spcBef>
                    <a:spcPts val="61"/>
                  </a:spcBef>
                </a:pPr>
                <a:r>
                  <a:rPr lang="es-MX" sz="600" dirty="0" smtClean="0">
                    <a:solidFill>
                      <a:srgbClr val="000000"/>
                    </a:solidFill>
                    <a:latin typeface="Arial" panose="020B060402020202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TEC. LAURA ERICKA DURAN MENDOZA</a:t>
                </a:r>
              </a:p>
              <a:p>
                <a:pPr marR="403234">
                  <a:lnSpc>
                    <a:spcPct val="107000"/>
                  </a:lnSpc>
                  <a:spcBef>
                    <a:spcPts val="61"/>
                  </a:spcBef>
                </a:pPr>
                <a:r>
                  <a:rPr lang="es-MX" sz="600" dirty="0" smtClean="0">
                    <a:solidFill>
                      <a:srgbClr val="000000"/>
                    </a:solidFill>
                    <a:latin typeface="Arial" panose="020B060402020202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SECRETARIA E</a:t>
                </a:r>
              </a:p>
              <a:p>
                <a:pPr marR="403234">
                  <a:lnSpc>
                    <a:spcPct val="107000"/>
                  </a:lnSpc>
                  <a:spcBef>
                    <a:spcPts val="61"/>
                  </a:spcBef>
                </a:pPr>
                <a:endParaRPr lang="es-MX" sz="700" dirty="0">
                  <a:latin typeface="+mj-lt"/>
                  <a:ea typeface="Calibri" panose="020F0502020204030204" pitchFamily="34" charset="0"/>
                  <a:cs typeface="Times New Roman" panose="02020603050405020304" pitchFamily="18" charset="0"/>
                </a:endParaRPr>
              </a:p>
              <a:p>
                <a:pPr algn="ctr">
                  <a:lnSpc>
                    <a:spcPct val="107000"/>
                  </a:lnSpc>
                  <a:spcAft>
                    <a:spcPts val="801"/>
                  </a:spcAft>
                </a:pPr>
                <a:r>
                  <a:rPr lang="es-MX" sz="1050" dirty="0">
                    <a:latin typeface="+mj-lt"/>
                    <a:ea typeface="Calibri" panose="020F0502020204030204" pitchFamily="34" charset="0"/>
                    <a:cs typeface="Times New Roman" panose="02020603050405020304" pitchFamily="18" charset="0"/>
                  </a:rPr>
                  <a:t> </a:t>
                </a:r>
              </a:p>
            </p:txBody>
          </p:sp>
          <p:sp>
            <p:nvSpPr>
              <p:cNvPr id="20" name="Rectángulo redondeado 19"/>
              <p:cNvSpPr/>
              <p:nvPr/>
            </p:nvSpPr>
            <p:spPr>
              <a:xfrm>
                <a:off x="1662970" y="9871710"/>
                <a:ext cx="3316488" cy="1359255"/>
              </a:xfrm>
              <a:prstGeom prst="roundRect">
                <a:avLst/>
              </a:prstGeom>
              <a:noFill/>
              <a:ln w="38100">
                <a:solidFill>
                  <a:schemeClr val="tx1"/>
                </a:solidFill>
              </a:ln>
            </p:spPr>
            <p:style>
              <a:lnRef idx="0">
                <a:schemeClr val="accent5"/>
              </a:lnRef>
              <a:fillRef idx="3">
                <a:schemeClr val="accent5"/>
              </a:fillRef>
              <a:effectRef idx="3">
                <a:schemeClr val="accent5"/>
              </a:effectRef>
              <a:fontRef idx="minor">
                <a:schemeClr val="lt1"/>
              </a:fontRef>
            </p:style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R="448956" algn="ctr">
                  <a:lnSpc>
                    <a:spcPct val="107000"/>
                  </a:lnSpc>
                  <a:spcAft>
                    <a:spcPts val="801"/>
                  </a:spcAft>
                </a:pPr>
                <a:r>
                  <a:rPr lang="es-MX" sz="800" b="1" dirty="0">
                    <a:solidFill>
                      <a:srgbClr val="000000"/>
                    </a:solidFill>
                    <a:latin typeface="+mj-lt"/>
                    <a:ea typeface="Calibri" panose="020F0502020204030204" pitchFamily="34" charset="0"/>
                    <a:cs typeface="Calibri" panose="020F0502020204030204" pitchFamily="34" charset="0"/>
                  </a:rPr>
                  <a:t>                     </a:t>
                </a:r>
              </a:p>
              <a:p>
                <a:pPr marR="448956" algn="ctr"/>
                <a:r>
                  <a:rPr lang="es-MX" sz="700" b="1" dirty="0" smtClean="0">
                    <a:solidFill>
                      <a:srgbClr val="000000"/>
                    </a:solidFill>
                    <a:latin typeface="Arial" panose="020B060402020202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     LIC. PERLA GUADALUPE RODRIGUEZ MARTINEZ          </a:t>
                </a:r>
                <a:br>
                  <a:rPr lang="es-MX" sz="700" b="1" dirty="0" smtClean="0">
                    <a:solidFill>
                      <a:srgbClr val="000000"/>
                    </a:solidFill>
                    <a:latin typeface="Arial" panose="020B060402020202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</a:br>
                <a:r>
                  <a:rPr lang="es-MX" sz="700" b="1" dirty="0" smtClean="0">
                    <a:solidFill>
                      <a:srgbClr val="000000"/>
                    </a:solidFill>
                    <a:latin typeface="Arial" panose="020B060402020202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          </a:t>
                </a:r>
                <a:r>
                  <a:rPr lang="es-MX" sz="700" b="1" dirty="0">
                    <a:solidFill>
                      <a:srgbClr val="000000"/>
                    </a:solidFill>
                    <a:latin typeface="Arial" panose="020B060402020202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AR</a:t>
                </a:r>
                <a:r>
                  <a:rPr lang="es-MX" sz="700" b="1" spc="-5" dirty="0">
                    <a:solidFill>
                      <a:srgbClr val="000000"/>
                    </a:solidFill>
                    <a:latin typeface="Arial" panose="020B060402020202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C</a:t>
                </a:r>
                <a:r>
                  <a:rPr lang="es-MX" sz="700" b="1" dirty="0">
                    <a:solidFill>
                      <a:srgbClr val="000000"/>
                    </a:solidFill>
                    <a:latin typeface="Arial" panose="020B060402020202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H</a:t>
                </a:r>
                <a:r>
                  <a:rPr lang="es-MX" sz="700" b="1" spc="-5" dirty="0">
                    <a:solidFill>
                      <a:srgbClr val="000000"/>
                    </a:solidFill>
                    <a:latin typeface="Arial" panose="020B060402020202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I</a:t>
                </a:r>
                <a:r>
                  <a:rPr lang="es-MX" sz="700" b="1" dirty="0">
                    <a:solidFill>
                      <a:srgbClr val="000000"/>
                    </a:solidFill>
                    <a:latin typeface="Arial" panose="020B060402020202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VO </a:t>
                </a:r>
                <a:r>
                  <a:rPr lang="es-MX" sz="700" b="1" dirty="0" smtClean="0">
                    <a:solidFill>
                      <a:srgbClr val="000000"/>
                    </a:solidFill>
                    <a:latin typeface="Arial" panose="020B060402020202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MUNICIPAL</a:t>
                </a:r>
              </a:p>
              <a:p>
                <a:pPr marR="448956" algn="ctr">
                  <a:spcAft>
                    <a:spcPts val="801"/>
                  </a:spcAft>
                </a:pPr>
                <a:r>
                  <a:rPr lang="es-MX" sz="800" dirty="0" smtClean="0">
                    <a:solidFill>
                      <a:srgbClr val="000000"/>
                    </a:solidFill>
                    <a:latin typeface="+mj-lt"/>
                    <a:ea typeface="Calibri" panose="020F0502020204030204" pitchFamily="34" charset="0"/>
                    <a:cs typeface="Calibri" panose="020F0502020204030204" pitchFamily="34" charset="0"/>
                  </a:rPr>
                  <a:t>            DIRECTORA</a:t>
                </a:r>
              </a:p>
              <a:p>
                <a:pPr marR="448956" algn="ctr">
                  <a:spcAft>
                    <a:spcPts val="801"/>
                  </a:spcAft>
                </a:pPr>
                <a:r>
                  <a:rPr lang="es-MX" sz="700" dirty="0" smtClean="0">
                    <a:solidFill>
                      <a:srgbClr val="000000"/>
                    </a:solidFill>
                    <a:latin typeface="Arial" panose="020B060402020202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C.IVAN DE JESUS PINEDA MARTINEZ</a:t>
                </a:r>
              </a:p>
              <a:p>
                <a:pPr marR="448956" algn="ctr">
                  <a:spcAft>
                    <a:spcPts val="801"/>
                  </a:spcAft>
                </a:pPr>
                <a:r>
                  <a:rPr lang="es-MX" sz="700" dirty="0" smtClean="0">
                    <a:solidFill>
                      <a:srgbClr val="000000"/>
                    </a:solidFill>
                    <a:latin typeface="Arial" panose="020B060402020202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AUXILIAR ADMINISTRATIVO K</a:t>
                </a:r>
                <a:endParaRPr lang="es-MX" sz="700" dirty="0">
                  <a:latin typeface="Arial" panose="020B0604020202020204" pitchFamily="34" charset="0"/>
                  <a:ea typeface="Calibri" panose="020F0502020204030204" pitchFamily="34" charset="0"/>
                  <a:cs typeface="Arial" panose="020B0604020202020204" pitchFamily="34" charset="0"/>
                </a:endParaRPr>
              </a:p>
              <a:p>
                <a:pPr algn="ctr">
                  <a:lnSpc>
                    <a:spcPct val="107000"/>
                  </a:lnSpc>
                  <a:spcAft>
                    <a:spcPts val="801"/>
                  </a:spcAft>
                </a:pPr>
                <a:r>
                  <a:rPr lang="es-MX" sz="1000" dirty="0">
                    <a:latin typeface="+mj-lt"/>
                    <a:ea typeface="Calibri" panose="020F0502020204030204" pitchFamily="34" charset="0"/>
                    <a:cs typeface="Times New Roman" panose="02020603050405020304" pitchFamily="18" charset="0"/>
                  </a:rPr>
                  <a:t> </a:t>
                </a:r>
              </a:p>
            </p:txBody>
          </p:sp>
          <p:sp>
            <p:nvSpPr>
              <p:cNvPr id="21" name="Rectángulo redondeado 20"/>
              <p:cNvSpPr/>
              <p:nvPr/>
            </p:nvSpPr>
            <p:spPr>
              <a:xfrm>
                <a:off x="8589018" y="6140437"/>
                <a:ext cx="2566886" cy="2757946"/>
              </a:xfrm>
              <a:prstGeom prst="roundRect">
                <a:avLst/>
              </a:prstGeom>
              <a:noFill/>
              <a:ln w="38100">
                <a:solidFill>
                  <a:schemeClr val="tx1"/>
                </a:solidFill>
              </a:ln>
            </p:spPr>
            <p:style>
              <a:lnRef idx="0">
                <a:schemeClr val="accent5"/>
              </a:lnRef>
              <a:fillRef idx="3">
                <a:schemeClr val="accent5"/>
              </a:fillRef>
              <a:effectRef idx="3">
                <a:schemeClr val="accent5"/>
              </a:effectRef>
              <a:fontRef idx="minor">
                <a:schemeClr val="lt1"/>
              </a:fontRef>
            </p:style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r>
                  <a:rPr lang="es-MX" sz="500" b="1" dirty="0">
                    <a:solidFill>
                      <a:srgbClr val="FFFFFF"/>
                    </a:solidFill>
                    <a:latin typeface="+mj-lt"/>
                    <a:ea typeface="Calibri" panose="020F0502020204030204" pitchFamily="34" charset="0"/>
                    <a:cs typeface="Calibri" panose="020F0502020204030204" pitchFamily="34" charset="0"/>
                  </a:rPr>
                  <a:t> </a:t>
                </a:r>
                <a:endParaRPr lang="es-MX" sz="1300" dirty="0">
                  <a:solidFill>
                    <a:srgbClr val="000000"/>
                  </a:solidFill>
                  <a:latin typeface="+mj-lt"/>
                  <a:ea typeface="Calibri" panose="020F0502020204030204" pitchFamily="34" charset="0"/>
                  <a:cs typeface="Calibri" panose="020F0502020204030204" pitchFamily="34" charset="0"/>
                </a:endParaRPr>
              </a:p>
              <a:p>
                <a:pPr algn="r"/>
                <a:endParaRPr lang="es-MX" sz="500" b="1" dirty="0">
                  <a:solidFill>
                    <a:srgbClr val="000000"/>
                  </a:solidFill>
                  <a:latin typeface="+mj-lt"/>
                  <a:ea typeface="Calibri" panose="020F0502020204030204" pitchFamily="34" charset="0"/>
                  <a:cs typeface="Calibri" panose="020F0502020204030204" pitchFamily="34" charset="0"/>
                </a:endParaRPr>
              </a:p>
              <a:p>
                <a:pPr algn="r"/>
                <a:endParaRPr lang="es-MX" sz="500" b="1" dirty="0">
                  <a:solidFill>
                    <a:srgbClr val="000000"/>
                  </a:solidFill>
                  <a:latin typeface="+mj-lt"/>
                  <a:ea typeface="Calibri" panose="020F0502020204030204" pitchFamily="34" charset="0"/>
                  <a:cs typeface="Calibri" panose="020F0502020204030204" pitchFamily="34" charset="0"/>
                </a:endParaRPr>
              </a:p>
              <a:p>
                <a:pPr algn="r"/>
                <a:endParaRPr lang="es-MX" sz="500" b="1" dirty="0">
                  <a:solidFill>
                    <a:srgbClr val="000000"/>
                  </a:solidFill>
                  <a:latin typeface="+mj-lt"/>
                  <a:ea typeface="Calibri" panose="020F0502020204030204" pitchFamily="34" charset="0"/>
                  <a:cs typeface="Calibri" panose="020F0502020204030204" pitchFamily="34" charset="0"/>
                </a:endParaRPr>
              </a:p>
              <a:p>
                <a:pPr algn="r"/>
                <a:endParaRPr lang="es-MX" sz="500" b="1" dirty="0">
                  <a:solidFill>
                    <a:srgbClr val="000000"/>
                  </a:solidFill>
                  <a:latin typeface="+mj-lt"/>
                  <a:ea typeface="Calibri" panose="020F0502020204030204" pitchFamily="34" charset="0"/>
                  <a:cs typeface="Calibri" panose="020F0502020204030204" pitchFamily="34" charset="0"/>
                </a:endParaRPr>
              </a:p>
              <a:p>
                <a:pPr algn="r"/>
                <a:endParaRPr lang="es-MX" sz="500" b="1" dirty="0">
                  <a:solidFill>
                    <a:srgbClr val="000000"/>
                  </a:solidFill>
                  <a:latin typeface="+mj-lt"/>
                  <a:ea typeface="Calibri" panose="020F0502020204030204" pitchFamily="34" charset="0"/>
                  <a:cs typeface="Calibri" panose="020F0502020204030204" pitchFamily="34" charset="0"/>
                </a:endParaRPr>
              </a:p>
              <a:p>
                <a:pPr algn="r"/>
                <a:endParaRPr lang="es-MX" sz="500" b="1" dirty="0">
                  <a:solidFill>
                    <a:srgbClr val="000000"/>
                  </a:solidFill>
                  <a:latin typeface="+mj-lt"/>
                  <a:ea typeface="Calibri" panose="020F0502020204030204" pitchFamily="34" charset="0"/>
                  <a:cs typeface="Calibri" panose="020F0502020204030204" pitchFamily="34" charset="0"/>
                </a:endParaRPr>
              </a:p>
              <a:p>
                <a:pPr algn="r"/>
                <a:endParaRPr lang="es-MX" sz="500" b="1" dirty="0">
                  <a:solidFill>
                    <a:srgbClr val="000000"/>
                  </a:solidFill>
                  <a:latin typeface="+mj-lt"/>
                  <a:ea typeface="Calibri" panose="020F0502020204030204" pitchFamily="34" charset="0"/>
                  <a:cs typeface="Calibri" panose="020F0502020204030204" pitchFamily="34" charset="0"/>
                </a:endParaRPr>
              </a:p>
              <a:p>
                <a:pPr algn="r"/>
                <a:endParaRPr lang="es-MX" sz="500" b="1" dirty="0">
                  <a:solidFill>
                    <a:srgbClr val="000000"/>
                  </a:solidFill>
                  <a:latin typeface="+mj-lt"/>
                  <a:ea typeface="Calibri" panose="020F0502020204030204" pitchFamily="34" charset="0"/>
                  <a:cs typeface="Calibri" panose="020F0502020204030204" pitchFamily="34" charset="0"/>
                </a:endParaRPr>
              </a:p>
              <a:p>
                <a:pPr algn="r"/>
                <a:endParaRPr lang="es-MX" sz="500" b="1" dirty="0">
                  <a:solidFill>
                    <a:srgbClr val="000000"/>
                  </a:solidFill>
                  <a:latin typeface="+mj-lt"/>
                  <a:ea typeface="Calibri" panose="020F0502020204030204" pitchFamily="34" charset="0"/>
                  <a:cs typeface="Calibri" panose="020F0502020204030204" pitchFamily="34" charset="0"/>
                </a:endParaRPr>
              </a:p>
              <a:p>
                <a:pPr algn="r"/>
                <a:endParaRPr lang="es-MX" sz="500" b="1" dirty="0">
                  <a:solidFill>
                    <a:srgbClr val="000000"/>
                  </a:solidFill>
                  <a:latin typeface="+mj-lt"/>
                  <a:ea typeface="Calibri" panose="020F0502020204030204" pitchFamily="34" charset="0"/>
                  <a:cs typeface="Calibri" panose="020F0502020204030204" pitchFamily="34" charset="0"/>
                </a:endParaRPr>
              </a:p>
              <a:p>
                <a:pPr algn="r"/>
                <a:endParaRPr lang="es-MX" sz="500" b="1" dirty="0">
                  <a:solidFill>
                    <a:srgbClr val="000000"/>
                  </a:solidFill>
                  <a:latin typeface="+mj-lt"/>
                  <a:ea typeface="Calibri" panose="020F0502020204030204" pitchFamily="34" charset="0"/>
                  <a:cs typeface="Calibri" panose="020F0502020204030204" pitchFamily="34" charset="0"/>
                </a:endParaRPr>
              </a:p>
              <a:p>
                <a:pPr algn="ctr"/>
                <a:endParaRPr lang="es-MX" sz="800" b="1" dirty="0">
                  <a:solidFill>
                    <a:srgbClr val="000000"/>
                  </a:solidFill>
                  <a:latin typeface="+mj-lt"/>
                  <a:ea typeface="Calibri" panose="020F0502020204030204" pitchFamily="34" charset="0"/>
                  <a:cs typeface="Calibri" panose="020F0502020204030204" pitchFamily="34" charset="0"/>
                </a:endParaRPr>
              </a:p>
              <a:p>
                <a:pPr algn="ctr"/>
                <a:endParaRPr lang="es-MX" sz="800" b="1" dirty="0">
                  <a:solidFill>
                    <a:srgbClr val="000000"/>
                  </a:solidFill>
                  <a:latin typeface="+mj-lt"/>
                  <a:ea typeface="Calibri" panose="020F0502020204030204" pitchFamily="34" charset="0"/>
                  <a:cs typeface="Calibri" panose="020F0502020204030204" pitchFamily="34" charset="0"/>
                </a:endParaRPr>
              </a:p>
              <a:p>
                <a:pPr algn="ctr"/>
                <a:endParaRPr lang="es-MX" sz="800" b="1" dirty="0">
                  <a:solidFill>
                    <a:srgbClr val="000000"/>
                  </a:solidFill>
                  <a:latin typeface="+mj-lt"/>
                  <a:ea typeface="Calibri" panose="020F0502020204030204" pitchFamily="34" charset="0"/>
                  <a:cs typeface="Calibri" panose="020F0502020204030204" pitchFamily="34" charset="0"/>
                </a:endParaRPr>
              </a:p>
              <a:p>
                <a:pPr algn="ctr"/>
                <a:endParaRPr lang="es-MX" sz="800" b="1" dirty="0">
                  <a:solidFill>
                    <a:srgbClr val="000000"/>
                  </a:solidFill>
                  <a:latin typeface="+mj-lt"/>
                  <a:ea typeface="Calibri" panose="020F0502020204030204" pitchFamily="34" charset="0"/>
                  <a:cs typeface="Calibri" panose="020F0502020204030204" pitchFamily="34" charset="0"/>
                </a:endParaRPr>
              </a:p>
              <a:p>
                <a:pPr algn="ctr"/>
                <a:r>
                  <a:rPr lang="es-MX" sz="700" b="1" dirty="0" smtClean="0">
                    <a:solidFill>
                      <a:srgbClr val="000000"/>
                    </a:solidFill>
                    <a:latin typeface="Arial" panose="020B060402020202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LIC. ANA MARIA  MATEOS GARCIA</a:t>
                </a:r>
                <a:endParaRPr lang="es-MX" sz="700" dirty="0">
                  <a:solidFill>
                    <a:srgbClr val="000000"/>
                  </a:solidFill>
                  <a:latin typeface="Arial" panose="020B0604020202020204" pitchFamily="34" charset="0"/>
                  <a:ea typeface="Calibri" panose="020F0502020204030204" pitchFamily="34" charset="0"/>
                  <a:cs typeface="Arial" panose="020B0604020202020204" pitchFamily="34" charset="0"/>
                </a:endParaRPr>
              </a:p>
              <a:p>
                <a:pPr algn="ctr"/>
                <a:r>
                  <a:rPr lang="es-MX" sz="700" b="1" dirty="0" smtClean="0">
                    <a:solidFill>
                      <a:srgbClr val="000000"/>
                    </a:solidFill>
                    <a:latin typeface="Arial" panose="020B060402020202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CONTRALOR INTERNO</a:t>
                </a:r>
                <a:r>
                  <a:rPr lang="es-MX" sz="700" dirty="0">
                    <a:solidFill>
                      <a:srgbClr val="000000"/>
                    </a:solidFill>
                    <a:latin typeface="Arial" panose="020B060402020202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  </a:t>
                </a:r>
              </a:p>
              <a:p>
                <a:endParaRPr lang="es-MX" sz="900" dirty="0">
                  <a:solidFill>
                    <a:srgbClr val="000000"/>
                  </a:solidFill>
                  <a:latin typeface="+mj-lt"/>
                  <a:ea typeface="Calibri" panose="020F0502020204030204" pitchFamily="34" charset="0"/>
                  <a:cs typeface="Calibri" panose="020F0502020204030204" pitchFamily="34" charset="0"/>
                </a:endParaRPr>
              </a:p>
              <a:p>
                <a:r>
                  <a:rPr lang="es-MX" sz="700" dirty="0">
                    <a:solidFill>
                      <a:srgbClr val="000000"/>
                    </a:solidFill>
                    <a:latin typeface="Arial" panose="020B060402020202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TEC. MARISELA LÓPEZ MARTÍNEZ                 </a:t>
                </a:r>
                <a:endParaRPr lang="es-MX" sz="700" dirty="0" smtClean="0">
                  <a:solidFill>
                    <a:srgbClr val="000000"/>
                  </a:solidFill>
                  <a:latin typeface="Arial" panose="020B0604020202020204" pitchFamily="34" charset="0"/>
                  <a:ea typeface="Calibri" panose="020F0502020204030204" pitchFamily="34" charset="0"/>
                  <a:cs typeface="Arial" panose="020B0604020202020204" pitchFamily="34" charset="0"/>
                </a:endParaRPr>
              </a:p>
              <a:p>
                <a:r>
                  <a:rPr lang="es-MX" sz="700" dirty="0" smtClean="0">
                    <a:solidFill>
                      <a:srgbClr val="000000"/>
                    </a:solidFill>
                    <a:latin typeface="Arial" panose="020B060402020202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SECRETARIA B</a:t>
                </a:r>
                <a:endParaRPr lang="es-MX" sz="700" dirty="0">
                  <a:solidFill>
                    <a:srgbClr val="000000"/>
                  </a:solidFill>
                  <a:latin typeface="Arial" panose="020B0604020202020204" pitchFamily="34" charset="0"/>
                  <a:ea typeface="Calibri" panose="020F0502020204030204" pitchFamily="34" charset="0"/>
                  <a:cs typeface="Arial" panose="020B0604020202020204" pitchFamily="34" charset="0"/>
                </a:endParaRPr>
              </a:p>
              <a:p>
                <a:r>
                  <a:rPr lang="es-MX" sz="700" dirty="0">
                    <a:solidFill>
                      <a:srgbClr val="000000"/>
                    </a:solidFill>
                    <a:latin typeface="Arial" panose="020B060402020202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ING. JESÚS ALEJANDRO BÁRCENAS DE LA CRUZ      </a:t>
                </a:r>
                <a:endParaRPr lang="es-MX" sz="700" dirty="0" smtClean="0">
                  <a:solidFill>
                    <a:srgbClr val="000000"/>
                  </a:solidFill>
                  <a:latin typeface="Arial" panose="020B0604020202020204" pitchFamily="34" charset="0"/>
                  <a:ea typeface="Calibri" panose="020F0502020204030204" pitchFamily="34" charset="0"/>
                  <a:cs typeface="Arial" panose="020B0604020202020204" pitchFamily="34" charset="0"/>
                </a:endParaRPr>
              </a:p>
              <a:p>
                <a:r>
                  <a:rPr lang="es-MX" sz="700" dirty="0" smtClean="0">
                    <a:solidFill>
                      <a:srgbClr val="000000"/>
                    </a:solidFill>
                    <a:latin typeface="Arial" panose="020B060402020202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SOPORTE TECNICO.</a:t>
                </a:r>
              </a:p>
              <a:p>
                <a:r>
                  <a:rPr lang="es-MX" sz="700" dirty="0">
                    <a:solidFill>
                      <a:srgbClr val="000000"/>
                    </a:solidFill>
                    <a:latin typeface="Arial" panose="020B060402020202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C.JAVIER MANUEL GASPAR           </a:t>
                </a:r>
                <a:endParaRPr lang="es-MX" sz="700" dirty="0" smtClean="0">
                  <a:solidFill>
                    <a:srgbClr val="000000"/>
                  </a:solidFill>
                  <a:latin typeface="Arial" panose="020B0604020202020204" pitchFamily="34" charset="0"/>
                  <a:ea typeface="Calibri" panose="020F0502020204030204" pitchFamily="34" charset="0"/>
                  <a:cs typeface="Arial" panose="020B0604020202020204" pitchFamily="34" charset="0"/>
                </a:endParaRPr>
              </a:p>
              <a:p>
                <a:r>
                  <a:rPr lang="es-MX" sz="700" dirty="0" smtClean="0">
                    <a:solidFill>
                      <a:srgbClr val="000000"/>
                    </a:solidFill>
                    <a:latin typeface="Arial" panose="020B060402020202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 AUTORIDAD INVESTIGADORA</a:t>
                </a:r>
              </a:p>
              <a:p>
                <a:r>
                  <a:rPr lang="es-MX" sz="700" dirty="0" smtClean="0">
                    <a:solidFill>
                      <a:srgbClr val="000000"/>
                    </a:solidFill>
                    <a:latin typeface="Arial" panose="020B060402020202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LIC. JUAN PEDRO MARTINEZ MONTOYA</a:t>
                </a:r>
              </a:p>
              <a:p>
                <a:r>
                  <a:rPr lang="es-MX" sz="700" smtClean="0">
                    <a:solidFill>
                      <a:srgbClr val="000000"/>
                    </a:solidFill>
                    <a:latin typeface="Arial" panose="020B060402020202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AUXILIAR ADMINISTRATIVO E</a:t>
                </a:r>
                <a:endParaRPr lang="es-MX" sz="700" dirty="0" smtClean="0">
                  <a:solidFill>
                    <a:srgbClr val="000000"/>
                  </a:solidFill>
                  <a:latin typeface="Arial" panose="020B0604020202020204" pitchFamily="34" charset="0"/>
                  <a:ea typeface="Calibri" panose="020F0502020204030204" pitchFamily="34" charset="0"/>
                  <a:cs typeface="Arial" panose="020B0604020202020204" pitchFamily="34" charset="0"/>
                </a:endParaRPr>
              </a:p>
              <a:p>
                <a:endParaRPr lang="es-MX" sz="800" b="1" dirty="0">
                  <a:solidFill>
                    <a:srgbClr val="000000"/>
                  </a:solidFill>
                  <a:latin typeface="+mj-lt"/>
                  <a:ea typeface="Calibri" panose="020F0502020204030204" pitchFamily="34" charset="0"/>
                  <a:cs typeface="Calibri" panose="020F0502020204030204" pitchFamily="34" charset="0"/>
                </a:endParaRPr>
              </a:p>
              <a:p>
                <a:endParaRPr lang="es-MX" sz="800" dirty="0">
                  <a:solidFill>
                    <a:srgbClr val="000000"/>
                  </a:solidFill>
                  <a:latin typeface="+mj-lt"/>
                  <a:ea typeface="Calibri" panose="020F0502020204030204" pitchFamily="34" charset="0"/>
                  <a:cs typeface="Calibri" panose="020F0502020204030204" pitchFamily="34" charset="0"/>
                </a:endParaRPr>
              </a:p>
              <a:p>
                <a:endParaRPr lang="es-MX" sz="800" dirty="0">
                  <a:solidFill>
                    <a:srgbClr val="000000"/>
                  </a:solidFill>
                  <a:latin typeface="+mj-lt"/>
                  <a:ea typeface="Calibri" panose="020F0502020204030204" pitchFamily="34" charset="0"/>
                  <a:cs typeface="Calibri" panose="020F0502020204030204" pitchFamily="34" charset="0"/>
                </a:endParaRPr>
              </a:p>
              <a:p>
                <a:endParaRPr lang="es-MX" sz="1300" dirty="0">
                  <a:solidFill>
                    <a:srgbClr val="000000"/>
                  </a:solidFill>
                  <a:latin typeface="+mj-lt"/>
                  <a:ea typeface="Calibri" panose="020F0502020204030204" pitchFamily="34" charset="0"/>
                  <a:cs typeface="Calibri" panose="020F0502020204030204" pitchFamily="34" charset="0"/>
                </a:endParaRPr>
              </a:p>
              <a:p>
                <a:r>
                  <a:rPr lang="es-MX" sz="800" dirty="0">
                    <a:solidFill>
                      <a:srgbClr val="000000"/>
                    </a:solidFill>
                    <a:latin typeface="+mj-lt"/>
                    <a:ea typeface="Calibri" panose="020F0502020204030204" pitchFamily="34" charset="0"/>
                    <a:cs typeface="Calibri" panose="020F0502020204030204" pitchFamily="34" charset="0"/>
                  </a:rPr>
                  <a:t> </a:t>
                </a:r>
                <a:endParaRPr lang="es-MX" sz="1300" dirty="0">
                  <a:solidFill>
                    <a:srgbClr val="000000"/>
                  </a:solidFill>
                  <a:latin typeface="+mj-lt"/>
                  <a:ea typeface="Calibri" panose="020F0502020204030204" pitchFamily="34" charset="0"/>
                  <a:cs typeface="Calibri" panose="020F0502020204030204" pitchFamily="34" charset="0"/>
                </a:endParaRPr>
              </a:p>
              <a:p>
                <a:r>
                  <a:rPr lang="es-MX" sz="800" dirty="0">
                    <a:solidFill>
                      <a:srgbClr val="000000"/>
                    </a:solidFill>
                    <a:latin typeface="+mj-lt"/>
                    <a:ea typeface="Calibri" panose="020F0502020204030204" pitchFamily="34" charset="0"/>
                    <a:cs typeface="Calibri" panose="020F0502020204030204" pitchFamily="34" charset="0"/>
                  </a:rPr>
                  <a:t> </a:t>
                </a:r>
                <a:endParaRPr lang="es-MX" sz="1300" dirty="0">
                  <a:solidFill>
                    <a:srgbClr val="000000"/>
                  </a:solidFill>
                  <a:latin typeface="+mj-lt"/>
                  <a:ea typeface="Calibri" panose="020F0502020204030204" pitchFamily="34" charset="0"/>
                  <a:cs typeface="Calibri" panose="020F0502020204030204" pitchFamily="34" charset="0"/>
                </a:endParaRPr>
              </a:p>
              <a:p>
                <a:r>
                  <a:rPr lang="es-MX" sz="500" dirty="0">
                    <a:solidFill>
                      <a:srgbClr val="000000"/>
                    </a:solidFill>
                    <a:latin typeface="+mj-lt"/>
                    <a:ea typeface="Calibri" panose="020F0502020204030204" pitchFamily="34" charset="0"/>
                    <a:cs typeface="Calibri" panose="020F0502020204030204" pitchFamily="34" charset="0"/>
                  </a:rPr>
                  <a:t> </a:t>
                </a:r>
                <a:endParaRPr lang="es-MX" sz="1300" dirty="0">
                  <a:solidFill>
                    <a:srgbClr val="000000"/>
                  </a:solidFill>
                  <a:latin typeface="+mj-lt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25" name="Rectángulo redondeado 24"/>
              <p:cNvSpPr/>
              <p:nvPr/>
            </p:nvSpPr>
            <p:spPr>
              <a:xfrm>
                <a:off x="23029780" y="6112245"/>
                <a:ext cx="3615704" cy="6589414"/>
              </a:xfrm>
              <a:prstGeom prst="roundRect">
                <a:avLst/>
              </a:prstGeom>
              <a:noFill/>
              <a:ln w="38100">
                <a:solidFill>
                  <a:schemeClr val="tx1"/>
                </a:solidFill>
              </a:ln>
            </p:spPr>
            <p:style>
              <a:lnRef idx="0">
                <a:schemeClr val="accent5"/>
              </a:lnRef>
              <a:fillRef idx="3">
                <a:schemeClr val="accent5"/>
              </a:fillRef>
              <a:effectRef idx="3">
                <a:schemeClr val="accent5"/>
              </a:effectRef>
              <a:fontRef idx="minor">
                <a:schemeClr val="lt1"/>
              </a:fontRef>
            </p:style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>
                  <a:spcBef>
                    <a:spcPts val="357"/>
                  </a:spcBef>
                  <a:spcAft>
                    <a:spcPts val="600"/>
                  </a:spcAft>
                </a:pPr>
                <a:endParaRPr lang="es-MX" sz="800" b="1" dirty="0">
                  <a:solidFill>
                    <a:srgbClr val="000000"/>
                  </a:solidFill>
                  <a:latin typeface="+mj-lt"/>
                  <a:ea typeface="Calibri" panose="020F0502020204030204" pitchFamily="34" charset="0"/>
                  <a:cs typeface="Calibri" panose="020F0502020204030204" pitchFamily="34" charset="0"/>
                </a:endParaRPr>
              </a:p>
              <a:p>
                <a:pPr algn="ctr"/>
                <a:endParaRPr lang="es-MX" sz="800" b="1" dirty="0">
                  <a:solidFill>
                    <a:srgbClr val="000000"/>
                  </a:solidFill>
                  <a:latin typeface="+mj-lt"/>
                  <a:ea typeface="Calibri" panose="020F0502020204030204" pitchFamily="34" charset="0"/>
                  <a:cs typeface="Calibri" panose="020F0502020204030204" pitchFamily="34" charset="0"/>
                </a:endParaRPr>
              </a:p>
              <a:p>
                <a:pPr algn="ctr"/>
                <a:endParaRPr lang="es-MX" sz="800" b="1" dirty="0">
                  <a:solidFill>
                    <a:srgbClr val="000000"/>
                  </a:solidFill>
                  <a:latin typeface="+mj-lt"/>
                  <a:ea typeface="Calibri" panose="020F0502020204030204" pitchFamily="34" charset="0"/>
                  <a:cs typeface="Calibri" panose="020F0502020204030204" pitchFamily="34" charset="0"/>
                </a:endParaRPr>
              </a:p>
              <a:p>
                <a:pPr algn="ctr"/>
                <a:endParaRPr lang="es-MX" sz="800" b="1" dirty="0">
                  <a:solidFill>
                    <a:srgbClr val="000000"/>
                  </a:solidFill>
                  <a:latin typeface="+mj-lt"/>
                  <a:ea typeface="Calibri" panose="020F0502020204030204" pitchFamily="34" charset="0"/>
                  <a:cs typeface="Calibri" panose="020F0502020204030204" pitchFamily="34" charset="0"/>
                </a:endParaRPr>
              </a:p>
              <a:p>
                <a:pPr algn="ctr"/>
                <a:endParaRPr lang="es-MX" sz="1000" b="1" dirty="0" smtClean="0">
                  <a:solidFill>
                    <a:srgbClr val="000000"/>
                  </a:solidFill>
                  <a:latin typeface="+mj-lt"/>
                  <a:ea typeface="Calibri" panose="020F0502020204030204" pitchFamily="34" charset="0"/>
                  <a:cs typeface="Calibri" panose="020F0502020204030204" pitchFamily="34" charset="0"/>
                </a:endParaRPr>
              </a:p>
              <a:p>
                <a:pPr algn="ctr"/>
                <a:endParaRPr lang="es-MX" sz="1000" b="1" dirty="0">
                  <a:solidFill>
                    <a:srgbClr val="000000"/>
                  </a:solidFill>
                  <a:latin typeface="+mj-lt"/>
                  <a:ea typeface="Calibri" panose="020F0502020204030204" pitchFamily="34" charset="0"/>
                  <a:cs typeface="Calibri" panose="020F0502020204030204" pitchFamily="34" charset="0"/>
                </a:endParaRPr>
              </a:p>
              <a:p>
                <a:pPr algn="ctr"/>
                <a:endParaRPr lang="es-MX" sz="700" b="1" dirty="0" smtClean="0">
                  <a:solidFill>
                    <a:srgbClr val="000000"/>
                  </a:solidFill>
                  <a:latin typeface="Arial" panose="020B0604020202020204" pitchFamily="34" charset="0"/>
                  <a:ea typeface="Calibri" panose="020F0502020204030204" pitchFamily="34" charset="0"/>
                  <a:cs typeface="Arial" panose="020B0604020202020204" pitchFamily="34" charset="0"/>
                </a:endParaRPr>
              </a:p>
              <a:p>
                <a:pPr algn="ctr"/>
                <a:endParaRPr lang="es-MX" sz="700" b="1" dirty="0" smtClean="0">
                  <a:solidFill>
                    <a:srgbClr val="000000"/>
                  </a:solidFill>
                  <a:latin typeface="Arial" panose="020B0604020202020204" pitchFamily="34" charset="0"/>
                  <a:ea typeface="Calibri" panose="020F0502020204030204" pitchFamily="34" charset="0"/>
                  <a:cs typeface="Arial" panose="020B0604020202020204" pitchFamily="34" charset="0"/>
                </a:endParaRPr>
              </a:p>
              <a:p>
                <a:pPr algn="ctr"/>
                <a:endParaRPr lang="es-MX" sz="700" b="1" dirty="0" smtClean="0">
                  <a:solidFill>
                    <a:srgbClr val="000000"/>
                  </a:solidFill>
                  <a:latin typeface="Arial" panose="020B0604020202020204" pitchFamily="34" charset="0"/>
                  <a:ea typeface="Calibri" panose="020F0502020204030204" pitchFamily="34" charset="0"/>
                  <a:cs typeface="Arial" panose="020B0604020202020204" pitchFamily="34" charset="0"/>
                </a:endParaRPr>
              </a:p>
              <a:p>
                <a:pPr algn="ctr"/>
                <a:r>
                  <a:rPr lang="es-MX" sz="700" b="1" dirty="0" smtClean="0">
                    <a:solidFill>
                      <a:srgbClr val="000000"/>
                    </a:solidFill>
                    <a:latin typeface="Arial" panose="020B060402020202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C. JAIME RUIZ RODRIGUEZ</a:t>
                </a:r>
              </a:p>
              <a:p>
                <a:pPr algn="ctr"/>
                <a:r>
                  <a:rPr lang="es-MX" sz="700" b="1" dirty="0" smtClean="0">
                    <a:solidFill>
                      <a:srgbClr val="000000"/>
                    </a:solidFill>
                    <a:latin typeface="Arial" panose="020B060402020202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DIRECTOR DE OBR</a:t>
                </a:r>
                <a:r>
                  <a:rPr lang="es-MX" sz="700" b="1" spc="-5" dirty="0" smtClean="0">
                    <a:solidFill>
                      <a:srgbClr val="000000"/>
                    </a:solidFill>
                    <a:latin typeface="Arial" panose="020B060402020202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A</a:t>
                </a:r>
                <a:r>
                  <a:rPr lang="es-MX" sz="700" b="1" dirty="0" smtClean="0">
                    <a:solidFill>
                      <a:srgbClr val="000000"/>
                    </a:solidFill>
                    <a:latin typeface="Arial" panose="020B060402020202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S </a:t>
                </a:r>
                <a:r>
                  <a:rPr lang="es-MX" sz="700" b="1" spc="5" dirty="0" smtClean="0">
                    <a:solidFill>
                      <a:srgbClr val="000000"/>
                    </a:solidFill>
                    <a:latin typeface="Arial" panose="020B060402020202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PÚ</a:t>
                </a:r>
                <a:r>
                  <a:rPr lang="es-MX" sz="700" b="1" dirty="0" smtClean="0">
                    <a:solidFill>
                      <a:srgbClr val="000000"/>
                    </a:solidFill>
                    <a:latin typeface="Arial" panose="020B060402020202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BL</a:t>
                </a:r>
                <a:r>
                  <a:rPr lang="es-MX" sz="700" b="1" spc="-5" dirty="0" smtClean="0">
                    <a:solidFill>
                      <a:srgbClr val="000000"/>
                    </a:solidFill>
                    <a:latin typeface="Arial" panose="020B060402020202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ICA</a:t>
                </a:r>
                <a:r>
                  <a:rPr lang="es-MX" sz="700" b="1" dirty="0" smtClean="0">
                    <a:solidFill>
                      <a:srgbClr val="000000"/>
                    </a:solidFill>
                    <a:latin typeface="Arial" panose="020B060402020202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S</a:t>
                </a:r>
              </a:p>
              <a:p>
                <a:pPr algn="ctr"/>
                <a:endParaRPr lang="es-MX" sz="1000" b="1" dirty="0">
                  <a:solidFill>
                    <a:srgbClr val="000000"/>
                  </a:solidFill>
                  <a:latin typeface="+mj-lt"/>
                  <a:ea typeface="Calibri" panose="020F0502020204030204" pitchFamily="34" charset="0"/>
                  <a:cs typeface="Calibri" panose="020F0502020204030204" pitchFamily="34" charset="0"/>
                </a:endParaRPr>
              </a:p>
              <a:p>
                <a:r>
                  <a:rPr lang="es-MX" sz="600" dirty="0" smtClean="0">
                    <a:solidFill>
                      <a:srgbClr val="000000"/>
                    </a:solidFill>
                    <a:latin typeface="Arial" panose="020B060402020202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C.SIXTO </a:t>
                </a:r>
                <a:r>
                  <a:rPr lang="es-MX" sz="600" dirty="0">
                    <a:solidFill>
                      <a:srgbClr val="000000"/>
                    </a:solidFill>
                    <a:latin typeface="Arial" panose="020B060402020202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MARTINEZ RODRIGUEZ                                        AYUDANTE GENERAL A</a:t>
                </a:r>
              </a:p>
              <a:p>
                <a:r>
                  <a:rPr lang="es-MX" sz="600" dirty="0" smtClean="0">
                    <a:solidFill>
                      <a:srgbClr val="000000"/>
                    </a:solidFill>
                    <a:latin typeface="Arial" panose="020B060402020202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C.JOSE </a:t>
                </a:r>
                <a:r>
                  <a:rPr lang="es-MX" sz="600" dirty="0">
                    <a:solidFill>
                      <a:srgbClr val="000000"/>
                    </a:solidFill>
                    <a:latin typeface="Arial" panose="020B060402020202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ALBERTO CASTILLO RIVERA                                </a:t>
                </a:r>
                <a:r>
                  <a:rPr lang="es-MX" sz="600" dirty="0" smtClean="0">
                    <a:solidFill>
                      <a:srgbClr val="000000"/>
                    </a:solidFill>
                    <a:latin typeface="Arial" panose="020B060402020202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 </a:t>
                </a:r>
                <a:r>
                  <a:rPr lang="es-MX" sz="600" dirty="0">
                    <a:solidFill>
                      <a:srgbClr val="000000"/>
                    </a:solidFill>
                    <a:latin typeface="Arial" panose="020B060402020202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AYUDANTE GENERAL D</a:t>
                </a:r>
              </a:p>
              <a:p>
                <a:r>
                  <a:rPr lang="es-MX" sz="600" dirty="0" smtClean="0">
                    <a:solidFill>
                      <a:srgbClr val="000000"/>
                    </a:solidFill>
                    <a:latin typeface="Arial" panose="020B060402020202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C.ANGEL </a:t>
                </a:r>
                <a:r>
                  <a:rPr lang="es-MX" sz="600" dirty="0">
                    <a:solidFill>
                      <a:srgbClr val="000000"/>
                    </a:solidFill>
                    <a:latin typeface="Arial" panose="020B060402020202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ALVAREZ BARBOZA                                             AYUDANTE GENERAL </a:t>
                </a:r>
                <a:r>
                  <a:rPr lang="es-MX" sz="600" dirty="0" smtClean="0">
                    <a:solidFill>
                      <a:srgbClr val="000000"/>
                    </a:solidFill>
                    <a:latin typeface="Arial" panose="020B060402020202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F</a:t>
                </a:r>
                <a:endParaRPr lang="es-MX" sz="600" dirty="0">
                  <a:solidFill>
                    <a:srgbClr val="000000"/>
                  </a:solidFill>
                  <a:latin typeface="Arial" panose="020B0604020202020204" pitchFamily="34" charset="0"/>
                  <a:ea typeface="Calibri" panose="020F0502020204030204" pitchFamily="34" charset="0"/>
                  <a:cs typeface="Arial" panose="020B0604020202020204" pitchFamily="34" charset="0"/>
                </a:endParaRPr>
              </a:p>
              <a:p>
                <a:r>
                  <a:rPr lang="es-MX" sz="600" dirty="0" smtClean="0">
                    <a:solidFill>
                      <a:srgbClr val="000000"/>
                    </a:solidFill>
                    <a:latin typeface="Arial" panose="020B060402020202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C.EVERARDO </a:t>
                </a:r>
                <a:r>
                  <a:rPr lang="es-MX" sz="600" dirty="0">
                    <a:solidFill>
                      <a:srgbClr val="000000"/>
                    </a:solidFill>
                    <a:latin typeface="Arial" panose="020B060402020202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MORIN REYES                                              AYUDANTE GENERAL D</a:t>
                </a:r>
              </a:p>
              <a:p>
                <a:r>
                  <a:rPr lang="es-MX" sz="600" dirty="0" smtClean="0">
                    <a:solidFill>
                      <a:srgbClr val="000000"/>
                    </a:solidFill>
                    <a:latin typeface="Arial" panose="020B060402020202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C.NAZARIO </a:t>
                </a:r>
                <a:r>
                  <a:rPr lang="es-MX" sz="600" dirty="0">
                    <a:solidFill>
                      <a:srgbClr val="000000"/>
                    </a:solidFill>
                    <a:latin typeface="Arial" panose="020B060402020202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RAMIREZ RESENDIZ                                        AYUDANTE GENERAL D</a:t>
                </a:r>
              </a:p>
              <a:p>
                <a:r>
                  <a:rPr lang="es-MX" sz="600" dirty="0" smtClean="0">
                    <a:solidFill>
                      <a:srgbClr val="000000"/>
                    </a:solidFill>
                    <a:latin typeface="Arial" panose="020B060402020202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C.EDGARDO </a:t>
                </a:r>
                <a:r>
                  <a:rPr lang="es-MX" sz="600" dirty="0">
                    <a:solidFill>
                      <a:srgbClr val="000000"/>
                    </a:solidFill>
                    <a:latin typeface="Arial" panose="020B060402020202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MONTOYA RIVAS                                          </a:t>
                </a:r>
                <a:r>
                  <a:rPr lang="es-MX" sz="600" dirty="0" smtClean="0">
                    <a:solidFill>
                      <a:srgbClr val="000000"/>
                    </a:solidFill>
                    <a:latin typeface="Arial" panose="020B060402020202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 AYUDANTE </a:t>
                </a:r>
                <a:r>
                  <a:rPr lang="es-MX" sz="600" dirty="0">
                    <a:solidFill>
                      <a:srgbClr val="000000"/>
                    </a:solidFill>
                    <a:latin typeface="Arial" panose="020B060402020202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GENERAL D</a:t>
                </a:r>
              </a:p>
              <a:p>
                <a:r>
                  <a:rPr lang="es-MX" sz="600" dirty="0" smtClean="0">
                    <a:solidFill>
                      <a:srgbClr val="000000"/>
                    </a:solidFill>
                    <a:latin typeface="Arial" panose="020B060402020202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C.MOISES </a:t>
                </a:r>
                <a:r>
                  <a:rPr lang="es-MX" sz="600" dirty="0">
                    <a:solidFill>
                      <a:srgbClr val="000000"/>
                    </a:solidFill>
                    <a:latin typeface="Arial" panose="020B060402020202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GONZALEZ HERNANDEZ                                  AYUDANTE </a:t>
                </a:r>
                <a:r>
                  <a:rPr lang="es-MX" sz="600" dirty="0" smtClean="0">
                    <a:solidFill>
                      <a:srgbClr val="000000"/>
                    </a:solidFill>
                    <a:latin typeface="Arial" panose="020B060402020202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GENERAL H</a:t>
                </a:r>
                <a:endParaRPr lang="es-MX" sz="600" dirty="0">
                  <a:solidFill>
                    <a:srgbClr val="000000"/>
                  </a:solidFill>
                  <a:latin typeface="Arial" panose="020B0604020202020204" pitchFamily="34" charset="0"/>
                  <a:ea typeface="Calibri" panose="020F0502020204030204" pitchFamily="34" charset="0"/>
                  <a:cs typeface="Arial" panose="020B0604020202020204" pitchFamily="34" charset="0"/>
                </a:endParaRPr>
              </a:p>
              <a:p>
                <a:r>
                  <a:rPr lang="es-MX" sz="600" dirty="0" smtClean="0">
                    <a:solidFill>
                      <a:srgbClr val="000000"/>
                    </a:solidFill>
                    <a:latin typeface="Arial" panose="020B060402020202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C.ZACARIAS </a:t>
                </a:r>
                <a:r>
                  <a:rPr lang="es-MX" sz="600" dirty="0">
                    <a:solidFill>
                      <a:srgbClr val="000000"/>
                    </a:solidFill>
                    <a:latin typeface="Arial" panose="020B060402020202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JOEL VARGAS </a:t>
                </a:r>
                <a:r>
                  <a:rPr lang="es-MX" sz="600" dirty="0" smtClean="0">
                    <a:solidFill>
                      <a:srgbClr val="000000"/>
                    </a:solidFill>
                    <a:latin typeface="Arial" panose="020B060402020202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ESPINOZA                             AYUDANTE </a:t>
                </a:r>
                <a:r>
                  <a:rPr lang="es-MX" sz="600" dirty="0">
                    <a:solidFill>
                      <a:srgbClr val="000000"/>
                    </a:solidFill>
                    <a:latin typeface="Arial" panose="020B060402020202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GENERAL D</a:t>
                </a:r>
              </a:p>
              <a:p>
                <a:r>
                  <a:rPr lang="es-MX" sz="600" dirty="0" smtClean="0">
                    <a:solidFill>
                      <a:srgbClr val="000000"/>
                    </a:solidFill>
                    <a:latin typeface="Arial" panose="020B060402020202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C.MIGUEL </a:t>
                </a:r>
                <a:r>
                  <a:rPr lang="es-MX" sz="600" dirty="0">
                    <a:solidFill>
                      <a:srgbClr val="000000"/>
                    </a:solidFill>
                    <a:latin typeface="Arial" panose="020B060402020202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FELIX PEREZ                                                     </a:t>
                </a:r>
                <a:r>
                  <a:rPr lang="es-MX" sz="600" dirty="0" smtClean="0">
                    <a:solidFill>
                      <a:srgbClr val="000000"/>
                    </a:solidFill>
                    <a:latin typeface="Arial" panose="020B060402020202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  </a:t>
                </a:r>
                <a:r>
                  <a:rPr lang="es-MX" sz="600" dirty="0">
                    <a:solidFill>
                      <a:srgbClr val="000000"/>
                    </a:solidFill>
                    <a:latin typeface="Arial" panose="020B060402020202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AYUDANTE GENERAL </a:t>
                </a:r>
                <a:r>
                  <a:rPr lang="es-MX" sz="600" dirty="0" smtClean="0">
                    <a:solidFill>
                      <a:srgbClr val="000000"/>
                    </a:solidFill>
                    <a:latin typeface="Arial" panose="020B060402020202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G</a:t>
                </a:r>
                <a:endParaRPr lang="es-MX" sz="600" dirty="0">
                  <a:solidFill>
                    <a:srgbClr val="000000"/>
                  </a:solidFill>
                  <a:latin typeface="Arial" panose="020B0604020202020204" pitchFamily="34" charset="0"/>
                  <a:ea typeface="Calibri" panose="020F0502020204030204" pitchFamily="34" charset="0"/>
                  <a:cs typeface="Arial" panose="020B0604020202020204" pitchFamily="34" charset="0"/>
                </a:endParaRPr>
              </a:p>
              <a:p>
                <a:r>
                  <a:rPr lang="es-MX" sz="600" dirty="0" smtClean="0">
                    <a:solidFill>
                      <a:srgbClr val="000000"/>
                    </a:solidFill>
                    <a:latin typeface="Arial" panose="020B060402020202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C.J</a:t>
                </a:r>
                <a:r>
                  <a:rPr lang="es-MX" sz="600" dirty="0">
                    <a:solidFill>
                      <a:srgbClr val="000000"/>
                    </a:solidFill>
                    <a:latin typeface="Arial" panose="020B060402020202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. GUADALUPE SANCHEZ NEGRETE                             </a:t>
                </a:r>
                <a:r>
                  <a:rPr lang="es-MX" sz="600" dirty="0" smtClean="0">
                    <a:solidFill>
                      <a:srgbClr val="000000"/>
                    </a:solidFill>
                    <a:latin typeface="Arial" panose="020B060402020202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AYUDANTE </a:t>
                </a:r>
                <a:r>
                  <a:rPr lang="es-MX" sz="600" dirty="0">
                    <a:solidFill>
                      <a:srgbClr val="000000"/>
                    </a:solidFill>
                    <a:latin typeface="Arial" panose="020B060402020202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GENERAL </a:t>
                </a:r>
                <a:r>
                  <a:rPr lang="es-MX" sz="600" dirty="0" smtClean="0">
                    <a:solidFill>
                      <a:srgbClr val="000000"/>
                    </a:solidFill>
                    <a:latin typeface="Arial" panose="020B060402020202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G</a:t>
                </a:r>
                <a:endParaRPr lang="es-MX" sz="600" dirty="0">
                  <a:solidFill>
                    <a:srgbClr val="000000"/>
                  </a:solidFill>
                  <a:latin typeface="Arial" panose="020B0604020202020204" pitchFamily="34" charset="0"/>
                  <a:ea typeface="Calibri" panose="020F0502020204030204" pitchFamily="34" charset="0"/>
                  <a:cs typeface="Arial" panose="020B0604020202020204" pitchFamily="34" charset="0"/>
                </a:endParaRPr>
              </a:p>
              <a:p>
                <a:r>
                  <a:rPr lang="es-MX" sz="600" dirty="0" smtClean="0">
                    <a:solidFill>
                      <a:srgbClr val="000000"/>
                    </a:solidFill>
                    <a:latin typeface="Arial" panose="020B060402020202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C.MIGUEL </a:t>
                </a:r>
                <a:r>
                  <a:rPr lang="es-MX" sz="600" dirty="0">
                    <a:solidFill>
                      <a:srgbClr val="000000"/>
                    </a:solidFill>
                    <a:latin typeface="Arial" panose="020B060402020202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CASPETA PADRON                                           </a:t>
                </a:r>
                <a:r>
                  <a:rPr lang="es-MX" sz="600" dirty="0" smtClean="0">
                    <a:solidFill>
                      <a:srgbClr val="000000"/>
                    </a:solidFill>
                    <a:latin typeface="Arial" panose="020B060402020202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 AYUDANTE </a:t>
                </a:r>
                <a:r>
                  <a:rPr lang="es-MX" sz="600" dirty="0">
                    <a:solidFill>
                      <a:srgbClr val="000000"/>
                    </a:solidFill>
                    <a:latin typeface="Arial" panose="020B060402020202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GENERAL D</a:t>
                </a:r>
              </a:p>
              <a:p>
                <a:r>
                  <a:rPr lang="es-MX" sz="600" dirty="0" smtClean="0">
                    <a:solidFill>
                      <a:srgbClr val="000000"/>
                    </a:solidFill>
                    <a:latin typeface="Arial" panose="020B060402020202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C.REYNALDO </a:t>
                </a:r>
                <a:r>
                  <a:rPr lang="es-MX" sz="600" dirty="0">
                    <a:solidFill>
                      <a:srgbClr val="000000"/>
                    </a:solidFill>
                    <a:latin typeface="Arial" panose="020B060402020202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LOPEZ MARTINEZ                                       </a:t>
                </a:r>
                <a:r>
                  <a:rPr lang="es-MX" sz="600" dirty="0" smtClean="0">
                    <a:solidFill>
                      <a:srgbClr val="000000"/>
                    </a:solidFill>
                    <a:latin typeface="Arial" panose="020B060402020202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 AYUDANTE </a:t>
                </a:r>
                <a:r>
                  <a:rPr lang="es-MX" sz="600" dirty="0">
                    <a:solidFill>
                      <a:srgbClr val="000000"/>
                    </a:solidFill>
                    <a:latin typeface="Arial" panose="020B060402020202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GENERAL B </a:t>
                </a:r>
              </a:p>
              <a:p>
                <a:r>
                  <a:rPr lang="es-MX" sz="600" dirty="0" smtClean="0">
                    <a:solidFill>
                      <a:srgbClr val="000000"/>
                    </a:solidFill>
                    <a:latin typeface="Arial" panose="020B060402020202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C.ANTONIA </a:t>
                </a:r>
                <a:r>
                  <a:rPr lang="es-MX" sz="600" dirty="0">
                    <a:solidFill>
                      <a:srgbClr val="000000"/>
                    </a:solidFill>
                    <a:latin typeface="Arial" panose="020B060402020202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HERNANDEZ PONCE                                     </a:t>
                </a:r>
                <a:r>
                  <a:rPr lang="es-MX" sz="600" dirty="0" smtClean="0">
                    <a:solidFill>
                      <a:srgbClr val="000000"/>
                    </a:solidFill>
                    <a:latin typeface="Arial" panose="020B060402020202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  INTENDENTE </a:t>
                </a:r>
                <a:endParaRPr lang="es-MX" sz="600" dirty="0">
                  <a:solidFill>
                    <a:srgbClr val="000000"/>
                  </a:solidFill>
                  <a:latin typeface="Arial" panose="020B0604020202020204" pitchFamily="34" charset="0"/>
                  <a:ea typeface="Calibri" panose="020F0502020204030204" pitchFamily="34" charset="0"/>
                  <a:cs typeface="Arial" panose="020B0604020202020204" pitchFamily="34" charset="0"/>
                </a:endParaRPr>
              </a:p>
              <a:p>
                <a:r>
                  <a:rPr lang="es-MX" sz="600" dirty="0" smtClean="0">
                    <a:solidFill>
                      <a:srgbClr val="000000"/>
                    </a:solidFill>
                    <a:latin typeface="Arial" panose="020B060402020202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C.MA</a:t>
                </a:r>
                <a:r>
                  <a:rPr lang="es-MX" sz="600" dirty="0">
                    <a:solidFill>
                      <a:srgbClr val="000000"/>
                    </a:solidFill>
                    <a:latin typeface="Arial" panose="020B060402020202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. ANTONIA CASTILLO TORRES                                </a:t>
                </a:r>
                <a:r>
                  <a:rPr lang="es-MX" sz="600" dirty="0" smtClean="0">
                    <a:solidFill>
                      <a:srgbClr val="000000"/>
                    </a:solidFill>
                    <a:latin typeface="Arial" panose="020B060402020202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   </a:t>
                </a:r>
                <a:r>
                  <a:rPr lang="es-MX" sz="600" dirty="0">
                    <a:solidFill>
                      <a:srgbClr val="000000"/>
                    </a:solidFill>
                    <a:latin typeface="Arial" panose="020B060402020202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INTENDENTE </a:t>
                </a:r>
                <a:r>
                  <a:rPr lang="es-MX" sz="600" dirty="0" smtClean="0">
                    <a:solidFill>
                      <a:srgbClr val="000000"/>
                    </a:solidFill>
                    <a:latin typeface="Arial" panose="020B060402020202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  </a:t>
                </a:r>
                <a:endParaRPr lang="es-MX" sz="600" dirty="0">
                  <a:solidFill>
                    <a:srgbClr val="000000"/>
                  </a:solidFill>
                  <a:latin typeface="Arial" panose="020B0604020202020204" pitchFamily="34" charset="0"/>
                  <a:ea typeface="Calibri" panose="020F0502020204030204" pitchFamily="34" charset="0"/>
                  <a:cs typeface="Arial" panose="020B0604020202020204" pitchFamily="34" charset="0"/>
                </a:endParaRPr>
              </a:p>
              <a:p>
                <a:r>
                  <a:rPr lang="es-MX" sz="600" dirty="0" smtClean="0">
                    <a:solidFill>
                      <a:srgbClr val="000000"/>
                    </a:solidFill>
                    <a:latin typeface="Arial" panose="020B060402020202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C.BERTHA </a:t>
                </a:r>
                <a:r>
                  <a:rPr lang="es-MX" sz="600" dirty="0">
                    <a:solidFill>
                      <a:srgbClr val="000000"/>
                    </a:solidFill>
                    <a:latin typeface="Arial" panose="020B060402020202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MARTINEZ RAMIREZ                                       </a:t>
                </a:r>
                <a:r>
                  <a:rPr lang="es-MX" sz="600" dirty="0" smtClean="0">
                    <a:solidFill>
                      <a:srgbClr val="000000"/>
                    </a:solidFill>
                    <a:latin typeface="Arial" panose="020B060402020202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  INTENDENTE </a:t>
                </a:r>
                <a:endParaRPr lang="es-MX" sz="600" dirty="0">
                  <a:solidFill>
                    <a:srgbClr val="000000"/>
                  </a:solidFill>
                  <a:latin typeface="Arial" panose="020B0604020202020204" pitchFamily="34" charset="0"/>
                  <a:ea typeface="Calibri" panose="020F0502020204030204" pitchFamily="34" charset="0"/>
                  <a:cs typeface="Arial" panose="020B0604020202020204" pitchFamily="34" charset="0"/>
                </a:endParaRPr>
              </a:p>
              <a:p>
                <a:r>
                  <a:rPr lang="es-MX" sz="600" dirty="0" smtClean="0">
                    <a:solidFill>
                      <a:srgbClr val="000000"/>
                    </a:solidFill>
                    <a:latin typeface="Arial" panose="020B060402020202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C.BERTHA </a:t>
                </a:r>
                <a:r>
                  <a:rPr lang="es-MX" sz="600" dirty="0">
                    <a:solidFill>
                      <a:srgbClr val="000000"/>
                    </a:solidFill>
                    <a:latin typeface="Arial" panose="020B060402020202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MARTINEZ RODRIGUEZ                              </a:t>
                </a:r>
                <a:r>
                  <a:rPr lang="es-MX" sz="600" dirty="0" smtClean="0">
                    <a:solidFill>
                      <a:srgbClr val="000000"/>
                    </a:solidFill>
                    <a:latin typeface="Arial" panose="020B060402020202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      INTENDENTE </a:t>
                </a:r>
                <a:endParaRPr lang="es-MX" sz="600" dirty="0">
                  <a:solidFill>
                    <a:srgbClr val="000000"/>
                  </a:solidFill>
                  <a:latin typeface="Arial" panose="020B0604020202020204" pitchFamily="34" charset="0"/>
                  <a:ea typeface="Calibri" panose="020F0502020204030204" pitchFamily="34" charset="0"/>
                  <a:cs typeface="Arial" panose="020B0604020202020204" pitchFamily="34" charset="0"/>
                </a:endParaRPr>
              </a:p>
              <a:p>
                <a:r>
                  <a:rPr lang="es-MX" sz="600" dirty="0" smtClean="0">
                    <a:solidFill>
                      <a:srgbClr val="000000"/>
                    </a:solidFill>
                    <a:latin typeface="Arial" panose="020B060402020202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C.RIGOBERTO </a:t>
                </a:r>
                <a:r>
                  <a:rPr lang="es-MX" sz="600" dirty="0">
                    <a:solidFill>
                      <a:srgbClr val="000000"/>
                    </a:solidFill>
                    <a:latin typeface="Arial" panose="020B060402020202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CALIXTO PECINA                                        VELADOR</a:t>
                </a:r>
              </a:p>
              <a:p>
                <a:r>
                  <a:rPr lang="es-MX" sz="600" dirty="0" smtClean="0">
                    <a:solidFill>
                      <a:srgbClr val="000000"/>
                    </a:solidFill>
                    <a:latin typeface="Arial" panose="020B060402020202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C.ABEL </a:t>
                </a:r>
                <a:r>
                  <a:rPr lang="es-MX" sz="600" dirty="0">
                    <a:solidFill>
                      <a:srgbClr val="000000"/>
                    </a:solidFill>
                    <a:latin typeface="Arial" panose="020B060402020202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RAMIREZ MARTINEZ                                             </a:t>
                </a:r>
                <a:r>
                  <a:rPr lang="es-MX" sz="600" dirty="0" smtClean="0">
                    <a:solidFill>
                      <a:srgbClr val="000000"/>
                    </a:solidFill>
                    <a:latin typeface="Arial" panose="020B060402020202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 JARDINERO</a:t>
                </a:r>
                <a:endParaRPr lang="es-MX" sz="600" dirty="0">
                  <a:solidFill>
                    <a:srgbClr val="000000"/>
                  </a:solidFill>
                  <a:latin typeface="Arial" panose="020B0604020202020204" pitchFamily="34" charset="0"/>
                  <a:ea typeface="Calibri" panose="020F0502020204030204" pitchFamily="34" charset="0"/>
                  <a:cs typeface="Arial" panose="020B0604020202020204" pitchFamily="34" charset="0"/>
                </a:endParaRPr>
              </a:p>
              <a:p>
                <a:r>
                  <a:rPr lang="es-MX" sz="600" dirty="0" smtClean="0">
                    <a:solidFill>
                      <a:srgbClr val="000000"/>
                    </a:solidFill>
                    <a:latin typeface="Arial" panose="020B060402020202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C.FRANCISCO </a:t>
                </a:r>
                <a:r>
                  <a:rPr lang="es-MX" sz="600" dirty="0">
                    <a:solidFill>
                      <a:srgbClr val="000000"/>
                    </a:solidFill>
                    <a:latin typeface="Arial" panose="020B060402020202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RESENDIZ MATA                                        AYUDANTE GENERAL </a:t>
                </a:r>
                <a:r>
                  <a:rPr lang="es-MX" sz="600" dirty="0" smtClean="0">
                    <a:solidFill>
                      <a:srgbClr val="000000"/>
                    </a:solidFill>
                    <a:latin typeface="Arial" panose="020B060402020202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F</a:t>
                </a:r>
                <a:endParaRPr lang="es-MX" sz="600" dirty="0">
                  <a:solidFill>
                    <a:srgbClr val="000000"/>
                  </a:solidFill>
                  <a:latin typeface="Arial" panose="020B0604020202020204" pitchFamily="34" charset="0"/>
                  <a:ea typeface="Calibri" panose="020F0502020204030204" pitchFamily="34" charset="0"/>
                  <a:cs typeface="Arial" panose="020B0604020202020204" pitchFamily="34" charset="0"/>
                </a:endParaRPr>
              </a:p>
              <a:p>
                <a:r>
                  <a:rPr lang="es-MX" sz="600" dirty="0" smtClean="0">
                    <a:solidFill>
                      <a:srgbClr val="000000"/>
                    </a:solidFill>
                    <a:latin typeface="Arial" panose="020B060402020202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MVZ.SAUL </a:t>
                </a:r>
                <a:r>
                  <a:rPr lang="es-MX" sz="600" dirty="0">
                    <a:solidFill>
                      <a:srgbClr val="000000"/>
                    </a:solidFill>
                    <a:latin typeface="Arial" panose="020B060402020202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ANDRES MARTINEZ MUÑOZ                           </a:t>
                </a:r>
                <a:r>
                  <a:rPr lang="es-MX" sz="600" dirty="0" smtClean="0">
                    <a:solidFill>
                      <a:srgbClr val="000000"/>
                    </a:solidFill>
                    <a:latin typeface="Arial" panose="020B060402020202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SERVICIOS </a:t>
                </a:r>
                <a:r>
                  <a:rPr lang="es-MX" sz="600" dirty="0">
                    <a:solidFill>
                      <a:srgbClr val="000000"/>
                    </a:solidFill>
                    <a:latin typeface="Arial" panose="020B060402020202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GENERALES</a:t>
                </a:r>
              </a:p>
              <a:p>
                <a:r>
                  <a:rPr lang="es-MX" sz="600" dirty="0" smtClean="0">
                    <a:solidFill>
                      <a:srgbClr val="000000"/>
                    </a:solidFill>
                    <a:latin typeface="Arial" panose="020B060402020202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C.VALENTINA </a:t>
                </a:r>
                <a:r>
                  <a:rPr lang="es-MX" sz="600" dirty="0">
                    <a:solidFill>
                      <a:srgbClr val="000000"/>
                    </a:solidFill>
                    <a:latin typeface="Arial" panose="020B060402020202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FERNANDEZ LOREDO                                 INTENDENTE  </a:t>
                </a:r>
              </a:p>
              <a:p>
                <a:r>
                  <a:rPr lang="es-MX" sz="600" dirty="0" smtClean="0">
                    <a:solidFill>
                      <a:srgbClr val="000000"/>
                    </a:solidFill>
                    <a:latin typeface="Arial" panose="020B060402020202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C.FELICIANO </a:t>
                </a:r>
                <a:r>
                  <a:rPr lang="es-MX" sz="600" dirty="0">
                    <a:solidFill>
                      <a:srgbClr val="000000"/>
                    </a:solidFill>
                    <a:latin typeface="Arial" panose="020B060402020202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IZAGUIRRE MARTINEZ                                 AYUDANTE GENERAL J</a:t>
                </a:r>
              </a:p>
              <a:p>
                <a:r>
                  <a:rPr lang="es-MX" sz="600" dirty="0" smtClean="0">
                    <a:solidFill>
                      <a:srgbClr val="000000"/>
                    </a:solidFill>
                    <a:latin typeface="Arial" panose="020B060402020202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C.GUADALUPE </a:t>
                </a:r>
                <a:r>
                  <a:rPr lang="es-MX" sz="600" dirty="0">
                    <a:solidFill>
                      <a:srgbClr val="000000"/>
                    </a:solidFill>
                    <a:latin typeface="Arial" panose="020B060402020202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SALAS PONCE                                           </a:t>
                </a:r>
                <a:r>
                  <a:rPr lang="es-MX" sz="600" dirty="0" smtClean="0">
                    <a:solidFill>
                      <a:srgbClr val="000000"/>
                    </a:solidFill>
                    <a:latin typeface="Arial" panose="020B060402020202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AYUDANTE </a:t>
                </a:r>
                <a:r>
                  <a:rPr lang="es-MX" sz="600" dirty="0">
                    <a:solidFill>
                      <a:srgbClr val="000000"/>
                    </a:solidFill>
                    <a:latin typeface="Arial" panose="020B060402020202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GENERAL B</a:t>
                </a:r>
              </a:p>
              <a:p>
                <a:r>
                  <a:rPr lang="es-MX" sz="600" dirty="0" smtClean="0">
                    <a:solidFill>
                      <a:srgbClr val="000000"/>
                    </a:solidFill>
                    <a:latin typeface="Arial" panose="020B060402020202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C.SERGIO </a:t>
                </a:r>
                <a:r>
                  <a:rPr lang="es-MX" sz="600" dirty="0">
                    <a:solidFill>
                      <a:srgbClr val="000000"/>
                    </a:solidFill>
                    <a:latin typeface="Arial" panose="020B060402020202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PEREZ RODRIGUEZ                                          </a:t>
                </a:r>
                <a:r>
                  <a:rPr lang="es-MX" sz="600" dirty="0" smtClean="0">
                    <a:solidFill>
                      <a:srgbClr val="000000"/>
                    </a:solidFill>
                    <a:latin typeface="Arial" panose="020B060402020202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AYUDANTE </a:t>
                </a:r>
                <a:r>
                  <a:rPr lang="es-MX" sz="600" dirty="0">
                    <a:solidFill>
                      <a:srgbClr val="000000"/>
                    </a:solidFill>
                    <a:latin typeface="Arial" panose="020B060402020202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GENERAL C</a:t>
                </a:r>
              </a:p>
              <a:p>
                <a:r>
                  <a:rPr lang="es-MX" sz="600" dirty="0" smtClean="0">
                    <a:solidFill>
                      <a:srgbClr val="000000"/>
                    </a:solidFill>
                    <a:latin typeface="Arial" panose="020B060402020202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C.JUAN </a:t>
                </a:r>
                <a:r>
                  <a:rPr lang="es-MX" sz="600" dirty="0">
                    <a:solidFill>
                      <a:srgbClr val="000000"/>
                    </a:solidFill>
                    <a:latin typeface="Arial" panose="020B060402020202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GABRIEL GONZALEZ TURRUBIARTES              </a:t>
                </a:r>
                <a:r>
                  <a:rPr lang="es-MX" sz="600" dirty="0" smtClean="0">
                    <a:solidFill>
                      <a:srgbClr val="000000"/>
                    </a:solidFill>
                    <a:latin typeface="Arial" panose="020B060402020202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 AYUDANTE </a:t>
                </a:r>
                <a:r>
                  <a:rPr lang="es-MX" sz="600" dirty="0">
                    <a:solidFill>
                      <a:srgbClr val="000000"/>
                    </a:solidFill>
                    <a:latin typeface="Arial" panose="020B060402020202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GENERAL </a:t>
                </a:r>
                <a:r>
                  <a:rPr lang="es-MX" sz="600" dirty="0" smtClean="0">
                    <a:solidFill>
                      <a:srgbClr val="000000"/>
                    </a:solidFill>
                    <a:latin typeface="Arial" panose="020B060402020202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B</a:t>
                </a:r>
                <a:endParaRPr lang="es-MX" sz="600" dirty="0">
                  <a:solidFill>
                    <a:srgbClr val="000000"/>
                  </a:solidFill>
                  <a:latin typeface="Arial" panose="020B0604020202020204" pitchFamily="34" charset="0"/>
                  <a:ea typeface="Calibri" panose="020F0502020204030204" pitchFamily="34" charset="0"/>
                  <a:cs typeface="Arial" panose="020B0604020202020204" pitchFamily="34" charset="0"/>
                </a:endParaRPr>
              </a:p>
              <a:p>
                <a:r>
                  <a:rPr lang="es-MX" sz="600" dirty="0" smtClean="0">
                    <a:solidFill>
                      <a:srgbClr val="000000"/>
                    </a:solidFill>
                    <a:latin typeface="Arial" panose="020B060402020202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C.CESAR </a:t>
                </a:r>
                <a:r>
                  <a:rPr lang="es-MX" sz="600" dirty="0">
                    <a:solidFill>
                      <a:srgbClr val="000000"/>
                    </a:solidFill>
                    <a:latin typeface="Arial" panose="020B060402020202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SEGURA MUÑOZ                                                </a:t>
                </a:r>
                <a:r>
                  <a:rPr lang="es-MX" sz="600" dirty="0" smtClean="0">
                    <a:solidFill>
                      <a:srgbClr val="000000"/>
                    </a:solidFill>
                    <a:latin typeface="Arial" panose="020B060402020202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AYUDANTE </a:t>
                </a:r>
                <a:r>
                  <a:rPr lang="es-MX" sz="600" dirty="0">
                    <a:solidFill>
                      <a:srgbClr val="000000"/>
                    </a:solidFill>
                    <a:latin typeface="Arial" panose="020B060402020202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GENERAL </a:t>
                </a:r>
                <a:r>
                  <a:rPr lang="es-MX" sz="600" dirty="0" smtClean="0">
                    <a:solidFill>
                      <a:srgbClr val="000000"/>
                    </a:solidFill>
                    <a:latin typeface="Arial" panose="020B060402020202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D</a:t>
                </a:r>
                <a:endParaRPr lang="es-MX" sz="600" dirty="0">
                  <a:solidFill>
                    <a:srgbClr val="000000"/>
                  </a:solidFill>
                  <a:latin typeface="Arial" panose="020B0604020202020204" pitchFamily="34" charset="0"/>
                  <a:ea typeface="Calibri" panose="020F0502020204030204" pitchFamily="34" charset="0"/>
                  <a:cs typeface="Arial" panose="020B0604020202020204" pitchFamily="34" charset="0"/>
                </a:endParaRPr>
              </a:p>
              <a:p>
                <a:r>
                  <a:rPr lang="es-MX" sz="600" dirty="0" smtClean="0">
                    <a:solidFill>
                      <a:srgbClr val="000000"/>
                    </a:solidFill>
                    <a:latin typeface="Arial" panose="020B060402020202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C.GUILLERMO </a:t>
                </a:r>
                <a:r>
                  <a:rPr lang="es-MX" sz="600" dirty="0">
                    <a:solidFill>
                      <a:srgbClr val="000000"/>
                    </a:solidFill>
                    <a:latin typeface="Arial" panose="020B060402020202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TAPIA MUÑOZ                                           </a:t>
                </a:r>
                <a:r>
                  <a:rPr lang="es-MX" sz="600" dirty="0" smtClean="0">
                    <a:solidFill>
                      <a:srgbClr val="000000"/>
                    </a:solidFill>
                    <a:latin typeface="Arial" panose="020B060402020202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 AYUDANTE </a:t>
                </a:r>
                <a:r>
                  <a:rPr lang="es-MX" sz="600" dirty="0">
                    <a:solidFill>
                      <a:srgbClr val="000000"/>
                    </a:solidFill>
                    <a:latin typeface="Arial" panose="020B060402020202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GENERAL </a:t>
                </a:r>
                <a:r>
                  <a:rPr lang="es-MX" sz="600" dirty="0" smtClean="0">
                    <a:solidFill>
                      <a:srgbClr val="000000"/>
                    </a:solidFill>
                    <a:latin typeface="Arial" panose="020B060402020202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H</a:t>
                </a:r>
                <a:endParaRPr lang="es-MX" sz="600" dirty="0">
                  <a:solidFill>
                    <a:srgbClr val="000000"/>
                  </a:solidFill>
                  <a:latin typeface="Arial" panose="020B0604020202020204" pitchFamily="34" charset="0"/>
                  <a:ea typeface="Calibri" panose="020F0502020204030204" pitchFamily="34" charset="0"/>
                  <a:cs typeface="Arial" panose="020B0604020202020204" pitchFamily="34" charset="0"/>
                </a:endParaRPr>
              </a:p>
              <a:p>
                <a:r>
                  <a:rPr lang="es-MX" sz="600" dirty="0" smtClean="0">
                    <a:solidFill>
                      <a:srgbClr val="000000"/>
                    </a:solidFill>
                    <a:latin typeface="Arial" panose="020B060402020202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C.CRISTOBAL </a:t>
                </a:r>
                <a:r>
                  <a:rPr lang="es-MX" sz="600" dirty="0">
                    <a:solidFill>
                      <a:srgbClr val="000000"/>
                    </a:solidFill>
                    <a:latin typeface="Arial" panose="020B060402020202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SANTIAGO MORALES LOPEZ                   </a:t>
                </a:r>
                <a:r>
                  <a:rPr lang="es-MX" sz="600" dirty="0" smtClean="0">
                    <a:solidFill>
                      <a:srgbClr val="000000"/>
                    </a:solidFill>
                    <a:latin typeface="Arial" panose="020B060402020202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AYUDANTE </a:t>
                </a:r>
                <a:r>
                  <a:rPr lang="es-MX" sz="600" dirty="0">
                    <a:solidFill>
                      <a:srgbClr val="000000"/>
                    </a:solidFill>
                    <a:latin typeface="Arial" panose="020B060402020202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GENERAL </a:t>
                </a:r>
                <a:r>
                  <a:rPr lang="es-MX" sz="600" dirty="0" smtClean="0">
                    <a:solidFill>
                      <a:srgbClr val="000000"/>
                    </a:solidFill>
                    <a:latin typeface="Arial" panose="020B060402020202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B</a:t>
                </a:r>
                <a:endParaRPr lang="es-MX" sz="600" dirty="0">
                  <a:solidFill>
                    <a:srgbClr val="000000"/>
                  </a:solidFill>
                  <a:latin typeface="Arial" panose="020B0604020202020204" pitchFamily="34" charset="0"/>
                  <a:ea typeface="Calibri" panose="020F0502020204030204" pitchFamily="34" charset="0"/>
                  <a:cs typeface="Arial" panose="020B0604020202020204" pitchFamily="34" charset="0"/>
                </a:endParaRPr>
              </a:p>
              <a:p>
                <a:r>
                  <a:rPr lang="es-MX" sz="600" dirty="0" smtClean="0">
                    <a:solidFill>
                      <a:srgbClr val="000000"/>
                    </a:solidFill>
                    <a:latin typeface="Arial" panose="020B060402020202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C.JOSE </a:t>
                </a:r>
                <a:r>
                  <a:rPr lang="es-MX" sz="600" dirty="0">
                    <a:solidFill>
                      <a:srgbClr val="000000"/>
                    </a:solidFill>
                    <a:latin typeface="Arial" panose="020B060402020202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LUIS SOSA BANDA                                             </a:t>
                </a:r>
                <a:r>
                  <a:rPr lang="es-MX" sz="600" dirty="0" smtClean="0">
                    <a:solidFill>
                      <a:srgbClr val="000000"/>
                    </a:solidFill>
                    <a:latin typeface="Arial" panose="020B060402020202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   AUXILIAR </a:t>
                </a:r>
                <a:r>
                  <a:rPr lang="es-MX" sz="600" dirty="0">
                    <a:solidFill>
                      <a:srgbClr val="000000"/>
                    </a:solidFill>
                    <a:latin typeface="Arial" panose="020B060402020202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ADMINISTRATIVO </a:t>
                </a:r>
                <a:r>
                  <a:rPr lang="es-MX" sz="600" dirty="0" smtClean="0">
                    <a:solidFill>
                      <a:srgbClr val="000000"/>
                    </a:solidFill>
                    <a:latin typeface="Arial" panose="020B060402020202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G</a:t>
                </a:r>
                <a:endParaRPr lang="es-MX" sz="600" dirty="0">
                  <a:solidFill>
                    <a:srgbClr val="000000"/>
                  </a:solidFill>
                  <a:latin typeface="Arial" panose="020B0604020202020204" pitchFamily="34" charset="0"/>
                  <a:ea typeface="Calibri" panose="020F0502020204030204" pitchFamily="34" charset="0"/>
                  <a:cs typeface="Arial" panose="020B0604020202020204" pitchFamily="34" charset="0"/>
                </a:endParaRPr>
              </a:p>
              <a:p>
                <a:r>
                  <a:rPr lang="es-MX" sz="600" dirty="0" smtClean="0">
                    <a:solidFill>
                      <a:srgbClr val="000000"/>
                    </a:solidFill>
                    <a:latin typeface="Arial" panose="020B060402020202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C.MARIA DE LA LUZ  </a:t>
                </a:r>
                <a:r>
                  <a:rPr lang="es-MX" sz="600" dirty="0">
                    <a:solidFill>
                      <a:srgbClr val="000000"/>
                    </a:solidFill>
                    <a:latin typeface="Arial" panose="020B060402020202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HERNANDEZ GARCIA                     </a:t>
                </a:r>
                <a:r>
                  <a:rPr lang="es-MX" sz="600" dirty="0" smtClean="0">
                    <a:solidFill>
                      <a:srgbClr val="000000"/>
                    </a:solidFill>
                    <a:latin typeface="Arial" panose="020B060402020202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INTENDENTE</a:t>
                </a:r>
                <a:endParaRPr lang="es-MX" sz="600" dirty="0">
                  <a:solidFill>
                    <a:srgbClr val="000000"/>
                  </a:solidFill>
                  <a:latin typeface="Arial" panose="020B0604020202020204" pitchFamily="34" charset="0"/>
                  <a:ea typeface="Calibri" panose="020F0502020204030204" pitchFamily="34" charset="0"/>
                  <a:cs typeface="Arial" panose="020B0604020202020204" pitchFamily="34" charset="0"/>
                </a:endParaRPr>
              </a:p>
              <a:p>
                <a:r>
                  <a:rPr lang="es-MX" sz="600" dirty="0" smtClean="0">
                    <a:solidFill>
                      <a:srgbClr val="000000"/>
                    </a:solidFill>
                    <a:latin typeface="Arial" panose="020B060402020202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C. ADRIANA MARTINEZ CANO                                           </a:t>
                </a:r>
                <a:r>
                  <a:rPr lang="es-MX" sz="600" dirty="0">
                    <a:solidFill>
                      <a:srgbClr val="000000"/>
                    </a:solidFill>
                    <a:latin typeface="Arial" panose="020B060402020202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AYUDANTE GENERAL E</a:t>
                </a:r>
              </a:p>
              <a:p>
                <a:r>
                  <a:rPr lang="es-MX" sz="600" dirty="0" smtClean="0">
                    <a:solidFill>
                      <a:srgbClr val="000000"/>
                    </a:solidFill>
                    <a:latin typeface="Arial" panose="020B060402020202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C.HERIBERTO </a:t>
                </a:r>
                <a:r>
                  <a:rPr lang="es-MX" sz="600" dirty="0">
                    <a:solidFill>
                      <a:srgbClr val="000000"/>
                    </a:solidFill>
                    <a:latin typeface="Arial" panose="020B060402020202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HERNANDEZ VASTILLO                             </a:t>
                </a:r>
                <a:r>
                  <a:rPr lang="es-MX" sz="600" dirty="0" smtClean="0">
                    <a:solidFill>
                      <a:srgbClr val="000000"/>
                    </a:solidFill>
                    <a:latin typeface="Arial" panose="020B060402020202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AYUDANTE </a:t>
                </a:r>
                <a:r>
                  <a:rPr lang="es-MX" sz="600" dirty="0">
                    <a:solidFill>
                      <a:srgbClr val="000000"/>
                    </a:solidFill>
                    <a:latin typeface="Arial" panose="020B060402020202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GENERAL </a:t>
                </a:r>
                <a:r>
                  <a:rPr lang="es-MX" sz="600" dirty="0" smtClean="0">
                    <a:solidFill>
                      <a:srgbClr val="000000"/>
                    </a:solidFill>
                    <a:latin typeface="Arial" panose="020B060402020202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K</a:t>
                </a:r>
                <a:endParaRPr lang="es-MX" sz="600" dirty="0">
                  <a:solidFill>
                    <a:srgbClr val="000000"/>
                  </a:solidFill>
                  <a:latin typeface="Arial" panose="020B0604020202020204" pitchFamily="34" charset="0"/>
                  <a:ea typeface="Calibri" panose="020F0502020204030204" pitchFamily="34" charset="0"/>
                  <a:cs typeface="Arial" panose="020B0604020202020204" pitchFamily="34" charset="0"/>
                </a:endParaRPr>
              </a:p>
              <a:p>
                <a:r>
                  <a:rPr lang="es-MX" sz="600" dirty="0" smtClean="0">
                    <a:solidFill>
                      <a:srgbClr val="000000"/>
                    </a:solidFill>
                    <a:latin typeface="Arial" panose="020B060402020202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C.GABRIEL </a:t>
                </a:r>
                <a:r>
                  <a:rPr lang="es-MX" sz="600" dirty="0">
                    <a:solidFill>
                      <a:srgbClr val="000000"/>
                    </a:solidFill>
                    <a:latin typeface="Arial" panose="020B060402020202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PINEDA VAZQUEZ                                            AYUDANTE GENERAL </a:t>
                </a:r>
                <a:r>
                  <a:rPr lang="es-MX" sz="600" dirty="0" smtClean="0">
                    <a:solidFill>
                      <a:srgbClr val="000000"/>
                    </a:solidFill>
                    <a:latin typeface="Arial" panose="020B060402020202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K</a:t>
                </a:r>
                <a:endParaRPr lang="es-MX" sz="600" dirty="0">
                  <a:solidFill>
                    <a:srgbClr val="000000"/>
                  </a:solidFill>
                  <a:latin typeface="Arial" panose="020B0604020202020204" pitchFamily="34" charset="0"/>
                  <a:ea typeface="Calibri" panose="020F0502020204030204" pitchFamily="34" charset="0"/>
                  <a:cs typeface="Arial" panose="020B0604020202020204" pitchFamily="34" charset="0"/>
                </a:endParaRPr>
              </a:p>
              <a:p>
                <a:r>
                  <a:rPr lang="es-MX" sz="600" dirty="0" smtClean="0">
                    <a:solidFill>
                      <a:schemeClr val="tx1"/>
                    </a:solidFill>
                    <a:latin typeface="Arial" panose="020B060402020202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C.CITLALI </a:t>
                </a:r>
                <a:r>
                  <a:rPr lang="es-MX" sz="600" dirty="0">
                    <a:solidFill>
                      <a:schemeClr val="tx1"/>
                    </a:solidFill>
                    <a:latin typeface="Arial" panose="020B060402020202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SALAZAR CASTRO                                              </a:t>
                </a:r>
                <a:r>
                  <a:rPr lang="es-MX" sz="600" dirty="0" smtClean="0">
                    <a:solidFill>
                      <a:srgbClr val="000000"/>
                    </a:solidFill>
                    <a:latin typeface="Arial" panose="020B060402020202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AYUDANTE </a:t>
                </a:r>
                <a:r>
                  <a:rPr lang="es-MX" sz="600" dirty="0">
                    <a:solidFill>
                      <a:srgbClr val="000000"/>
                    </a:solidFill>
                    <a:latin typeface="Arial" panose="020B060402020202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GENERAL </a:t>
                </a:r>
                <a:r>
                  <a:rPr lang="es-MX" sz="600" dirty="0" smtClean="0">
                    <a:solidFill>
                      <a:srgbClr val="000000"/>
                    </a:solidFill>
                    <a:latin typeface="Arial" panose="020B060402020202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I</a:t>
                </a:r>
                <a:endParaRPr lang="es-MX" sz="600" dirty="0">
                  <a:solidFill>
                    <a:srgbClr val="000000"/>
                  </a:solidFill>
                  <a:latin typeface="Arial" panose="020B0604020202020204" pitchFamily="34" charset="0"/>
                  <a:ea typeface="Calibri" panose="020F0502020204030204" pitchFamily="34" charset="0"/>
                  <a:cs typeface="Arial" panose="020B0604020202020204" pitchFamily="34" charset="0"/>
                </a:endParaRPr>
              </a:p>
              <a:p>
                <a:r>
                  <a:rPr lang="es-MX" sz="600" dirty="0" smtClean="0">
                    <a:solidFill>
                      <a:srgbClr val="000000"/>
                    </a:solidFill>
                    <a:latin typeface="Arial" panose="020B060402020202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C.MIGUEL </a:t>
                </a:r>
                <a:r>
                  <a:rPr lang="es-MX" sz="600" dirty="0">
                    <a:solidFill>
                      <a:srgbClr val="000000"/>
                    </a:solidFill>
                    <a:latin typeface="Arial" panose="020B060402020202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HERNANDEZ                                                     </a:t>
                </a:r>
                <a:r>
                  <a:rPr lang="es-MX" sz="600" dirty="0" smtClean="0">
                    <a:solidFill>
                      <a:srgbClr val="000000"/>
                    </a:solidFill>
                    <a:latin typeface="Arial" panose="020B060402020202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  AYUDANTE </a:t>
                </a:r>
                <a:r>
                  <a:rPr lang="es-MX" sz="600" dirty="0">
                    <a:solidFill>
                      <a:srgbClr val="000000"/>
                    </a:solidFill>
                    <a:latin typeface="Arial" panose="020B060402020202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GENERAL </a:t>
                </a:r>
                <a:r>
                  <a:rPr lang="es-MX" sz="600" dirty="0" smtClean="0">
                    <a:solidFill>
                      <a:srgbClr val="000000"/>
                    </a:solidFill>
                    <a:latin typeface="Arial" panose="020B060402020202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I</a:t>
                </a:r>
                <a:endParaRPr lang="es-MX" sz="600" dirty="0">
                  <a:solidFill>
                    <a:srgbClr val="000000"/>
                  </a:solidFill>
                  <a:latin typeface="Arial" panose="020B0604020202020204" pitchFamily="34" charset="0"/>
                  <a:ea typeface="Calibri" panose="020F0502020204030204" pitchFamily="34" charset="0"/>
                  <a:cs typeface="Arial" panose="020B0604020202020204" pitchFamily="34" charset="0"/>
                </a:endParaRPr>
              </a:p>
              <a:p>
                <a:r>
                  <a:rPr lang="es-MX" sz="600" dirty="0" smtClean="0">
                    <a:solidFill>
                      <a:srgbClr val="000000"/>
                    </a:solidFill>
                    <a:latin typeface="Arial" panose="020B060402020202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C.MARTIN </a:t>
                </a:r>
                <a:r>
                  <a:rPr lang="es-MX" sz="600" dirty="0">
                    <a:solidFill>
                      <a:srgbClr val="000000"/>
                    </a:solidFill>
                    <a:latin typeface="Arial" panose="020B060402020202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JUAREZ SALDIERNA                                        </a:t>
                </a:r>
                <a:r>
                  <a:rPr lang="es-MX" sz="600" dirty="0" smtClean="0">
                    <a:solidFill>
                      <a:srgbClr val="000000"/>
                    </a:solidFill>
                    <a:latin typeface="Arial" panose="020B060402020202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  AYUDANTE GENERAL J</a:t>
                </a:r>
                <a:endParaRPr lang="es-MX" sz="600" dirty="0">
                  <a:solidFill>
                    <a:srgbClr val="000000"/>
                  </a:solidFill>
                  <a:latin typeface="Arial" panose="020B0604020202020204" pitchFamily="34" charset="0"/>
                  <a:ea typeface="Calibri" panose="020F0502020204030204" pitchFamily="34" charset="0"/>
                  <a:cs typeface="Arial" panose="020B0604020202020204" pitchFamily="34" charset="0"/>
                </a:endParaRPr>
              </a:p>
              <a:p>
                <a:r>
                  <a:rPr lang="es-MX" sz="600" dirty="0" smtClean="0">
                    <a:solidFill>
                      <a:srgbClr val="000000"/>
                    </a:solidFill>
                    <a:latin typeface="Arial" panose="020B060402020202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C.JOSE </a:t>
                </a:r>
                <a:r>
                  <a:rPr lang="es-MX" sz="600" dirty="0">
                    <a:solidFill>
                      <a:srgbClr val="000000"/>
                    </a:solidFill>
                    <a:latin typeface="Arial" panose="020B060402020202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ENRIQUE ALVARADO </a:t>
                </a:r>
                <a:r>
                  <a:rPr lang="es-MX" sz="600" dirty="0" smtClean="0">
                    <a:solidFill>
                      <a:srgbClr val="000000"/>
                    </a:solidFill>
                    <a:latin typeface="Arial" panose="020B060402020202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MARTINEZ                         VELADOR</a:t>
                </a:r>
                <a:endParaRPr lang="es-MX" sz="600" dirty="0">
                  <a:solidFill>
                    <a:srgbClr val="000000"/>
                  </a:solidFill>
                  <a:latin typeface="Arial" panose="020B0604020202020204" pitchFamily="34" charset="0"/>
                  <a:ea typeface="Calibri" panose="020F0502020204030204" pitchFamily="34" charset="0"/>
                  <a:cs typeface="Arial" panose="020B0604020202020204" pitchFamily="34" charset="0"/>
                </a:endParaRPr>
              </a:p>
              <a:p>
                <a:r>
                  <a:rPr lang="es-MX" sz="600" dirty="0" smtClean="0">
                    <a:solidFill>
                      <a:srgbClr val="000000"/>
                    </a:solidFill>
                    <a:latin typeface="Arial" panose="020B060402020202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C, ARMANDO DE LEON HERRERA</a:t>
                </a:r>
                <a:r>
                  <a:rPr lang="es-MX" sz="600" dirty="0" smtClean="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                                    AYUDANTE  GENERAL D</a:t>
                </a:r>
                <a:endParaRPr lang="es-MX" sz="600" dirty="0" smtClean="0">
                  <a:solidFill>
                    <a:srgbClr val="000000"/>
                  </a:solidFill>
                  <a:latin typeface="Arial" panose="020B0604020202020204" pitchFamily="34" charset="0"/>
                  <a:ea typeface="Calibri" panose="020F0502020204030204" pitchFamily="34" charset="0"/>
                  <a:cs typeface="Arial" panose="020B0604020202020204" pitchFamily="34" charset="0"/>
                </a:endParaRPr>
              </a:p>
              <a:p>
                <a:r>
                  <a:rPr lang="es-MX" sz="600" dirty="0" smtClean="0">
                    <a:solidFill>
                      <a:srgbClr val="000000"/>
                    </a:solidFill>
                    <a:latin typeface="Arial" panose="020B060402020202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C.ARTURO GAMALIEL MORALES OROZCO                      AYUDANTE GENERAL J</a:t>
                </a:r>
              </a:p>
              <a:p>
                <a:r>
                  <a:rPr lang="es-MX" sz="600" dirty="0" smtClean="0">
                    <a:solidFill>
                      <a:srgbClr val="000000"/>
                    </a:solidFill>
                    <a:latin typeface="Arial" panose="020B060402020202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LIC.CARMELO </a:t>
                </a:r>
                <a:r>
                  <a:rPr lang="es-MX" sz="600" dirty="0">
                    <a:solidFill>
                      <a:srgbClr val="000000"/>
                    </a:solidFill>
                    <a:latin typeface="Arial" panose="020B060402020202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TORRES HERNANDEZ                            </a:t>
                </a:r>
                <a:r>
                  <a:rPr lang="es-MX" sz="600" dirty="0" smtClean="0">
                    <a:solidFill>
                      <a:srgbClr val="000000"/>
                    </a:solidFill>
                    <a:latin typeface="Arial" panose="020B060402020202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  AUXILIAR </a:t>
                </a:r>
                <a:r>
                  <a:rPr lang="es-MX" sz="600" dirty="0">
                    <a:solidFill>
                      <a:srgbClr val="000000"/>
                    </a:solidFill>
                    <a:latin typeface="Arial" panose="020B060402020202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ADMINISTRATIVO </a:t>
                </a:r>
                <a:r>
                  <a:rPr lang="es-MX" sz="600" dirty="0" smtClean="0">
                    <a:solidFill>
                      <a:srgbClr val="000000"/>
                    </a:solidFill>
                    <a:latin typeface="Arial" panose="020B060402020202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D</a:t>
                </a:r>
                <a:endParaRPr lang="es-MX" sz="600" dirty="0">
                  <a:solidFill>
                    <a:srgbClr val="000000"/>
                  </a:solidFill>
                  <a:latin typeface="Arial" panose="020B0604020202020204" pitchFamily="34" charset="0"/>
                  <a:ea typeface="Calibri" panose="020F0502020204030204" pitchFamily="34" charset="0"/>
                  <a:cs typeface="Arial" panose="020B0604020202020204" pitchFamily="34" charset="0"/>
                </a:endParaRPr>
              </a:p>
              <a:p>
                <a:r>
                  <a:rPr lang="es-MX" sz="600" dirty="0" smtClean="0">
                    <a:solidFill>
                      <a:srgbClr val="000000"/>
                    </a:solidFill>
                    <a:latin typeface="Arial" panose="020B060402020202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ING.BERNARDINO </a:t>
                </a:r>
                <a:r>
                  <a:rPr lang="es-MX" sz="600" dirty="0">
                    <a:solidFill>
                      <a:srgbClr val="000000"/>
                    </a:solidFill>
                    <a:latin typeface="Arial" panose="020B060402020202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HERNANDEZ ALVAREZ                       </a:t>
                </a:r>
                <a:r>
                  <a:rPr lang="es-MX" sz="600" dirty="0" smtClean="0">
                    <a:solidFill>
                      <a:srgbClr val="000000"/>
                    </a:solidFill>
                    <a:latin typeface="Arial" panose="020B060402020202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SUPERVISOR </a:t>
                </a:r>
                <a:r>
                  <a:rPr lang="es-MX" sz="600" dirty="0">
                    <a:solidFill>
                      <a:srgbClr val="000000"/>
                    </a:solidFill>
                    <a:latin typeface="Arial" panose="020B060402020202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DE OBRA A</a:t>
                </a:r>
              </a:p>
              <a:p>
                <a:r>
                  <a:rPr lang="es-MX" sz="600" dirty="0" smtClean="0">
                    <a:solidFill>
                      <a:srgbClr val="000000"/>
                    </a:solidFill>
                    <a:latin typeface="Arial" panose="020B060402020202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C.IVAN </a:t>
                </a:r>
                <a:r>
                  <a:rPr lang="es-MX" sz="600" dirty="0">
                    <a:solidFill>
                      <a:srgbClr val="000000"/>
                    </a:solidFill>
                    <a:latin typeface="Arial" panose="020B060402020202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RENE ZUÑIGA VAZQUEZ                                    </a:t>
                </a:r>
                <a:r>
                  <a:rPr lang="es-MX" sz="600" dirty="0" smtClean="0">
                    <a:solidFill>
                      <a:srgbClr val="000000"/>
                    </a:solidFill>
                    <a:latin typeface="Arial" panose="020B060402020202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     SUPERVISOR </a:t>
                </a:r>
                <a:r>
                  <a:rPr lang="es-MX" sz="600" dirty="0">
                    <a:solidFill>
                      <a:srgbClr val="000000"/>
                    </a:solidFill>
                    <a:latin typeface="Arial" panose="020B060402020202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DE OBRA </a:t>
                </a:r>
                <a:r>
                  <a:rPr lang="es-MX" sz="600" dirty="0" smtClean="0">
                    <a:solidFill>
                      <a:srgbClr val="000000"/>
                    </a:solidFill>
                    <a:latin typeface="Arial" panose="020B060402020202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B</a:t>
                </a:r>
              </a:p>
              <a:p>
                <a:r>
                  <a:rPr lang="es-MX" sz="600" dirty="0" smtClean="0">
                    <a:solidFill>
                      <a:srgbClr val="000000"/>
                    </a:solidFill>
                    <a:latin typeface="Arial" panose="020B060402020202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C. JESUS ELENO BACA RODRIGUEZ                                  AYUDANTE GENERAL I</a:t>
                </a:r>
                <a:endParaRPr lang="es-MX" sz="600" dirty="0">
                  <a:solidFill>
                    <a:srgbClr val="000000"/>
                  </a:solidFill>
                  <a:latin typeface="Arial" panose="020B0604020202020204" pitchFamily="34" charset="0"/>
                  <a:ea typeface="Calibri" panose="020F0502020204030204" pitchFamily="34" charset="0"/>
                  <a:cs typeface="Arial" panose="020B0604020202020204" pitchFamily="34" charset="0"/>
                </a:endParaRPr>
              </a:p>
              <a:p>
                <a:pPr marR="189235"/>
                <a:r>
                  <a:rPr lang="es-MX" sz="600" dirty="0" smtClean="0">
                    <a:solidFill>
                      <a:srgbClr val="000000"/>
                    </a:solidFill>
                    <a:latin typeface="Arial" panose="020B060402020202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C.ALMA </a:t>
                </a:r>
                <a:r>
                  <a:rPr lang="es-MX" sz="600" dirty="0">
                    <a:solidFill>
                      <a:srgbClr val="000000"/>
                    </a:solidFill>
                    <a:latin typeface="Arial" panose="020B060402020202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LETICIA SILVA MARTÍNEZ                                   </a:t>
                </a:r>
                <a:r>
                  <a:rPr lang="es-MX" sz="600" dirty="0" smtClean="0">
                    <a:solidFill>
                      <a:srgbClr val="000000"/>
                    </a:solidFill>
                    <a:latin typeface="Arial" panose="020B060402020202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    INTENDENTE</a:t>
                </a:r>
                <a:endParaRPr lang="es-MX" sz="600" dirty="0">
                  <a:solidFill>
                    <a:srgbClr val="000000"/>
                  </a:solidFill>
                  <a:latin typeface="Arial" panose="020B0604020202020204" pitchFamily="34" charset="0"/>
                  <a:ea typeface="Calibri" panose="020F0502020204030204" pitchFamily="34" charset="0"/>
                  <a:cs typeface="Arial" panose="020B0604020202020204" pitchFamily="34" charset="0"/>
                </a:endParaRPr>
              </a:p>
              <a:p>
                <a:r>
                  <a:rPr lang="es-MX" sz="600" dirty="0" smtClean="0">
                    <a:solidFill>
                      <a:srgbClr val="000000"/>
                    </a:solidFill>
                    <a:latin typeface="Arial" panose="020B060402020202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C</a:t>
                </a:r>
                <a:r>
                  <a:rPr lang="es-MX" sz="600" dirty="0">
                    <a:solidFill>
                      <a:srgbClr val="000000"/>
                    </a:solidFill>
                    <a:latin typeface="Arial" panose="020B060402020202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. </a:t>
                </a:r>
                <a:r>
                  <a:rPr lang="es-MX" sz="600" dirty="0" smtClean="0">
                    <a:solidFill>
                      <a:srgbClr val="000000"/>
                    </a:solidFill>
                    <a:latin typeface="Arial" panose="020B060402020202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ROMUALDO RODRIGUEZ NOLAZCO                              AYUDANTE GENERAL D</a:t>
                </a:r>
              </a:p>
              <a:p>
                <a:pPr>
                  <a:lnSpc>
                    <a:spcPct val="107000"/>
                  </a:lnSpc>
                </a:pPr>
                <a:r>
                  <a:rPr lang="es-MX" sz="600" dirty="0" smtClean="0">
                    <a:solidFill>
                      <a:srgbClr val="000000"/>
                    </a:solidFill>
                    <a:latin typeface="Arial" panose="020B060402020202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ING. MIGUEL ANGEL HERRERA AMAYA                            SUPERVISOR DE OBRA A</a:t>
                </a:r>
              </a:p>
              <a:p>
                <a:pPr>
                  <a:lnSpc>
                    <a:spcPct val="107000"/>
                  </a:lnSpc>
                </a:pPr>
                <a:r>
                  <a:rPr lang="es-MX" sz="600" dirty="0" smtClean="0">
                    <a:solidFill>
                      <a:srgbClr val="000000"/>
                    </a:solidFill>
                    <a:latin typeface="Arial" panose="020B060402020202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LIC.DEMETRIO AGUILAR MARTINEZ                                 AUXILIAR ADMINISTRATIVO A</a:t>
                </a:r>
                <a:endParaRPr lang="es-MX" sz="600" dirty="0" smtClean="0">
                  <a:latin typeface="Arial" panose="020B0604020202020204" pitchFamily="34" charset="0"/>
                  <a:ea typeface="Calibri" panose="020F0502020204030204" pitchFamily="34" charset="0"/>
                  <a:cs typeface="Arial" panose="020B0604020202020204" pitchFamily="34" charset="0"/>
                </a:endParaRPr>
              </a:p>
              <a:p>
                <a:pPr>
                  <a:lnSpc>
                    <a:spcPct val="107000"/>
                  </a:lnSpc>
                </a:pPr>
                <a:r>
                  <a:rPr lang="es-MX" sz="600" dirty="0">
                    <a:solidFill>
                      <a:srgbClr val="000000"/>
                    </a:solidFill>
                    <a:latin typeface="Arial" panose="020B060402020202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TEC. JOSÉ VICTORIANO MALDONADO                  </a:t>
                </a:r>
                <a:r>
                  <a:rPr lang="es-MX" sz="600" dirty="0" smtClean="0">
                    <a:solidFill>
                      <a:srgbClr val="000000"/>
                    </a:solidFill>
                    <a:latin typeface="Arial" panose="020B060402020202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           SUPERVISORDE </a:t>
                </a:r>
                <a:r>
                  <a:rPr lang="es-MX" sz="600" dirty="0">
                    <a:solidFill>
                      <a:srgbClr val="000000"/>
                    </a:solidFill>
                    <a:latin typeface="Arial" panose="020B060402020202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OBRA </a:t>
                </a:r>
                <a:r>
                  <a:rPr lang="es-MX" sz="600" dirty="0" smtClean="0">
                    <a:solidFill>
                      <a:srgbClr val="000000"/>
                    </a:solidFill>
                    <a:latin typeface="Arial" panose="020B060402020202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C</a:t>
                </a:r>
              </a:p>
              <a:p>
                <a:pPr>
                  <a:lnSpc>
                    <a:spcPct val="107000"/>
                  </a:lnSpc>
                </a:pPr>
                <a:r>
                  <a:rPr lang="es-MX" sz="600" dirty="0" smtClean="0">
                    <a:solidFill>
                      <a:srgbClr val="000000"/>
                    </a:solidFill>
                    <a:latin typeface="Arial" panose="020B060402020202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C. REY ISMAEL OCHOA IBARRA                                        AYUDANTE GENERAL I</a:t>
                </a:r>
              </a:p>
              <a:p>
                <a:pPr>
                  <a:lnSpc>
                    <a:spcPct val="107000"/>
                  </a:lnSpc>
                </a:pPr>
                <a:r>
                  <a:rPr lang="es-MX" sz="600" dirty="0" smtClean="0">
                    <a:solidFill>
                      <a:srgbClr val="000000"/>
                    </a:solidFill>
                    <a:latin typeface="Arial" panose="020B060402020202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C. ISELA NATALY MUNGUIA AMARO                                 INTENDENTE</a:t>
                </a:r>
                <a:endParaRPr lang="es-MX" sz="600" dirty="0">
                  <a:solidFill>
                    <a:srgbClr val="000000"/>
                  </a:solidFill>
                  <a:latin typeface="Arial" panose="020B0604020202020204" pitchFamily="34" charset="0"/>
                  <a:ea typeface="Calibri" panose="020F0502020204030204" pitchFamily="34" charset="0"/>
                  <a:cs typeface="Arial" panose="020B0604020202020204" pitchFamily="34" charset="0"/>
                </a:endParaRPr>
              </a:p>
              <a:p>
                <a:pPr>
                  <a:lnSpc>
                    <a:spcPct val="107000"/>
                  </a:lnSpc>
                </a:pPr>
                <a:endParaRPr lang="es-MX" sz="600" dirty="0" smtClean="0">
                  <a:solidFill>
                    <a:srgbClr val="000000"/>
                  </a:solidFill>
                  <a:latin typeface="Arial" panose="020B0604020202020204" pitchFamily="34" charset="0"/>
                  <a:ea typeface="Calibri" panose="020F0502020204030204" pitchFamily="34" charset="0"/>
                  <a:cs typeface="Arial" panose="020B0604020202020204" pitchFamily="34" charset="0"/>
                </a:endParaRPr>
              </a:p>
              <a:p>
                <a:pPr>
                  <a:lnSpc>
                    <a:spcPct val="107000"/>
                  </a:lnSpc>
                </a:pPr>
                <a:endParaRPr lang="es-MX" sz="600" dirty="0" smtClean="0">
                  <a:latin typeface="Arial" panose="020B0604020202020204" pitchFamily="34" charset="0"/>
                  <a:ea typeface="Calibri" panose="020F0502020204030204" pitchFamily="34" charset="0"/>
                  <a:cs typeface="Arial" panose="020B0604020202020204" pitchFamily="34" charset="0"/>
                </a:endParaRPr>
              </a:p>
              <a:p>
                <a:endParaRPr lang="es-MX" sz="600" dirty="0" smtClean="0">
                  <a:solidFill>
                    <a:srgbClr val="000000"/>
                  </a:solidFill>
                  <a:latin typeface="Arial" panose="020B0604020202020204" pitchFamily="34" charset="0"/>
                  <a:ea typeface="Calibri" panose="020F0502020204030204" pitchFamily="34" charset="0"/>
                  <a:cs typeface="Arial" panose="020B0604020202020204" pitchFamily="34" charset="0"/>
                </a:endParaRPr>
              </a:p>
              <a:p>
                <a:pPr algn="ctr">
                  <a:lnSpc>
                    <a:spcPct val="107000"/>
                  </a:lnSpc>
                  <a:spcBef>
                    <a:spcPts val="357"/>
                  </a:spcBef>
                  <a:spcAft>
                    <a:spcPts val="600"/>
                  </a:spcAft>
                </a:pPr>
                <a:r>
                  <a:rPr lang="es-MX" sz="500" dirty="0">
                    <a:latin typeface="+mj-lt"/>
                    <a:ea typeface="Calibri" panose="020F0502020204030204" pitchFamily="34" charset="0"/>
                    <a:cs typeface="Calibri" panose="020F0502020204030204" pitchFamily="34" charset="0"/>
                  </a:rPr>
                  <a:t> </a:t>
                </a:r>
                <a:endParaRPr lang="es-MX" sz="1000" dirty="0">
                  <a:latin typeface="+mj-lt"/>
                  <a:ea typeface="Calibri" panose="020F0502020204030204" pitchFamily="34" charset="0"/>
                  <a:cs typeface="Times New Roman" panose="02020603050405020304" pitchFamily="18" charset="0"/>
                </a:endParaRPr>
              </a:p>
              <a:p>
                <a:pPr>
                  <a:lnSpc>
                    <a:spcPts val="801"/>
                  </a:lnSpc>
                  <a:spcAft>
                    <a:spcPts val="801"/>
                  </a:spcAft>
                </a:pPr>
                <a:r>
                  <a:rPr lang="es-MX" sz="800" dirty="0">
                    <a:latin typeface="+mj-lt"/>
                    <a:ea typeface="Calibri" panose="020F0502020204030204" pitchFamily="34" charset="0"/>
                    <a:cs typeface="Times New Roman" panose="02020603050405020304" pitchFamily="18" charset="0"/>
                  </a:rPr>
                  <a:t> </a:t>
                </a:r>
                <a:endParaRPr lang="es-MX" sz="1000" dirty="0">
                  <a:latin typeface="+mj-lt"/>
                  <a:ea typeface="Calibri" panose="020F0502020204030204" pitchFamily="34" charset="0"/>
                  <a:cs typeface="Times New Roman" panose="02020603050405020304" pitchFamily="18" charset="0"/>
                </a:endParaRPr>
              </a:p>
              <a:p>
                <a:pPr algn="ctr">
                  <a:lnSpc>
                    <a:spcPct val="107000"/>
                  </a:lnSpc>
                  <a:spcAft>
                    <a:spcPts val="801"/>
                  </a:spcAft>
                </a:pPr>
                <a:r>
                  <a:rPr lang="es-MX" sz="1000" dirty="0">
                    <a:latin typeface="+mj-lt"/>
                    <a:ea typeface="Calibri" panose="020F0502020204030204" pitchFamily="34" charset="0"/>
                    <a:cs typeface="Times New Roman" panose="02020603050405020304" pitchFamily="18" charset="0"/>
                  </a:rPr>
                  <a:t> </a:t>
                </a:r>
              </a:p>
            </p:txBody>
          </p:sp>
          <p:sp>
            <p:nvSpPr>
              <p:cNvPr id="37" name="Rectángulo redondeado 36"/>
              <p:cNvSpPr/>
              <p:nvPr/>
            </p:nvSpPr>
            <p:spPr>
              <a:xfrm>
                <a:off x="12908275" y="14492170"/>
                <a:ext cx="1946572" cy="1013563"/>
              </a:xfrm>
              <a:prstGeom prst="roundRect">
                <a:avLst/>
              </a:prstGeom>
              <a:noFill/>
              <a:ln w="38100">
                <a:solidFill>
                  <a:schemeClr val="tx1"/>
                </a:solidFill>
              </a:ln>
            </p:spPr>
            <p:style>
              <a:lnRef idx="0">
                <a:schemeClr val="accent5"/>
              </a:lnRef>
              <a:fillRef idx="3">
                <a:schemeClr val="accent5"/>
              </a:fillRef>
              <a:effectRef idx="3">
                <a:schemeClr val="accent5"/>
              </a:effectRef>
              <a:fontRef idx="minor">
                <a:schemeClr val="lt1"/>
              </a:fontRef>
            </p:style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>
                  <a:lnSpc>
                    <a:spcPct val="107000"/>
                  </a:lnSpc>
                </a:pPr>
                <a:endParaRPr lang="es-MX" sz="500" b="1" dirty="0">
                  <a:solidFill>
                    <a:srgbClr val="000000"/>
                  </a:solidFill>
                  <a:latin typeface="+mj-lt"/>
                  <a:ea typeface="Calibri" panose="020F0502020204030204" pitchFamily="34" charset="0"/>
                  <a:cs typeface="Calibri" panose="020F0502020204030204" pitchFamily="34" charset="0"/>
                </a:endParaRPr>
              </a:p>
              <a:p>
                <a:pPr algn="ctr">
                  <a:lnSpc>
                    <a:spcPct val="107000"/>
                  </a:lnSpc>
                </a:pPr>
                <a:endParaRPr lang="es-MX" sz="500" b="1" dirty="0">
                  <a:solidFill>
                    <a:srgbClr val="000000"/>
                  </a:solidFill>
                  <a:latin typeface="+mj-lt"/>
                  <a:ea typeface="Calibri" panose="020F0502020204030204" pitchFamily="34" charset="0"/>
                  <a:cs typeface="Calibri" panose="020F0502020204030204" pitchFamily="34" charset="0"/>
                </a:endParaRPr>
              </a:p>
              <a:p>
                <a:pPr algn="ctr">
                  <a:lnSpc>
                    <a:spcPct val="107000"/>
                  </a:lnSpc>
                </a:pPr>
                <a:endParaRPr lang="es-MX" sz="500" b="1" dirty="0">
                  <a:solidFill>
                    <a:srgbClr val="000000"/>
                  </a:solidFill>
                  <a:latin typeface="+mj-lt"/>
                  <a:ea typeface="Calibri" panose="020F0502020204030204" pitchFamily="34" charset="0"/>
                  <a:cs typeface="Calibri" panose="020F0502020204030204" pitchFamily="34" charset="0"/>
                </a:endParaRPr>
              </a:p>
              <a:p>
                <a:pPr algn="ctr">
                  <a:lnSpc>
                    <a:spcPct val="107000"/>
                  </a:lnSpc>
                </a:pPr>
                <a:endParaRPr lang="es-MX" sz="500" b="1" dirty="0">
                  <a:solidFill>
                    <a:srgbClr val="000000"/>
                  </a:solidFill>
                  <a:latin typeface="+mj-lt"/>
                  <a:ea typeface="Calibri" panose="020F0502020204030204" pitchFamily="34" charset="0"/>
                  <a:cs typeface="Calibri" panose="020F0502020204030204" pitchFamily="34" charset="0"/>
                </a:endParaRPr>
              </a:p>
              <a:p>
                <a:pPr algn="ctr">
                  <a:lnSpc>
                    <a:spcPct val="107000"/>
                  </a:lnSpc>
                </a:pPr>
                <a:endParaRPr lang="es-MX" sz="500" b="1" dirty="0">
                  <a:solidFill>
                    <a:srgbClr val="000000"/>
                  </a:solidFill>
                  <a:latin typeface="+mj-lt"/>
                  <a:ea typeface="Calibri" panose="020F0502020204030204" pitchFamily="34" charset="0"/>
                  <a:cs typeface="Calibri" panose="020F0502020204030204" pitchFamily="34" charset="0"/>
                </a:endParaRPr>
              </a:p>
              <a:p>
                <a:pPr algn="ctr">
                  <a:lnSpc>
                    <a:spcPct val="107000"/>
                  </a:lnSpc>
                </a:pPr>
                <a:endParaRPr lang="es-MX" sz="500" b="1" dirty="0">
                  <a:solidFill>
                    <a:srgbClr val="000000"/>
                  </a:solidFill>
                  <a:latin typeface="+mj-lt"/>
                  <a:ea typeface="Calibri" panose="020F0502020204030204" pitchFamily="34" charset="0"/>
                  <a:cs typeface="Calibri" panose="020F0502020204030204" pitchFamily="34" charset="0"/>
                </a:endParaRPr>
              </a:p>
              <a:p>
                <a:pPr algn="ctr">
                  <a:lnSpc>
                    <a:spcPct val="107000"/>
                  </a:lnSpc>
                </a:pPr>
                <a:endParaRPr lang="es-MX" sz="600" b="1" dirty="0" smtClean="0">
                  <a:solidFill>
                    <a:srgbClr val="000000"/>
                  </a:solidFill>
                  <a:latin typeface="Arial" panose="020B0604020202020204" pitchFamily="34" charset="0"/>
                  <a:ea typeface="Calibri" panose="020F0502020204030204" pitchFamily="34" charset="0"/>
                  <a:cs typeface="Arial" panose="020B0604020202020204" pitchFamily="34" charset="0"/>
                </a:endParaRPr>
              </a:p>
              <a:p>
                <a:pPr algn="ctr">
                  <a:lnSpc>
                    <a:spcPct val="107000"/>
                  </a:lnSpc>
                </a:pPr>
                <a:r>
                  <a:rPr lang="es-MX" sz="600" b="1" dirty="0" smtClean="0">
                    <a:solidFill>
                      <a:srgbClr val="000000"/>
                    </a:solidFill>
                    <a:latin typeface="Arial" panose="020B060402020202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LIC.JANET </a:t>
                </a:r>
                <a:r>
                  <a:rPr lang="es-MX" sz="600" b="1" dirty="0">
                    <a:solidFill>
                      <a:srgbClr val="000000"/>
                    </a:solidFill>
                    <a:latin typeface="Arial" panose="020B060402020202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ADRIANA VEGA  RODRIGUEZ</a:t>
                </a:r>
                <a:r>
                  <a:rPr lang="es-MX" sz="600" dirty="0">
                    <a:solidFill>
                      <a:srgbClr val="000000"/>
                    </a:solidFill>
                    <a:latin typeface="Arial" panose="020B060402020202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  </a:t>
                </a:r>
                <a:endParaRPr lang="es-MX" sz="600" dirty="0">
                  <a:latin typeface="Arial" panose="020B0604020202020204" pitchFamily="34" charset="0"/>
                  <a:ea typeface="Calibri" panose="020F0502020204030204" pitchFamily="34" charset="0"/>
                  <a:cs typeface="Arial" panose="020B0604020202020204" pitchFamily="34" charset="0"/>
                </a:endParaRPr>
              </a:p>
              <a:p>
                <a:pPr algn="ctr">
                  <a:lnSpc>
                    <a:spcPct val="107000"/>
                  </a:lnSpc>
                </a:pPr>
                <a:r>
                  <a:rPr lang="es-MX" sz="600" spc="-5" dirty="0">
                    <a:solidFill>
                      <a:srgbClr val="000000"/>
                    </a:solidFill>
                    <a:latin typeface="Arial" panose="020B060402020202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INSTANCIA DE LA MUJER</a:t>
                </a:r>
                <a:endParaRPr lang="es-MX" sz="600" dirty="0">
                  <a:latin typeface="Arial" panose="020B0604020202020204" pitchFamily="34" charset="0"/>
                  <a:ea typeface="Calibri" panose="020F0502020204030204" pitchFamily="34" charset="0"/>
                  <a:cs typeface="Arial" panose="020B0604020202020204" pitchFamily="34" charset="0"/>
                </a:endParaRPr>
              </a:p>
              <a:p>
                <a:pPr algn="ctr">
                  <a:lnSpc>
                    <a:spcPct val="107000"/>
                  </a:lnSpc>
                </a:pPr>
                <a:r>
                  <a:rPr lang="es-MX" sz="600" dirty="0">
                    <a:solidFill>
                      <a:srgbClr val="000000"/>
                    </a:solidFill>
                    <a:latin typeface="Arial" panose="020B060402020202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D</a:t>
                </a:r>
                <a:r>
                  <a:rPr lang="es-MX" sz="600" spc="5" dirty="0">
                    <a:solidFill>
                      <a:srgbClr val="000000"/>
                    </a:solidFill>
                    <a:latin typeface="Arial" panose="020B060402020202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I</a:t>
                </a:r>
                <a:r>
                  <a:rPr lang="es-MX" sz="600" dirty="0">
                    <a:solidFill>
                      <a:srgbClr val="000000"/>
                    </a:solidFill>
                    <a:latin typeface="Arial" panose="020B060402020202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R</a:t>
                </a:r>
                <a:r>
                  <a:rPr lang="es-MX" sz="600" spc="-5" dirty="0">
                    <a:solidFill>
                      <a:srgbClr val="000000"/>
                    </a:solidFill>
                    <a:latin typeface="Arial" panose="020B060402020202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E</a:t>
                </a:r>
                <a:r>
                  <a:rPr lang="es-MX" sz="600" spc="5" dirty="0">
                    <a:solidFill>
                      <a:srgbClr val="000000"/>
                    </a:solidFill>
                    <a:latin typeface="Arial" panose="020B060402020202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C</a:t>
                </a:r>
                <a:r>
                  <a:rPr lang="es-MX" sz="600" spc="-5" dirty="0">
                    <a:solidFill>
                      <a:srgbClr val="000000"/>
                    </a:solidFill>
                    <a:latin typeface="Arial" panose="020B060402020202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T</a:t>
                </a:r>
                <a:r>
                  <a:rPr lang="es-MX" sz="600" dirty="0">
                    <a:solidFill>
                      <a:srgbClr val="000000"/>
                    </a:solidFill>
                    <a:latin typeface="Arial" panose="020B060402020202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ORA</a:t>
                </a:r>
                <a:endParaRPr lang="es-MX" sz="600" dirty="0">
                  <a:latin typeface="Arial" panose="020B0604020202020204" pitchFamily="34" charset="0"/>
                  <a:ea typeface="Calibri" panose="020F0502020204030204" pitchFamily="34" charset="0"/>
                  <a:cs typeface="Arial" panose="020B0604020202020204" pitchFamily="34" charset="0"/>
                </a:endParaRPr>
              </a:p>
              <a:p>
                <a:pPr algn="ctr">
                  <a:lnSpc>
                    <a:spcPct val="107000"/>
                  </a:lnSpc>
                </a:pPr>
                <a:r>
                  <a:rPr lang="es-MX" sz="500" dirty="0">
                    <a:solidFill>
                      <a:srgbClr val="000000"/>
                    </a:solidFill>
                    <a:latin typeface="+mj-lt"/>
                    <a:ea typeface="Calibri" panose="020F0502020204030204" pitchFamily="34" charset="0"/>
                    <a:cs typeface="Calibri" panose="020F0502020204030204" pitchFamily="34" charset="0"/>
                  </a:rPr>
                  <a:t> </a:t>
                </a:r>
                <a:endParaRPr lang="es-MX" sz="1000" dirty="0">
                  <a:latin typeface="+mj-lt"/>
                  <a:ea typeface="Calibri" panose="020F0502020204030204" pitchFamily="34" charset="0"/>
                  <a:cs typeface="Times New Roman" panose="02020603050405020304" pitchFamily="18" charset="0"/>
                </a:endParaRPr>
              </a:p>
            </p:txBody>
          </p:sp>
          <p:cxnSp>
            <p:nvCxnSpPr>
              <p:cNvPr id="39" name="Conector recto 38"/>
              <p:cNvCxnSpPr/>
              <p:nvPr/>
            </p:nvCxnSpPr>
            <p:spPr>
              <a:xfrm>
                <a:off x="10846327" y="15830505"/>
                <a:ext cx="12101796" cy="16667"/>
              </a:xfrm>
              <a:prstGeom prst="line">
                <a:avLst/>
              </a:prstGeom>
              <a:ln w="38100"/>
            </p:spPr>
            <p:style>
              <a:lnRef idx="3">
                <a:schemeClr val="dk1"/>
              </a:lnRef>
              <a:fillRef idx="0">
                <a:schemeClr val="dk1"/>
              </a:fillRef>
              <a:effectRef idx="2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75" name="Conector recto 74"/>
              <p:cNvCxnSpPr/>
              <p:nvPr/>
            </p:nvCxnSpPr>
            <p:spPr>
              <a:xfrm>
                <a:off x="17107054" y="5566283"/>
                <a:ext cx="26910" cy="12336705"/>
              </a:xfrm>
              <a:prstGeom prst="line">
                <a:avLst/>
              </a:prstGeom>
              <a:ln w="38100"/>
            </p:spPr>
            <p:style>
              <a:lnRef idx="3">
                <a:schemeClr val="dk1"/>
              </a:lnRef>
              <a:fillRef idx="0">
                <a:schemeClr val="dk1"/>
              </a:fillRef>
              <a:effectRef idx="2">
                <a:schemeClr val="dk1"/>
              </a:effectRef>
              <a:fontRef idx="minor">
                <a:schemeClr val="tx1"/>
              </a:fontRef>
            </p:style>
          </p:cxnSp>
          <p:grpSp>
            <p:nvGrpSpPr>
              <p:cNvPr id="120" name="119 Grupo"/>
              <p:cNvGrpSpPr/>
              <p:nvPr/>
            </p:nvGrpSpPr>
            <p:grpSpPr>
              <a:xfrm>
                <a:off x="15064760" y="14455336"/>
                <a:ext cx="1865881" cy="978230"/>
                <a:chOff x="12979123" y="15811696"/>
                <a:chExt cx="1605180" cy="971487"/>
              </a:xfrm>
            </p:grpSpPr>
            <p:sp>
              <p:nvSpPr>
                <p:cNvPr id="60" name="Rectángulo redondeado 59"/>
                <p:cNvSpPr/>
                <p:nvPr/>
              </p:nvSpPr>
              <p:spPr>
                <a:xfrm>
                  <a:off x="12979123" y="15811696"/>
                  <a:ext cx="1605180" cy="971487"/>
                </a:xfrm>
                <a:prstGeom prst="roundRect">
                  <a:avLst/>
                </a:prstGeom>
                <a:noFill/>
                <a:ln w="38100">
                  <a:solidFill>
                    <a:schemeClr val="tx1"/>
                  </a:solidFill>
                </a:ln>
              </p:spPr>
              <p:style>
                <a:lnRef idx="0">
                  <a:schemeClr val="accent5"/>
                </a:lnRef>
                <a:fillRef idx="3">
                  <a:schemeClr val="accent5"/>
                </a:fillRef>
                <a:effectRef idx="3">
                  <a:schemeClr val="accent5"/>
                </a:effectRef>
                <a:fontRef idx="minor">
                  <a:schemeClr val="lt1"/>
                </a:fontRef>
              </p:style>
              <p:txBody>
                <a:bodyPr rot="0" spcFirstLastPara="0" vert="horz" wrap="squar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ctr">
                    <a:lnSpc>
                      <a:spcPct val="107000"/>
                    </a:lnSpc>
                  </a:pPr>
                  <a:endParaRPr lang="es-MX" sz="500" b="1" dirty="0">
                    <a:solidFill>
                      <a:srgbClr val="000000"/>
                    </a:solidFill>
                    <a:latin typeface="+mj-lt"/>
                    <a:ea typeface="Calibri" panose="020F0502020204030204" pitchFamily="34" charset="0"/>
                    <a:cs typeface="Calibri" panose="020F0502020204030204" pitchFamily="34" charset="0"/>
                  </a:endParaRPr>
                </a:p>
                <a:p>
                  <a:pPr algn="ctr">
                    <a:lnSpc>
                      <a:spcPct val="107000"/>
                    </a:lnSpc>
                  </a:pPr>
                  <a:endParaRPr lang="es-MX" sz="500" b="1" dirty="0">
                    <a:solidFill>
                      <a:srgbClr val="000000"/>
                    </a:solidFill>
                    <a:latin typeface="+mj-lt"/>
                    <a:ea typeface="Calibri" panose="020F0502020204030204" pitchFamily="34" charset="0"/>
                    <a:cs typeface="Calibri" panose="020F0502020204030204" pitchFamily="34" charset="0"/>
                  </a:endParaRPr>
                </a:p>
                <a:p>
                  <a:pPr algn="ctr">
                    <a:lnSpc>
                      <a:spcPct val="107000"/>
                    </a:lnSpc>
                  </a:pPr>
                  <a:endParaRPr lang="es-MX" sz="500" b="1" dirty="0">
                    <a:solidFill>
                      <a:srgbClr val="000000"/>
                    </a:solidFill>
                    <a:latin typeface="+mj-lt"/>
                    <a:ea typeface="Calibri" panose="020F0502020204030204" pitchFamily="34" charset="0"/>
                    <a:cs typeface="Calibri" panose="020F0502020204030204" pitchFamily="34" charset="0"/>
                  </a:endParaRPr>
                </a:p>
                <a:p>
                  <a:pPr algn="ctr">
                    <a:lnSpc>
                      <a:spcPct val="107000"/>
                    </a:lnSpc>
                  </a:pPr>
                  <a:endParaRPr lang="es-MX" sz="500" b="1" dirty="0" smtClean="0">
                    <a:solidFill>
                      <a:srgbClr val="000000"/>
                    </a:solidFill>
                    <a:latin typeface="+mj-lt"/>
                    <a:ea typeface="Calibri" panose="020F0502020204030204" pitchFamily="34" charset="0"/>
                    <a:cs typeface="Calibri" panose="020F0502020204030204" pitchFamily="34" charset="0"/>
                  </a:endParaRPr>
                </a:p>
                <a:p>
                  <a:pPr algn="ctr">
                    <a:lnSpc>
                      <a:spcPct val="107000"/>
                    </a:lnSpc>
                  </a:pPr>
                  <a:endParaRPr lang="es-MX" sz="500" b="1" dirty="0">
                    <a:solidFill>
                      <a:srgbClr val="000000"/>
                    </a:solidFill>
                    <a:latin typeface="+mj-lt"/>
                    <a:ea typeface="Calibri" panose="020F0502020204030204" pitchFamily="34" charset="0"/>
                    <a:cs typeface="Calibri" panose="020F0502020204030204" pitchFamily="34" charset="0"/>
                  </a:endParaRPr>
                </a:p>
                <a:p>
                  <a:pPr algn="ctr">
                    <a:lnSpc>
                      <a:spcPct val="107000"/>
                    </a:lnSpc>
                  </a:pPr>
                  <a:endParaRPr lang="es-MX" sz="500" b="1" dirty="0">
                    <a:solidFill>
                      <a:srgbClr val="000000"/>
                    </a:solidFill>
                    <a:latin typeface="+mj-lt"/>
                    <a:ea typeface="Calibri" panose="020F0502020204030204" pitchFamily="34" charset="0"/>
                    <a:cs typeface="Calibri" panose="020F0502020204030204" pitchFamily="34" charset="0"/>
                  </a:endParaRPr>
                </a:p>
                <a:p>
                  <a:pPr algn="ctr">
                    <a:lnSpc>
                      <a:spcPct val="107000"/>
                    </a:lnSpc>
                  </a:pPr>
                  <a:r>
                    <a:rPr lang="es-MX" sz="600" b="1" dirty="0">
                      <a:solidFill>
                        <a:srgbClr val="000000"/>
                      </a:solidFill>
                      <a:latin typeface="Arial" panose="020B0604020202020204" pitchFamily="34" charset="0"/>
                      <a:ea typeface="Calibri" panose="020F0502020204030204" pitchFamily="34" charset="0"/>
                      <a:cs typeface="Arial" panose="020B0604020202020204" pitchFamily="34" charset="0"/>
                    </a:rPr>
                    <a:t>ING.SANTIAGO CASTRO MENDOZA</a:t>
                  </a:r>
                </a:p>
                <a:p>
                  <a:pPr algn="ctr">
                    <a:lnSpc>
                      <a:spcPct val="107000"/>
                    </a:lnSpc>
                  </a:pPr>
                  <a:r>
                    <a:rPr lang="es-MX" sz="600" b="1" dirty="0">
                      <a:solidFill>
                        <a:srgbClr val="000000"/>
                      </a:solidFill>
                      <a:latin typeface="Arial" panose="020B0604020202020204" pitchFamily="34" charset="0"/>
                      <a:ea typeface="Calibri" panose="020F0502020204030204" pitchFamily="34" charset="0"/>
                      <a:cs typeface="Arial" panose="020B0604020202020204" pitchFamily="34" charset="0"/>
                    </a:rPr>
                    <a:t>TURISMO</a:t>
                  </a:r>
                  <a:endParaRPr lang="es-MX" sz="600" dirty="0">
                    <a:latin typeface="Arial" panose="020B0604020202020204" pitchFamily="34" charset="0"/>
                    <a:ea typeface="Calibri" panose="020F0502020204030204" pitchFamily="34" charset="0"/>
                    <a:cs typeface="Arial" panose="020B0604020202020204" pitchFamily="34" charset="0"/>
                  </a:endParaRPr>
                </a:p>
                <a:p>
                  <a:pPr algn="ctr">
                    <a:lnSpc>
                      <a:spcPct val="107000"/>
                    </a:lnSpc>
                  </a:pPr>
                  <a:r>
                    <a:rPr lang="es-MX" sz="600" dirty="0">
                      <a:solidFill>
                        <a:srgbClr val="000000"/>
                      </a:solidFill>
                      <a:latin typeface="Arial" panose="020B0604020202020204" pitchFamily="34" charset="0"/>
                      <a:ea typeface="Calibri" panose="020F0502020204030204" pitchFamily="34" charset="0"/>
                      <a:cs typeface="Arial" panose="020B0604020202020204" pitchFamily="34" charset="0"/>
                    </a:rPr>
                    <a:t>DIRECTOR</a:t>
                  </a:r>
                  <a:endParaRPr lang="es-MX" sz="600" dirty="0">
                    <a:latin typeface="Arial" panose="020B0604020202020204" pitchFamily="34" charset="0"/>
                    <a:ea typeface="Calibri" panose="020F0502020204030204" pitchFamily="34" charset="0"/>
                    <a:cs typeface="Arial" panose="020B0604020202020204" pitchFamily="34" charset="0"/>
                  </a:endParaRPr>
                </a:p>
              </p:txBody>
            </p:sp>
            <p:pic>
              <p:nvPicPr>
                <p:cNvPr id="84" name="Imagen 83"/>
                <p:cNvPicPr/>
                <p:nvPr/>
              </p:nvPicPr>
              <p:blipFill rotWithShape="1">
                <a:blip r:embed="rId3" cstate="print">
                  <a:extLst>
                    <a:ext uri="{BEBA8EAE-BF5A-486C-A8C5-ECC9F3942E4B}">
                      <a14:imgProps xmlns:a14="http://schemas.microsoft.com/office/drawing/2010/main">
                        <a14:imgLayer r:embed="rId4">
                          <a14:imgEffect>
                            <a14:brightnessContrast bright="20000" contrast="-20000"/>
                          </a14:imgEffect>
                        </a14:imgLayer>
                      </a14:imgProps>
                    </a:ex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 t="5658" b="16764"/>
                <a:stretch/>
              </p:blipFill>
              <p:spPr bwMode="auto">
                <a:xfrm>
                  <a:off x="13566554" y="15900017"/>
                  <a:ext cx="430317" cy="451198"/>
                </a:xfrm>
                <a:prstGeom prst="roundRect">
                  <a:avLst>
                    <a:gd name="adj" fmla="val 16667"/>
                  </a:avLst>
                </a:prstGeom>
                <a:ln>
                  <a:noFill/>
                </a:ln>
                <a:effectLst>
                  <a:outerShdw blurRad="76200" dist="38100" dir="7800000" algn="tl" rotWithShape="0">
                    <a:srgbClr val="000000">
                      <a:alpha val="40000"/>
                    </a:srgbClr>
                  </a:outerShdw>
                </a:effectLst>
                <a:scene3d>
                  <a:camera prst="orthographicFront"/>
                  <a:lightRig rig="contrasting" dir="t">
                    <a:rot lat="0" lon="0" rev="4200000"/>
                  </a:lightRig>
                </a:scene3d>
                <a:sp3d prstMaterial="plastic">
                  <a:bevelT w="381000" h="114300" prst="relaxedInset"/>
                  <a:contourClr>
                    <a:srgbClr val="969696"/>
                  </a:contourClr>
                </a:sp3d>
                <a:extLst>
                  <a:ext uri="{53640926-AAD7-44D8-BBD7-CCE9431645EC}">
                    <a14:shadowObscured xmlns:a14="http://schemas.microsoft.com/office/drawing/2010/main"/>
                  </a:ext>
                </a:extLst>
              </p:spPr>
            </p:pic>
          </p:grpSp>
          <p:grpSp>
            <p:nvGrpSpPr>
              <p:cNvPr id="101" name="100 Grupo"/>
              <p:cNvGrpSpPr/>
              <p:nvPr/>
            </p:nvGrpSpPr>
            <p:grpSpPr>
              <a:xfrm>
                <a:off x="17661094" y="16249364"/>
                <a:ext cx="2252203" cy="1136055"/>
                <a:chOff x="14190107" y="17920851"/>
                <a:chExt cx="1937525" cy="1128224"/>
              </a:xfrm>
            </p:grpSpPr>
            <p:sp>
              <p:nvSpPr>
                <p:cNvPr id="36" name="Rectángulo redondeado 35"/>
                <p:cNvSpPr/>
                <p:nvPr/>
              </p:nvSpPr>
              <p:spPr>
                <a:xfrm>
                  <a:off x="14190107" y="17920851"/>
                  <a:ext cx="1937525" cy="1128224"/>
                </a:xfrm>
                <a:prstGeom prst="roundRect">
                  <a:avLst/>
                </a:prstGeom>
                <a:noFill/>
                <a:ln w="38100">
                  <a:solidFill>
                    <a:schemeClr val="tx1"/>
                  </a:solidFill>
                </a:ln>
              </p:spPr>
              <p:style>
                <a:lnRef idx="0">
                  <a:schemeClr val="accent5"/>
                </a:lnRef>
                <a:fillRef idx="3">
                  <a:schemeClr val="accent5"/>
                </a:fillRef>
                <a:effectRef idx="3">
                  <a:schemeClr val="accent5"/>
                </a:effectRef>
                <a:fontRef idx="minor">
                  <a:schemeClr val="lt1"/>
                </a:fontRef>
              </p:style>
              <p:txBody>
                <a:bodyPr rot="0" spcFirstLastPara="0" vert="horz" wrap="squar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marR="232416">
                    <a:lnSpc>
                      <a:spcPct val="107000"/>
                    </a:lnSpc>
                    <a:spcBef>
                      <a:spcPts val="175"/>
                    </a:spcBef>
                  </a:pPr>
                  <a:r>
                    <a:rPr lang="es-MX" sz="500" b="1" dirty="0">
                      <a:solidFill>
                        <a:srgbClr val="000000"/>
                      </a:solidFill>
                      <a:latin typeface="+mj-lt"/>
                      <a:ea typeface="Calibri" panose="020F0502020204030204" pitchFamily="34" charset="0"/>
                      <a:cs typeface="Calibri" panose="020F0502020204030204" pitchFamily="34" charset="0"/>
                    </a:rPr>
                    <a:t> </a:t>
                  </a:r>
                  <a:endParaRPr lang="es-MX" sz="1000" dirty="0">
                    <a:latin typeface="+mj-lt"/>
                    <a:ea typeface="Calibri" panose="020F0502020204030204" pitchFamily="34" charset="0"/>
                    <a:cs typeface="Times New Roman" panose="02020603050405020304" pitchFamily="18" charset="0"/>
                  </a:endParaRPr>
                </a:p>
                <a:p>
                  <a:pPr marL="234957" marR="232416">
                    <a:lnSpc>
                      <a:spcPct val="107000"/>
                    </a:lnSpc>
                    <a:spcBef>
                      <a:spcPts val="175"/>
                    </a:spcBef>
                  </a:pPr>
                  <a:r>
                    <a:rPr lang="es-MX" sz="500" b="1" dirty="0">
                      <a:solidFill>
                        <a:srgbClr val="000000"/>
                      </a:solidFill>
                      <a:latin typeface="+mj-lt"/>
                      <a:ea typeface="Calibri" panose="020F0502020204030204" pitchFamily="34" charset="0"/>
                      <a:cs typeface="Calibri" panose="020F0502020204030204" pitchFamily="34" charset="0"/>
                    </a:rPr>
                    <a:t>    </a:t>
                  </a:r>
                </a:p>
                <a:p>
                  <a:pPr marL="234957" marR="232416">
                    <a:lnSpc>
                      <a:spcPct val="107000"/>
                    </a:lnSpc>
                    <a:spcBef>
                      <a:spcPts val="175"/>
                    </a:spcBef>
                  </a:pPr>
                  <a:endParaRPr lang="es-MX" sz="500" b="1" dirty="0">
                    <a:solidFill>
                      <a:srgbClr val="000000"/>
                    </a:solidFill>
                    <a:latin typeface="+mj-lt"/>
                    <a:ea typeface="Calibri" panose="020F0502020204030204" pitchFamily="34" charset="0"/>
                    <a:cs typeface="Calibri" panose="020F0502020204030204" pitchFamily="34" charset="0"/>
                  </a:endParaRPr>
                </a:p>
                <a:p>
                  <a:pPr marL="234957" marR="232416">
                    <a:spcBef>
                      <a:spcPts val="175"/>
                    </a:spcBef>
                  </a:pPr>
                  <a:endParaRPr lang="es-MX" sz="500" b="1" dirty="0">
                    <a:solidFill>
                      <a:srgbClr val="000000"/>
                    </a:solidFill>
                    <a:latin typeface="+mj-lt"/>
                    <a:ea typeface="Calibri" panose="020F0502020204030204" pitchFamily="34" charset="0"/>
                    <a:cs typeface="Calibri" panose="020F0502020204030204" pitchFamily="34" charset="0"/>
                  </a:endParaRPr>
                </a:p>
                <a:p>
                  <a:pPr marL="234957" marR="232416" algn="ctr">
                    <a:spcBef>
                      <a:spcPts val="175"/>
                    </a:spcBef>
                  </a:pPr>
                  <a:endParaRPr lang="es-MX" sz="500" b="1" dirty="0" smtClean="0">
                    <a:solidFill>
                      <a:srgbClr val="000000"/>
                    </a:solidFill>
                    <a:latin typeface="+mj-lt"/>
                    <a:ea typeface="Calibri" panose="020F0502020204030204" pitchFamily="34" charset="0"/>
                    <a:cs typeface="Calibri" panose="020F0502020204030204" pitchFamily="34" charset="0"/>
                  </a:endParaRPr>
                </a:p>
                <a:p>
                  <a:pPr marL="234957" marR="232416" algn="ctr">
                    <a:spcBef>
                      <a:spcPts val="175"/>
                    </a:spcBef>
                  </a:pPr>
                  <a:endParaRPr lang="es-MX" sz="500" b="1" dirty="0">
                    <a:solidFill>
                      <a:srgbClr val="000000"/>
                    </a:solidFill>
                    <a:latin typeface="+mj-lt"/>
                    <a:ea typeface="Calibri" panose="020F0502020204030204" pitchFamily="34" charset="0"/>
                    <a:cs typeface="Calibri" panose="020F0502020204030204" pitchFamily="34" charset="0"/>
                  </a:endParaRPr>
                </a:p>
                <a:p>
                  <a:pPr marL="234957" marR="232416" algn="ctr">
                    <a:spcBef>
                      <a:spcPts val="175"/>
                    </a:spcBef>
                  </a:pPr>
                  <a:endParaRPr lang="es-MX" sz="500" b="1" dirty="0" smtClean="0">
                    <a:solidFill>
                      <a:srgbClr val="000000"/>
                    </a:solidFill>
                    <a:latin typeface="+mj-lt"/>
                    <a:ea typeface="Calibri" panose="020F0502020204030204" pitchFamily="34" charset="0"/>
                    <a:cs typeface="Calibri" panose="020F0502020204030204" pitchFamily="34" charset="0"/>
                  </a:endParaRPr>
                </a:p>
                <a:p>
                  <a:pPr marL="234957" marR="232416" algn="ctr">
                    <a:spcBef>
                      <a:spcPts val="175"/>
                    </a:spcBef>
                  </a:pPr>
                  <a:endParaRPr lang="es-MX" sz="500" b="1" dirty="0">
                    <a:solidFill>
                      <a:srgbClr val="000000"/>
                    </a:solidFill>
                    <a:latin typeface="+mj-lt"/>
                    <a:ea typeface="Calibri" panose="020F0502020204030204" pitchFamily="34" charset="0"/>
                    <a:cs typeface="Calibri" panose="020F0502020204030204" pitchFamily="34" charset="0"/>
                  </a:endParaRPr>
                </a:p>
                <a:p>
                  <a:pPr marL="234957" marR="232416" algn="ctr">
                    <a:spcBef>
                      <a:spcPts val="175"/>
                    </a:spcBef>
                  </a:pPr>
                  <a:endParaRPr lang="es-MX" sz="500" b="1" dirty="0" smtClean="0">
                    <a:solidFill>
                      <a:srgbClr val="000000"/>
                    </a:solidFill>
                    <a:latin typeface="+mj-lt"/>
                    <a:ea typeface="Calibri" panose="020F0502020204030204" pitchFamily="34" charset="0"/>
                    <a:cs typeface="Calibri" panose="020F0502020204030204" pitchFamily="34" charset="0"/>
                  </a:endParaRPr>
                </a:p>
                <a:p>
                  <a:pPr marL="234957" marR="232416" algn="ctr">
                    <a:spcBef>
                      <a:spcPts val="175"/>
                    </a:spcBef>
                  </a:pPr>
                  <a:endParaRPr lang="es-MX" sz="600" b="1" dirty="0" smtClean="0">
                    <a:solidFill>
                      <a:srgbClr val="000000"/>
                    </a:solidFill>
                    <a:latin typeface="Arial" panose="020B0604020202020204" pitchFamily="34" charset="0"/>
                    <a:ea typeface="Calibri" panose="020F0502020204030204" pitchFamily="34" charset="0"/>
                    <a:cs typeface="Arial" panose="020B0604020202020204" pitchFamily="34" charset="0"/>
                  </a:endParaRPr>
                </a:p>
                <a:p>
                  <a:pPr marL="234957" marR="232416" algn="ctr">
                    <a:spcBef>
                      <a:spcPts val="175"/>
                    </a:spcBef>
                  </a:pPr>
                  <a:r>
                    <a:rPr lang="es-MX" sz="600" b="1" dirty="0" smtClean="0">
                      <a:solidFill>
                        <a:srgbClr val="000000"/>
                      </a:solidFill>
                      <a:latin typeface="Arial" panose="020B0604020202020204" pitchFamily="34" charset="0"/>
                      <a:ea typeface="Calibri" panose="020F0502020204030204" pitchFamily="34" charset="0"/>
                      <a:cs typeface="Arial" panose="020B0604020202020204" pitchFamily="34" charset="0"/>
                    </a:rPr>
                    <a:t>LIC</a:t>
                  </a:r>
                  <a:r>
                    <a:rPr lang="es-MX" sz="600" b="1" dirty="0">
                      <a:solidFill>
                        <a:srgbClr val="000000"/>
                      </a:solidFill>
                      <a:latin typeface="Arial" panose="020B0604020202020204" pitchFamily="34" charset="0"/>
                      <a:ea typeface="Calibri" panose="020F0502020204030204" pitchFamily="34" charset="0"/>
                      <a:cs typeface="Arial" panose="020B0604020202020204" pitchFamily="34" charset="0"/>
                    </a:rPr>
                    <a:t>. ELIACIM RODRIGUEZ PADRON  </a:t>
                  </a:r>
                </a:p>
                <a:p>
                  <a:pPr marL="234957" marR="232416" algn="ctr">
                    <a:spcBef>
                      <a:spcPts val="175"/>
                    </a:spcBef>
                  </a:pPr>
                  <a:r>
                    <a:rPr lang="es-MX" sz="600" b="1" dirty="0">
                      <a:solidFill>
                        <a:srgbClr val="000000"/>
                      </a:solidFill>
                      <a:latin typeface="Arial" panose="020B0604020202020204" pitchFamily="34" charset="0"/>
                      <a:ea typeface="Calibri" panose="020F0502020204030204" pitchFamily="34" charset="0"/>
                      <a:cs typeface="Arial" panose="020B0604020202020204" pitchFamily="34" charset="0"/>
                    </a:rPr>
                    <a:t>   FO</a:t>
                  </a:r>
                  <a:r>
                    <a:rPr lang="es-MX" sz="600" b="1" spc="5" dirty="0">
                      <a:solidFill>
                        <a:srgbClr val="000000"/>
                      </a:solidFill>
                      <a:latin typeface="Arial" panose="020B0604020202020204" pitchFamily="34" charset="0"/>
                      <a:ea typeface="Calibri" panose="020F0502020204030204" pitchFamily="34" charset="0"/>
                      <a:cs typeface="Arial" panose="020B0604020202020204" pitchFamily="34" charset="0"/>
                    </a:rPr>
                    <a:t>M</a:t>
                  </a:r>
                  <a:r>
                    <a:rPr lang="es-MX" sz="600" b="1" spc="-5" dirty="0">
                      <a:solidFill>
                        <a:srgbClr val="000000"/>
                      </a:solidFill>
                      <a:latin typeface="Arial" panose="020B0604020202020204" pitchFamily="34" charset="0"/>
                      <a:ea typeface="Calibri" panose="020F0502020204030204" pitchFamily="34" charset="0"/>
                      <a:cs typeface="Arial" panose="020B0604020202020204" pitchFamily="34" charset="0"/>
                    </a:rPr>
                    <a:t>E</a:t>
                  </a:r>
                  <a:r>
                    <a:rPr lang="es-MX" sz="600" b="1" dirty="0">
                      <a:solidFill>
                        <a:srgbClr val="000000"/>
                      </a:solidFill>
                      <a:latin typeface="Arial" panose="020B0604020202020204" pitchFamily="34" charset="0"/>
                      <a:ea typeface="Calibri" panose="020F0502020204030204" pitchFamily="34" charset="0"/>
                      <a:cs typeface="Arial" panose="020B0604020202020204" pitchFamily="34" charset="0"/>
                    </a:rPr>
                    <a:t>N</a:t>
                  </a:r>
                  <a:r>
                    <a:rPr lang="es-MX" sz="600" b="1" spc="5" dirty="0">
                      <a:solidFill>
                        <a:srgbClr val="000000"/>
                      </a:solidFill>
                      <a:latin typeface="Arial" panose="020B0604020202020204" pitchFamily="34" charset="0"/>
                      <a:ea typeface="Calibri" panose="020F0502020204030204" pitchFamily="34" charset="0"/>
                      <a:cs typeface="Arial" panose="020B0604020202020204" pitchFamily="34" charset="0"/>
                    </a:rPr>
                    <a:t>T</a:t>
                  </a:r>
                  <a:r>
                    <a:rPr lang="es-MX" sz="600" b="1" dirty="0">
                      <a:solidFill>
                        <a:srgbClr val="000000"/>
                      </a:solidFill>
                      <a:latin typeface="Arial" panose="020B0604020202020204" pitchFamily="34" charset="0"/>
                      <a:ea typeface="Calibri" panose="020F0502020204030204" pitchFamily="34" charset="0"/>
                      <a:cs typeface="Arial" panose="020B0604020202020204" pitchFamily="34" charset="0"/>
                    </a:rPr>
                    <a:t>O </a:t>
                  </a:r>
                  <a:r>
                    <a:rPr lang="es-MX" sz="600" b="1" spc="5" dirty="0">
                      <a:solidFill>
                        <a:srgbClr val="000000"/>
                      </a:solidFill>
                      <a:latin typeface="Arial" panose="020B0604020202020204" pitchFamily="34" charset="0"/>
                      <a:ea typeface="Calibri" panose="020F0502020204030204" pitchFamily="34" charset="0"/>
                      <a:cs typeface="Arial" panose="020B0604020202020204" pitchFamily="34" charset="0"/>
                    </a:rPr>
                    <a:t>D</a:t>
                  </a:r>
                  <a:r>
                    <a:rPr lang="es-MX" sz="600" b="1" spc="-5" dirty="0">
                      <a:solidFill>
                        <a:srgbClr val="000000"/>
                      </a:solidFill>
                      <a:latin typeface="Arial" panose="020B0604020202020204" pitchFamily="34" charset="0"/>
                      <a:ea typeface="Calibri" panose="020F0502020204030204" pitchFamily="34" charset="0"/>
                      <a:cs typeface="Arial" panose="020B0604020202020204" pitchFamily="34" charset="0"/>
                    </a:rPr>
                    <a:t>E</a:t>
                  </a:r>
                  <a:r>
                    <a:rPr lang="es-MX" sz="600" b="1" spc="5" dirty="0">
                      <a:solidFill>
                        <a:srgbClr val="000000"/>
                      </a:solidFill>
                      <a:latin typeface="Arial" panose="020B0604020202020204" pitchFamily="34" charset="0"/>
                      <a:ea typeface="Calibri" panose="020F0502020204030204" pitchFamily="34" charset="0"/>
                      <a:cs typeface="Arial" panose="020B0604020202020204" pitchFamily="34" charset="0"/>
                    </a:rPr>
                    <a:t>P</a:t>
                  </a:r>
                  <a:r>
                    <a:rPr lang="es-MX" sz="600" b="1" dirty="0">
                      <a:solidFill>
                        <a:srgbClr val="000000"/>
                      </a:solidFill>
                      <a:latin typeface="Arial" panose="020B0604020202020204" pitchFamily="34" charset="0"/>
                      <a:ea typeface="Calibri" panose="020F0502020204030204" pitchFamily="34" charset="0"/>
                      <a:cs typeface="Arial" panose="020B0604020202020204" pitchFamily="34" charset="0"/>
                    </a:rPr>
                    <a:t>ORT</a:t>
                  </a:r>
                  <a:r>
                    <a:rPr lang="es-MX" sz="600" b="1" spc="-5" dirty="0">
                      <a:solidFill>
                        <a:srgbClr val="000000"/>
                      </a:solidFill>
                      <a:latin typeface="Arial" panose="020B0604020202020204" pitchFamily="34" charset="0"/>
                      <a:ea typeface="Calibri" panose="020F0502020204030204" pitchFamily="34" charset="0"/>
                      <a:cs typeface="Arial" panose="020B0604020202020204" pitchFamily="34" charset="0"/>
                    </a:rPr>
                    <a:t>I</a:t>
                  </a:r>
                  <a:r>
                    <a:rPr lang="es-MX" sz="600" b="1" spc="5" dirty="0">
                      <a:solidFill>
                        <a:srgbClr val="000000"/>
                      </a:solidFill>
                      <a:latin typeface="Arial" panose="020B0604020202020204" pitchFamily="34" charset="0"/>
                      <a:ea typeface="Calibri" panose="020F0502020204030204" pitchFamily="34" charset="0"/>
                      <a:cs typeface="Arial" panose="020B0604020202020204" pitchFamily="34" charset="0"/>
                    </a:rPr>
                    <a:t>V</a:t>
                  </a:r>
                  <a:r>
                    <a:rPr lang="es-MX" sz="600" b="1" dirty="0">
                      <a:solidFill>
                        <a:srgbClr val="000000"/>
                      </a:solidFill>
                      <a:latin typeface="Arial" panose="020B0604020202020204" pitchFamily="34" charset="0"/>
                      <a:ea typeface="Calibri" panose="020F0502020204030204" pitchFamily="34" charset="0"/>
                      <a:cs typeface="Arial" panose="020B0604020202020204" pitchFamily="34" charset="0"/>
                    </a:rPr>
                    <a:t>0</a:t>
                  </a:r>
                  <a:endParaRPr lang="es-MX" sz="600" dirty="0">
                    <a:latin typeface="Arial" panose="020B0604020202020204" pitchFamily="34" charset="0"/>
                    <a:ea typeface="Calibri" panose="020F0502020204030204" pitchFamily="34" charset="0"/>
                    <a:cs typeface="Arial" panose="020B0604020202020204" pitchFamily="34" charset="0"/>
                  </a:endParaRPr>
                </a:p>
                <a:p>
                  <a:pPr algn="ctr">
                    <a:spcBef>
                      <a:spcPts val="61"/>
                    </a:spcBef>
                  </a:pPr>
                  <a:r>
                    <a:rPr lang="es-MX" sz="600" dirty="0">
                      <a:solidFill>
                        <a:srgbClr val="000000"/>
                      </a:solidFill>
                      <a:latin typeface="Arial" panose="020B0604020202020204" pitchFamily="34" charset="0"/>
                      <a:ea typeface="Calibri" panose="020F0502020204030204" pitchFamily="34" charset="0"/>
                      <a:cs typeface="Arial" panose="020B0604020202020204" pitchFamily="34" charset="0"/>
                    </a:rPr>
                    <a:t> D</a:t>
                  </a:r>
                  <a:r>
                    <a:rPr lang="es-MX" sz="600" spc="5" dirty="0">
                      <a:solidFill>
                        <a:srgbClr val="000000"/>
                      </a:solidFill>
                      <a:latin typeface="Arial" panose="020B0604020202020204" pitchFamily="34" charset="0"/>
                      <a:ea typeface="Calibri" panose="020F0502020204030204" pitchFamily="34" charset="0"/>
                      <a:cs typeface="Arial" panose="020B0604020202020204" pitchFamily="34" charset="0"/>
                    </a:rPr>
                    <a:t>I</a:t>
                  </a:r>
                  <a:r>
                    <a:rPr lang="es-MX" sz="600" dirty="0">
                      <a:solidFill>
                        <a:srgbClr val="000000"/>
                      </a:solidFill>
                      <a:latin typeface="Arial" panose="020B0604020202020204" pitchFamily="34" charset="0"/>
                      <a:ea typeface="Calibri" panose="020F0502020204030204" pitchFamily="34" charset="0"/>
                      <a:cs typeface="Arial" panose="020B0604020202020204" pitchFamily="34" charset="0"/>
                    </a:rPr>
                    <a:t>R</a:t>
                  </a:r>
                  <a:r>
                    <a:rPr lang="es-MX" sz="600" spc="-5" dirty="0">
                      <a:solidFill>
                        <a:srgbClr val="000000"/>
                      </a:solidFill>
                      <a:latin typeface="Arial" panose="020B0604020202020204" pitchFamily="34" charset="0"/>
                      <a:ea typeface="Calibri" panose="020F0502020204030204" pitchFamily="34" charset="0"/>
                      <a:cs typeface="Arial" panose="020B0604020202020204" pitchFamily="34" charset="0"/>
                    </a:rPr>
                    <a:t>E</a:t>
                  </a:r>
                  <a:r>
                    <a:rPr lang="es-MX" sz="600" spc="5" dirty="0">
                      <a:solidFill>
                        <a:srgbClr val="000000"/>
                      </a:solidFill>
                      <a:latin typeface="Arial" panose="020B0604020202020204" pitchFamily="34" charset="0"/>
                      <a:ea typeface="Calibri" panose="020F0502020204030204" pitchFamily="34" charset="0"/>
                      <a:cs typeface="Arial" panose="020B0604020202020204" pitchFamily="34" charset="0"/>
                    </a:rPr>
                    <a:t>C</a:t>
                  </a:r>
                  <a:r>
                    <a:rPr lang="es-MX" sz="600" spc="-5" dirty="0">
                      <a:solidFill>
                        <a:srgbClr val="000000"/>
                      </a:solidFill>
                      <a:latin typeface="Arial" panose="020B0604020202020204" pitchFamily="34" charset="0"/>
                      <a:ea typeface="Calibri" panose="020F0502020204030204" pitchFamily="34" charset="0"/>
                      <a:cs typeface="Arial" panose="020B0604020202020204" pitchFamily="34" charset="0"/>
                    </a:rPr>
                    <a:t>T</a:t>
                  </a:r>
                  <a:r>
                    <a:rPr lang="es-MX" sz="600" dirty="0">
                      <a:solidFill>
                        <a:srgbClr val="000000"/>
                      </a:solidFill>
                      <a:latin typeface="Arial" panose="020B0604020202020204" pitchFamily="34" charset="0"/>
                      <a:ea typeface="Calibri" panose="020F0502020204030204" pitchFamily="34" charset="0"/>
                      <a:cs typeface="Arial" panose="020B0604020202020204" pitchFamily="34" charset="0"/>
                    </a:rPr>
                    <a:t>OR</a:t>
                  </a:r>
                  <a:endParaRPr lang="es-MX" sz="600" dirty="0">
                    <a:latin typeface="Arial" panose="020B0604020202020204" pitchFamily="34" charset="0"/>
                    <a:ea typeface="Calibri" panose="020F0502020204030204" pitchFamily="34" charset="0"/>
                    <a:cs typeface="Arial" panose="020B0604020202020204" pitchFamily="34" charset="0"/>
                  </a:endParaRPr>
                </a:p>
                <a:p>
                  <a:pPr algn="ctr">
                    <a:lnSpc>
                      <a:spcPct val="107000"/>
                    </a:lnSpc>
                    <a:spcAft>
                      <a:spcPts val="801"/>
                    </a:spcAft>
                  </a:pPr>
                  <a:r>
                    <a:rPr lang="es-MX" sz="1000" dirty="0">
                      <a:latin typeface="+mj-lt"/>
                      <a:ea typeface="Calibri" panose="020F0502020204030204" pitchFamily="34" charset="0"/>
                      <a:cs typeface="Times New Roman" panose="02020603050405020304" pitchFamily="18" charset="0"/>
                    </a:rPr>
                    <a:t/>
                  </a:r>
                  <a:br>
                    <a:rPr lang="es-MX" sz="1000" dirty="0">
                      <a:latin typeface="+mj-lt"/>
                      <a:ea typeface="Calibri" panose="020F0502020204030204" pitchFamily="34" charset="0"/>
                      <a:cs typeface="Times New Roman" panose="02020603050405020304" pitchFamily="18" charset="0"/>
                    </a:rPr>
                  </a:br>
                  <a:r>
                    <a:rPr lang="es-MX" sz="1000" dirty="0">
                      <a:latin typeface="+mj-lt"/>
                      <a:ea typeface="Calibri" panose="020F0502020204030204" pitchFamily="34" charset="0"/>
                      <a:cs typeface="Times New Roman" panose="02020603050405020304" pitchFamily="18" charset="0"/>
                    </a:rPr>
                    <a:t> </a:t>
                  </a:r>
                </a:p>
              </p:txBody>
            </p:sp>
            <p:pic>
              <p:nvPicPr>
                <p:cNvPr id="85" name="Imagen 84"/>
                <p:cNvPicPr/>
                <p:nvPr/>
              </p:nvPicPr>
              <p:blipFill rotWithShape="1">
                <a:blip r:embed="rId5" cstate="print">
                  <a:extLst>
                    <a:ext uri="{BEBA8EAE-BF5A-486C-A8C5-ECC9F3942E4B}">
                      <a14:imgProps xmlns:a14="http://schemas.microsoft.com/office/drawing/2010/main">
                        <a14:imgLayer r:embed="rId6">
                          <a14:imgEffect>
                            <a14:brightnessContrast bright="20000"/>
                          </a14:imgEffect>
                        </a14:imgLayer>
                      </a14:imgProps>
                    </a:ex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 l="19201" r="21230"/>
                <a:stretch/>
              </p:blipFill>
              <p:spPr bwMode="auto">
                <a:xfrm rot="5400000">
                  <a:off x="14871986" y="18094849"/>
                  <a:ext cx="551671" cy="515402"/>
                </a:xfrm>
                <a:prstGeom prst="roundRect">
                  <a:avLst>
                    <a:gd name="adj" fmla="val 16667"/>
                  </a:avLst>
                </a:prstGeom>
                <a:ln>
                  <a:noFill/>
                </a:ln>
                <a:effectLst>
                  <a:outerShdw blurRad="76200" dist="38100" dir="7800000" algn="tl" rotWithShape="0">
                    <a:srgbClr val="000000">
                      <a:alpha val="40000"/>
                    </a:srgbClr>
                  </a:outerShdw>
                </a:effectLst>
                <a:scene3d>
                  <a:camera prst="orthographicFront"/>
                  <a:lightRig rig="contrasting" dir="t">
                    <a:rot lat="0" lon="0" rev="4200000"/>
                  </a:lightRig>
                </a:scene3d>
                <a:sp3d prstMaterial="plastic">
                  <a:bevelT w="381000" h="114300" prst="relaxedInset"/>
                  <a:contourClr>
                    <a:srgbClr val="969696"/>
                  </a:contourClr>
                </a:sp3d>
                <a:extLst>
                  <a:ext uri="{53640926-AAD7-44D8-BBD7-CCE9431645EC}">
                    <a14:shadowObscured xmlns:a14="http://schemas.microsoft.com/office/drawing/2010/main"/>
                  </a:ext>
                </a:extLst>
              </p:spPr>
            </p:pic>
          </p:grpSp>
          <p:sp>
            <p:nvSpPr>
              <p:cNvPr id="61" name="Rectángulo redondeado 60"/>
              <p:cNvSpPr/>
              <p:nvPr/>
            </p:nvSpPr>
            <p:spPr>
              <a:xfrm>
                <a:off x="17206734" y="14448123"/>
                <a:ext cx="1772868" cy="966393"/>
              </a:xfrm>
              <a:prstGeom prst="roundRect">
                <a:avLst/>
              </a:prstGeom>
              <a:noFill/>
              <a:ln w="38100">
                <a:solidFill>
                  <a:schemeClr val="tx1"/>
                </a:solidFill>
              </a:ln>
            </p:spPr>
            <p:style>
              <a:lnRef idx="0">
                <a:schemeClr val="accent5"/>
              </a:lnRef>
              <a:fillRef idx="3">
                <a:schemeClr val="accent5"/>
              </a:fillRef>
              <a:effectRef idx="3">
                <a:schemeClr val="accent5"/>
              </a:effectRef>
              <a:fontRef idx="minor">
                <a:schemeClr val="lt1"/>
              </a:fontRef>
            </p:style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>
                  <a:lnSpc>
                    <a:spcPct val="107000"/>
                  </a:lnSpc>
                </a:pPr>
                <a:r>
                  <a:rPr lang="es-MX" sz="800" b="1" dirty="0">
                    <a:latin typeface="+mj-lt"/>
                    <a:ea typeface="Calibri" panose="020F0502020204030204" pitchFamily="34" charset="0"/>
                    <a:cs typeface="Calibri" panose="020F0502020204030204" pitchFamily="34" charset="0"/>
                  </a:rPr>
                  <a:t> </a:t>
                </a:r>
                <a:endParaRPr lang="es-MX" sz="1000" dirty="0">
                  <a:latin typeface="+mj-lt"/>
                  <a:ea typeface="Calibri" panose="020F0502020204030204" pitchFamily="34" charset="0"/>
                  <a:cs typeface="Times New Roman" panose="02020603050405020304" pitchFamily="18" charset="0"/>
                </a:endParaRPr>
              </a:p>
              <a:p>
                <a:pPr algn="ctr">
                  <a:lnSpc>
                    <a:spcPct val="107000"/>
                  </a:lnSpc>
                </a:pPr>
                <a:endParaRPr lang="es-MX" sz="500" b="1" dirty="0">
                  <a:solidFill>
                    <a:srgbClr val="000000"/>
                  </a:solidFill>
                  <a:latin typeface="+mj-lt"/>
                  <a:ea typeface="Calibri" panose="020F0502020204030204" pitchFamily="34" charset="0"/>
                  <a:cs typeface="Calibri" panose="020F0502020204030204" pitchFamily="34" charset="0"/>
                </a:endParaRPr>
              </a:p>
              <a:p>
                <a:pPr algn="ctr">
                  <a:lnSpc>
                    <a:spcPct val="107000"/>
                  </a:lnSpc>
                </a:pPr>
                <a:endParaRPr lang="es-MX" sz="500" b="1" dirty="0">
                  <a:solidFill>
                    <a:srgbClr val="000000"/>
                  </a:solidFill>
                  <a:latin typeface="+mj-lt"/>
                  <a:ea typeface="Calibri" panose="020F0502020204030204" pitchFamily="34" charset="0"/>
                  <a:cs typeface="Calibri" panose="020F0502020204030204" pitchFamily="34" charset="0"/>
                </a:endParaRPr>
              </a:p>
              <a:p>
                <a:pPr algn="ctr">
                  <a:lnSpc>
                    <a:spcPct val="107000"/>
                  </a:lnSpc>
                </a:pPr>
                <a:endParaRPr lang="es-MX" sz="500" b="1" dirty="0">
                  <a:solidFill>
                    <a:srgbClr val="000000"/>
                  </a:solidFill>
                  <a:latin typeface="+mj-lt"/>
                  <a:ea typeface="Calibri" panose="020F0502020204030204" pitchFamily="34" charset="0"/>
                  <a:cs typeface="Calibri" panose="020F0502020204030204" pitchFamily="34" charset="0"/>
                </a:endParaRPr>
              </a:p>
              <a:p>
                <a:pPr algn="ctr">
                  <a:lnSpc>
                    <a:spcPct val="107000"/>
                  </a:lnSpc>
                </a:pPr>
                <a:endParaRPr lang="es-MX" sz="500" b="1" dirty="0">
                  <a:solidFill>
                    <a:srgbClr val="000000"/>
                  </a:solidFill>
                  <a:latin typeface="+mj-lt"/>
                  <a:ea typeface="Calibri" panose="020F0502020204030204" pitchFamily="34" charset="0"/>
                  <a:cs typeface="Calibri" panose="020F0502020204030204" pitchFamily="34" charset="0"/>
                </a:endParaRPr>
              </a:p>
              <a:p>
                <a:pPr algn="ctr">
                  <a:lnSpc>
                    <a:spcPct val="107000"/>
                  </a:lnSpc>
                </a:pPr>
                <a:r>
                  <a:rPr lang="es-MX" sz="500" b="1" dirty="0">
                    <a:solidFill>
                      <a:srgbClr val="000000"/>
                    </a:solidFill>
                    <a:latin typeface="+mj-lt"/>
                    <a:ea typeface="Calibri" panose="020F0502020204030204" pitchFamily="34" charset="0"/>
                    <a:cs typeface="Calibri" panose="020F0502020204030204" pitchFamily="34" charset="0"/>
                  </a:rPr>
                  <a:t>.</a:t>
                </a:r>
              </a:p>
              <a:p>
                <a:pPr algn="ctr">
                  <a:lnSpc>
                    <a:spcPct val="107000"/>
                  </a:lnSpc>
                </a:pPr>
                <a:endParaRPr lang="es-MX" sz="500" b="1" dirty="0" smtClean="0">
                  <a:solidFill>
                    <a:srgbClr val="000000"/>
                  </a:solidFill>
                  <a:latin typeface="+mj-lt"/>
                  <a:ea typeface="Calibri" panose="020F0502020204030204" pitchFamily="34" charset="0"/>
                  <a:cs typeface="Calibri" panose="020F0502020204030204" pitchFamily="34" charset="0"/>
                </a:endParaRPr>
              </a:p>
              <a:p>
                <a:pPr algn="ctr">
                  <a:lnSpc>
                    <a:spcPct val="107000"/>
                  </a:lnSpc>
                </a:pPr>
                <a:endParaRPr lang="es-MX" sz="500" b="1" dirty="0">
                  <a:solidFill>
                    <a:srgbClr val="000000"/>
                  </a:solidFill>
                  <a:latin typeface="+mj-lt"/>
                  <a:ea typeface="Calibri" panose="020F0502020204030204" pitchFamily="34" charset="0"/>
                  <a:cs typeface="Calibri" panose="020F0502020204030204" pitchFamily="34" charset="0"/>
                </a:endParaRPr>
              </a:p>
              <a:p>
                <a:pPr algn="ctr">
                  <a:lnSpc>
                    <a:spcPct val="107000"/>
                  </a:lnSpc>
                </a:pPr>
                <a:r>
                  <a:rPr lang="es-MX" sz="600" b="1" dirty="0" smtClean="0">
                    <a:solidFill>
                      <a:srgbClr val="000000"/>
                    </a:solidFill>
                    <a:latin typeface="Arial" panose="020B060402020202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C.LUIS EDUARDO SILVA ABUNDIS</a:t>
                </a:r>
              </a:p>
              <a:p>
                <a:pPr algn="ctr">
                  <a:lnSpc>
                    <a:spcPct val="107000"/>
                  </a:lnSpc>
                </a:pPr>
                <a:r>
                  <a:rPr lang="es-MX" sz="600" b="1" dirty="0" smtClean="0">
                    <a:solidFill>
                      <a:srgbClr val="000000"/>
                    </a:solidFill>
                    <a:latin typeface="Arial" panose="020B060402020202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GIROS MERCANTILES</a:t>
                </a:r>
                <a:endParaRPr lang="es-MX" sz="600" dirty="0">
                  <a:latin typeface="Arial" panose="020B0604020202020204" pitchFamily="34" charset="0"/>
                  <a:ea typeface="Calibri" panose="020F0502020204030204" pitchFamily="34" charset="0"/>
                  <a:cs typeface="Arial" panose="020B0604020202020204" pitchFamily="34" charset="0"/>
                </a:endParaRPr>
              </a:p>
              <a:p>
                <a:pPr algn="ctr">
                  <a:lnSpc>
                    <a:spcPct val="107000"/>
                  </a:lnSpc>
                </a:pPr>
                <a:r>
                  <a:rPr lang="es-MX" sz="600" dirty="0">
                    <a:solidFill>
                      <a:srgbClr val="000000"/>
                    </a:solidFill>
                    <a:latin typeface="Arial" panose="020B060402020202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DIRECTOR</a:t>
                </a:r>
                <a:endParaRPr lang="es-MX" sz="600" dirty="0">
                  <a:latin typeface="Arial" panose="020B0604020202020204" pitchFamily="34" charset="0"/>
                  <a:ea typeface="Calibri" panose="020F0502020204030204" pitchFamily="34" charset="0"/>
                  <a:cs typeface="Arial" panose="020B0604020202020204" pitchFamily="34" charset="0"/>
                </a:endParaRPr>
              </a:p>
              <a:p>
                <a:pPr algn="ctr">
                  <a:lnSpc>
                    <a:spcPct val="107000"/>
                  </a:lnSpc>
                </a:pPr>
                <a:r>
                  <a:rPr lang="es-MX" sz="500" b="1" dirty="0">
                    <a:solidFill>
                      <a:srgbClr val="000000"/>
                    </a:solidFill>
                    <a:latin typeface="+mj-lt"/>
                    <a:ea typeface="Calibri" panose="020F0502020204030204" pitchFamily="34" charset="0"/>
                    <a:cs typeface="Calibri" panose="020F0502020204030204" pitchFamily="34" charset="0"/>
                  </a:rPr>
                  <a:t> </a:t>
                </a:r>
                <a:endParaRPr lang="es-MX" sz="1000" dirty="0">
                  <a:latin typeface="+mj-lt"/>
                  <a:ea typeface="Calibri" panose="020F0502020204030204" pitchFamily="34" charset="0"/>
                  <a:cs typeface="Times New Roman" panose="02020603050405020304" pitchFamily="18" charset="0"/>
                </a:endParaRPr>
              </a:p>
              <a:p>
                <a:pPr>
                  <a:lnSpc>
                    <a:spcPct val="107000"/>
                  </a:lnSpc>
                  <a:spcAft>
                    <a:spcPts val="801"/>
                  </a:spcAft>
                </a:pPr>
                <a:r>
                  <a:rPr lang="es-MX" sz="800" dirty="0">
                    <a:solidFill>
                      <a:srgbClr val="000000"/>
                    </a:solidFill>
                    <a:latin typeface="+mj-lt"/>
                    <a:ea typeface="Calibri" panose="020F0502020204030204" pitchFamily="34" charset="0"/>
                    <a:cs typeface="Calibri" panose="020F0502020204030204" pitchFamily="34" charset="0"/>
                  </a:rPr>
                  <a:t> </a:t>
                </a:r>
                <a:endParaRPr lang="es-MX" sz="1000" dirty="0">
                  <a:latin typeface="+mj-lt"/>
                  <a:ea typeface="Calibri" panose="020F0502020204030204" pitchFamily="34" charset="0"/>
                  <a:cs typeface="Times New Roman" panose="02020603050405020304" pitchFamily="18" charset="0"/>
                </a:endParaRPr>
              </a:p>
            </p:txBody>
          </p:sp>
          <p:grpSp>
            <p:nvGrpSpPr>
              <p:cNvPr id="111" name="110 Grupo"/>
              <p:cNvGrpSpPr/>
              <p:nvPr/>
            </p:nvGrpSpPr>
            <p:grpSpPr>
              <a:xfrm>
                <a:off x="10584608" y="14460368"/>
                <a:ext cx="2113755" cy="1022691"/>
                <a:chOff x="9050507" y="15784794"/>
                <a:chExt cx="1818421" cy="1015642"/>
              </a:xfrm>
            </p:grpSpPr>
            <p:sp>
              <p:nvSpPr>
                <p:cNvPr id="58" name="Rectángulo redondeado 57"/>
                <p:cNvSpPr/>
                <p:nvPr/>
              </p:nvSpPr>
              <p:spPr>
                <a:xfrm>
                  <a:off x="9050507" y="15784794"/>
                  <a:ext cx="1818421" cy="1015642"/>
                </a:xfrm>
                <a:prstGeom prst="roundRect">
                  <a:avLst/>
                </a:prstGeom>
                <a:noFill/>
                <a:ln w="38100">
                  <a:solidFill>
                    <a:schemeClr val="tx1"/>
                  </a:solidFill>
                </a:ln>
              </p:spPr>
              <p:style>
                <a:lnRef idx="0">
                  <a:schemeClr val="accent5"/>
                </a:lnRef>
                <a:fillRef idx="3">
                  <a:schemeClr val="accent5"/>
                </a:fillRef>
                <a:effectRef idx="3">
                  <a:schemeClr val="accent5"/>
                </a:effectRef>
                <a:fontRef idx="minor">
                  <a:schemeClr val="lt1"/>
                </a:fontRef>
              </p:style>
              <p:txBody>
                <a:bodyPr rot="0" spcFirstLastPara="0" vert="horz" wrap="squar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ctr">
                    <a:lnSpc>
                      <a:spcPct val="107000"/>
                    </a:lnSpc>
                  </a:pPr>
                  <a:endParaRPr lang="es-MX" sz="500" b="1" dirty="0">
                    <a:solidFill>
                      <a:srgbClr val="000000"/>
                    </a:solidFill>
                    <a:latin typeface="+mj-lt"/>
                    <a:ea typeface="Calibri" panose="020F0502020204030204" pitchFamily="34" charset="0"/>
                    <a:cs typeface="Calibri" panose="020F0502020204030204" pitchFamily="34" charset="0"/>
                  </a:endParaRPr>
                </a:p>
                <a:p>
                  <a:pPr algn="ctr">
                    <a:lnSpc>
                      <a:spcPct val="107000"/>
                    </a:lnSpc>
                  </a:pPr>
                  <a:endParaRPr lang="es-MX" sz="500" b="1" dirty="0">
                    <a:solidFill>
                      <a:srgbClr val="000000"/>
                    </a:solidFill>
                    <a:latin typeface="+mj-lt"/>
                    <a:ea typeface="Calibri" panose="020F0502020204030204" pitchFamily="34" charset="0"/>
                    <a:cs typeface="Calibri" panose="020F0502020204030204" pitchFamily="34" charset="0"/>
                  </a:endParaRPr>
                </a:p>
                <a:p>
                  <a:pPr algn="ctr">
                    <a:lnSpc>
                      <a:spcPct val="107000"/>
                    </a:lnSpc>
                  </a:pPr>
                  <a:endParaRPr lang="es-MX" sz="500" b="1" dirty="0">
                    <a:solidFill>
                      <a:srgbClr val="000000"/>
                    </a:solidFill>
                    <a:latin typeface="+mj-lt"/>
                    <a:ea typeface="Calibri" panose="020F0502020204030204" pitchFamily="34" charset="0"/>
                    <a:cs typeface="Calibri" panose="020F0502020204030204" pitchFamily="34" charset="0"/>
                  </a:endParaRPr>
                </a:p>
                <a:p>
                  <a:pPr algn="ctr">
                    <a:lnSpc>
                      <a:spcPct val="107000"/>
                    </a:lnSpc>
                  </a:pPr>
                  <a:endParaRPr lang="es-MX" sz="500" b="1" dirty="0">
                    <a:solidFill>
                      <a:srgbClr val="000000"/>
                    </a:solidFill>
                    <a:latin typeface="+mj-lt"/>
                    <a:ea typeface="Calibri" panose="020F0502020204030204" pitchFamily="34" charset="0"/>
                    <a:cs typeface="Calibri" panose="020F0502020204030204" pitchFamily="34" charset="0"/>
                  </a:endParaRPr>
                </a:p>
                <a:p>
                  <a:pPr algn="ctr">
                    <a:lnSpc>
                      <a:spcPct val="107000"/>
                    </a:lnSpc>
                  </a:pPr>
                  <a:endParaRPr lang="es-MX" sz="500" b="1" dirty="0">
                    <a:solidFill>
                      <a:srgbClr val="000000"/>
                    </a:solidFill>
                    <a:latin typeface="+mj-lt"/>
                    <a:ea typeface="Calibri" panose="020F0502020204030204" pitchFamily="34" charset="0"/>
                    <a:cs typeface="Calibri" panose="020F0502020204030204" pitchFamily="34" charset="0"/>
                  </a:endParaRPr>
                </a:p>
                <a:p>
                  <a:pPr algn="ctr">
                    <a:lnSpc>
                      <a:spcPct val="107000"/>
                    </a:lnSpc>
                  </a:pPr>
                  <a:endParaRPr lang="es-MX" sz="500" b="1" dirty="0">
                    <a:solidFill>
                      <a:srgbClr val="000000"/>
                    </a:solidFill>
                    <a:latin typeface="+mj-lt"/>
                    <a:ea typeface="Calibri" panose="020F0502020204030204" pitchFamily="34" charset="0"/>
                    <a:cs typeface="Calibri" panose="020F0502020204030204" pitchFamily="34" charset="0"/>
                  </a:endParaRPr>
                </a:p>
                <a:p>
                  <a:pPr algn="ctr">
                    <a:lnSpc>
                      <a:spcPct val="107000"/>
                    </a:lnSpc>
                  </a:pPr>
                  <a:endParaRPr lang="es-MX" sz="500" b="1" dirty="0">
                    <a:solidFill>
                      <a:srgbClr val="000000"/>
                    </a:solidFill>
                    <a:latin typeface="+mj-lt"/>
                    <a:ea typeface="Calibri" panose="020F0502020204030204" pitchFamily="34" charset="0"/>
                    <a:cs typeface="Calibri" panose="020F0502020204030204" pitchFamily="34" charset="0"/>
                  </a:endParaRPr>
                </a:p>
                <a:p>
                  <a:pPr algn="ctr">
                    <a:lnSpc>
                      <a:spcPct val="107000"/>
                    </a:lnSpc>
                  </a:pPr>
                  <a:r>
                    <a:rPr lang="es-MX" sz="600" b="1" dirty="0">
                      <a:solidFill>
                        <a:srgbClr val="000000"/>
                      </a:solidFill>
                      <a:latin typeface="Arial" panose="020B0604020202020204" pitchFamily="34" charset="0"/>
                      <a:ea typeface="Calibri" panose="020F0502020204030204" pitchFamily="34" charset="0"/>
                      <a:cs typeface="Arial" panose="020B0604020202020204" pitchFamily="34" charset="0"/>
                    </a:rPr>
                    <a:t> LIC. MARGARITA ARREDONDO  TERRAZAS </a:t>
                  </a:r>
                  <a:endParaRPr lang="es-MX" sz="600" dirty="0">
                    <a:latin typeface="Arial" panose="020B0604020202020204" pitchFamily="34" charset="0"/>
                    <a:ea typeface="Calibri" panose="020F0502020204030204" pitchFamily="34" charset="0"/>
                    <a:cs typeface="Arial" panose="020B0604020202020204" pitchFamily="34" charset="0"/>
                  </a:endParaRPr>
                </a:p>
                <a:p>
                  <a:pPr algn="ctr">
                    <a:lnSpc>
                      <a:spcPct val="107000"/>
                    </a:lnSpc>
                  </a:pPr>
                  <a:r>
                    <a:rPr lang="es-MX" sz="600" b="1" dirty="0">
                      <a:solidFill>
                        <a:srgbClr val="000000"/>
                      </a:solidFill>
                      <a:latin typeface="Arial" panose="020B0604020202020204" pitchFamily="34" charset="0"/>
                      <a:ea typeface="Calibri" panose="020F0502020204030204" pitchFamily="34" charset="0"/>
                      <a:cs typeface="Arial" panose="020B0604020202020204" pitchFamily="34" charset="0"/>
                    </a:rPr>
                    <a:t>ECOLOGÍA Y GESTIÓN AMBIENTAL</a:t>
                  </a:r>
                  <a:endParaRPr lang="es-MX" sz="600" dirty="0">
                    <a:latin typeface="Arial" panose="020B0604020202020204" pitchFamily="34" charset="0"/>
                    <a:ea typeface="Calibri" panose="020F0502020204030204" pitchFamily="34" charset="0"/>
                    <a:cs typeface="Arial" panose="020B0604020202020204" pitchFamily="34" charset="0"/>
                  </a:endParaRPr>
                </a:p>
                <a:p>
                  <a:pPr algn="ctr">
                    <a:lnSpc>
                      <a:spcPct val="107000"/>
                    </a:lnSpc>
                  </a:pPr>
                  <a:r>
                    <a:rPr lang="es-MX" sz="600" dirty="0">
                      <a:solidFill>
                        <a:srgbClr val="000000"/>
                      </a:solidFill>
                      <a:latin typeface="Arial" panose="020B0604020202020204" pitchFamily="34" charset="0"/>
                      <a:ea typeface="Calibri" panose="020F0502020204030204" pitchFamily="34" charset="0"/>
                      <a:cs typeface="Arial" panose="020B0604020202020204" pitchFamily="34" charset="0"/>
                    </a:rPr>
                    <a:t>DIRECTORA</a:t>
                  </a:r>
                  <a:endParaRPr lang="es-MX" sz="600" dirty="0">
                    <a:latin typeface="Arial" panose="020B0604020202020204" pitchFamily="34" charset="0"/>
                    <a:ea typeface="Calibri" panose="020F0502020204030204" pitchFamily="34" charset="0"/>
                    <a:cs typeface="Arial" panose="020B0604020202020204" pitchFamily="34" charset="0"/>
                  </a:endParaRPr>
                </a:p>
                <a:p>
                  <a:pPr algn="ctr">
                    <a:lnSpc>
                      <a:spcPct val="107000"/>
                    </a:lnSpc>
                  </a:pPr>
                  <a:r>
                    <a:rPr lang="es-MX" sz="600" dirty="0">
                      <a:solidFill>
                        <a:srgbClr val="000000"/>
                      </a:solidFill>
                      <a:latin typeface="Arial" panose="020B0604020202020204" pitchFamily="34" charset="0"/>
                      <a:ea typeface="Calibri" panose="020F0502020204030204" pitchFamily="34" charset="0"/>
                      <a:cs typeface="Arial" panose="020B0604020202020204" pitchFamily="34" charset="0"/>
                    </a:rPr>
                    <a:t>ROBERTO HERNÁNDEZ HERNÁNDEZ</a:t>
                  </a:r>
                </a:p>
                <a:p>
                  <a:pPr algn="ctr">
                    <a:lnSpc>
                      <a:spcPct val="107000"/>
                    </a:lnSpc>
                  </a:pPr>
                  <a:r>
                    <a:rPr lang="es-MX" sz="600" dirty="0">
                      <a:solidFill>
                        <a:srgbClr val="000000"/>
                      </a:solidFill>
                      <a:latin typeface="Arial" panose="020B0604020202020204" pitchFamily="34" charset="0"/>
                      <a:ea typeface="Calibri" panose="020F0502020204030204" pitchFamily="34" charset="0"/>
                      <a:cs typeface="Arial" panose="020B0604020202020204" pitchFamily="34" charset="0"/>
                    </a:rPr>
                    <a:t>AYUDANTE GENERAL H</a:t>
                  </a:r>
                </a:p>
                <a:p>
                  <a:pPr algn="just">
                    <a:lnSpc>
                      <a:spcPct val="107000"/>
                    </a:lnSpc>
                  </a:pPr>
                  <a:r>
                    <a:rPr lang="es-MX" sz="800" dirty="0">
                      <a:solidFill>
                        <a:srgbClr val="000000"/>
                      </a:solidFill>
                      <a:latin typeface="+mj-lt"/>
                      <a:ea typeface="Calibri" panose="020F0502020204030204" pitchFamily="34" charset="0"/>
                      <a:cs typeface="Calibri" panose="020F0502020204030204" pitchFamily="34" charset="0"/>
                    </a:rPr>
                    <a:t> </a:t>
                  </a:r>
                  <a:endParaRPr lang="es-MX" sz="1000" dirty="0">
                    <a:latin typeface="+mj-lt"/>
                    <a:ea typeface="Calibri" panose="020F0502020204030204" pitchFamily="34" charset="0"/>
                    <a:cs typeface="Times New Roman" panose="02020603050405020304" pitchFamily="18" charset="0"/>
                  </a:endParaRPr>
                </a:p>
              </p:txBody>
            </p:sp>
            <p:pic>
              <p:nvPicPr>
                <p:cNvPr id="88" name="Imagen 87"/>
                <p:cNvPicPr/>
                <p:nvPr/>
              </p:nvPicPr>
              <p:blipFill rotWithShape="1">
                <a:blip r:embed="rId7" cstate="print">
                  <a:extLst>
                    <a:ext uri="{BEBA8EAE-BF5A-486C-A8C5-ECC9F3942E4B}">
                      <a14:imgProps xmlns:a14="http://schemas.microsoft.com/office/drawing/2010/main">
                        <a14:imgLayer r:embed="rId8">
                          <a14:imgEffect>
                            <a14:brightnessContrast bright="20000"/>
                          </a14:imgEffect>
                        </a14:imgLayer>
                      </a14:imgProps>
                    </a:ex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 l="26331" t="7537" r="24458" b="4037"/>
                <a:stretch/>
              </p:blipFill>
              <p:spPr bwMode="auto">
                <a:xfrm rot="5400000">
                  <a:off x="9818410" y="15856648"/>
                  <a:ext cx="341127" cy="350529"/>
                </a:xfrm>
                <a:prstGeom prst="roundRect">
                  <a:avLst>
                    <a:gd name="adj" fmla="val 16667"/>
                  </a:avLst>
                </a:prstGeom>
                <a:ln>
                  <a:noFill/>
                </a:ln>
                <a:effectLst>
                  <a:outerShdw blurRad="76200" dist="38100" dir="7800000" algn="tl" rotWithShape="0">
                    <a:srgbClr val="000000">
                      <a:alpha val="40000"/>
                    </a:srgbClr>
                  </a:outerShdw>
                </a:effectLst>
                <a:scene3d>
                  <a:camera prst="orthographicFront"/>
                  <a:lightRig rig="contrasting" dir="t">
                    <a:rot lat="0" lon="0" rev="4200000"/>
                  </a:lightRig>
                </a:scene3d>
                <a:sp3d prstMaterial="plastic">
                  <a:bevelT w="381000" h="114300" prst="relaxedInset"/>
                  <a:contourClr>
                    <a:srgbClr val="969696"/>
                  </a:contourClr>
                </a:sp3d>
                <a:extLst>
                  <a:ext uri="{53640926-AAD7-44D8-BBD7-CCE9431645EC}">
                    <a14:shadowObscured xmlns:a14="http://schemas.microsoft.com/office/drawing/2010/main"/>
                  </a:ext>
                </a:extLst>
              </p:spPr>
            </p:pic>
          </p:grpSp>
          <p:grpSp>
            <p:nvGrpSpPr>
              <p:cNvPr id="110" name="109 Grupo"/>
              <p:cNvGrpSpPr/>
              <p:nvPr/>
            </p:nvGrpSpPr>
            <p:grpSpPr>
              <a:xfrm>
                <a:off x="8159247" y="14460361"/>
                <a:ext cx="2262387" cy="1098084"/>
                <a:chOff x="6964017" y="15784792"/>
                <a:chExt cx="1946286" cy="1090516"/>
              </a:xfrm>
            </p:grpSpPr>
            <p:sp>
              <p:nvSpPr>
                <p:cNvPr id="57" name="Rectángulo redondeado 56"/>
                <p:cNvSpPr/>
                <p:nvPr/>
              </p:nvSpPr>
              <p:spPr>
                <a:xfrm>
                  <a:off x="6964017" y="15784792"/>
                  <a:ext cx="1946286" cy="1090516"/>
                </a:xfrm>
                <a:prstGeom prst="roundRect">
                  <a:avLst/>
                </a:prstGeom>
                <a:noFill/>
                <a:ln w="38100">
                  <a:solidFill>
                    <a:schemeClr val="tx1"/>
                  </a:solidFill>
                </a:ln>
              </p:spPr>
              <p:style>
                <a:lnRef idx="0">
                  <a:schemeClr val="accent5"/>
                </a:lnRef>
                <a:fillRef idx="3">
                  <a:schemeClr val="accent5"/>
                </a:fillRef>
                <a:effectRef idx="3">
                  <a:schemeClr val="accent5"/>
                </a:effectRef>
                <a:fontRef idx="minor">
                  <a:schemeClr val="lt1"/>
                </a:fontRef>
              </p:style>
              <p:txBody>
                <a:bodyPr rot="0" spcFirstLastPara="0" vert="horz" wrap="squar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ctr">
                    <a:lnSpc>
                      <a:spcPct val="107000"/>
                    </a:lnSpc>
                  </a:pPr>
                  <a:endParaRPr lang="es-MX" sz="500" b="1" dirty="0">
                    <a:solidFill>
                      <a:srgbClr val="000000"/>
                    </a:solidFill>
                    <a:latin typeface="+mj-lt"/>
                    <a:ea typeface="Calibri" panose="020F0502020204030204" pitchFamily="34" charset="0"/>
                    <a:cs typeface="Times New Roman" panose="02020603050405020304" pitchFamily="18" charset="0"/>
                  </a:endParaRPr>
                </a:p>
                <a:p>
                  <a:pPr algn="ctr">
                    <a:lnSpc>
                      <a:spcPct val="107000"/>
                    </a:lnSpc>
                  </a:pPr>
                  <a:r>
                    <a:rPr lang="es-MX" sz="500" b="1" dirty="0" smtClean="0">
                      <a:solidFill>
                        <a:srgbClr val="000000"/>
                      </a:solidFill>
                      <a:latin typeface="+mj-lt"/>
                      <a:ea typeface="Calibri" panose="020F0502020204030204" pitchFamily="34" charset="0"/>
                      <a:cs typeface="Times New Roman" panose="02020603050405020304" pitchFamily="18" charset="0"/>
                    </a:rPr>
                    <a:t/>
                  </a:r>
                  <a:br>
                    <a:rPr lang="es-MX" sz="500" b="1" dirty="0" smtClean="0">
                      <a:solidFill>
                        <a:srgbClr val="000000"/>
                      </a:solidFill>
                      <a:latin typeface="+mj-lt"/>
                      <a:ea typeface="Calibri" panose="020F0502020204030204" pitchFamily="34" charset="0"/>
                      <a:cs typeface="Times New Roman" panose="02020603050405020304" pitchFamily="18" charset="0"/>
                    </a:rPr>
                  </a:br>
                  <a:endParaRPr lang="es-MX" sz="500" b="1" dirty="0">
                    <a:solidFill>
                      <a:srgbClr val="000000"/>
                    </a:solidFill>
                    <a:latin typeface="+mj-lt"/>
                    <a:ea typeface="Calibri" panose="020F0502020204030204" pitchFamily="34" charset="0"/>
                    <a:cs typeface="Times New Roman" panose="02020603050405020304" pitchFamily="18" charset="0"/>
                  </a:endParaRPr>
                </a:p>
                <a:p>
                  <a:pPr algn="ctr">
                    <a:lnSpc>
                      <a:spcPct val="107000"/>
                    </a:lnSpc>
                  </a:pPr>
                  <a:endParaRPr lang="es-MX" sz="500" b="1" dirty="0">
                    <a:solidFill>
                      <a:srgbClr val="000000"/>
                    </a:solidFill>
                    <a:latin typeface="+mj-lt"/>
                    <a:ea typeface="Calibri" panose="020F0502020204030204" pitchFamily="34" charset="0"/>
                    <a:cs typeface="Times New Roman" panose="02020603050405020304" pitchFamily="18" charset="0"/>
                  </a:endParaRPr>
                </a:p>
                <a:p>
                  <a:pPr algn="ctr">
                    <a:lnSpc>
                      <a:spcPct val="107000"/>
                    </a:lnSpc>
                  </a:pPr>
                  <a:endParaRPr lang="es-MX" sz="500" b="1" dirty="0">
                    <a:solidFill>
                      <a:srgbClr val="000000"/>
                    </a:solidFill>
                    <a:latin typeface="+mj-lt"/>
                    <a:ea typeface="Calibri" panose="020F0502020204030204" pitchFamily="34" charset="0"/>
                    <a:cs typeface="Times New Roman" panose="02020603050405020304" pitchFamily="18" charset="0"/>
                  </a:endParaRPr>
                </a:p>
                <a:p>
                  <a:pPr algn="ctr">
                    <a:lnSpc>
                      <a:spcPct val="107000"/>
                    </a:lnSpc>
                  </a:pPr>
                  <a:endParaRPr lang="es-MX" sz="500" b="1" dirty="0">
                    <a:solidFill>
                      <a:srgbClr val="000000"/>
                    </a:solidFill>
                    <a:latin typeface="+mj-lt"/>
                    <a:ea typeface="Calibri" panose="020F0502020204030204" pitchFamily="34" charset="0"/>
                    <a:cs typeface="Times New Roman" panose="02020603050405020304" pitchFamily="18" charset="0"/>
                  </a:endParaRPr>
                </a:p>
                <a:p>
                  <a:pPr algn="ctr">
                    <a:lnSpc>
                      <a:spcPct val="107000"/>
                    </a:lnSpc>
                  </a:pPr>
                  <a:endParaRPr lang="es-MX" sz="600" b="1" dirty="0" smtClean="0">
                    <a:solidFill>
                      <a:srgbClr val="000000"/>
                    </a:solidFill>
                    <a:latin typeface="Arial" panose="020B0604020202020204" pitchFamily="34" charset="0"/>
                    <a:ea typeface="Calibri" panose="020F0502020204030204" pitchFamily="34" charset="0"/>
                    <a:cs typeface="Arial" panose="020B0604020202020204" pitchFamily="34" charset="0"/>
                  </a:endParaRPr>
                </a:p>
                <a:p>
                  <a:pPr algn="ctr">
                    <a:lnSpc>
                      <a:spcPct val="107000"/>
                    </a:lnSpc>
                  </a:pPr>
                  <a:r>
                    <a:rPr lang="es-MX" sz="600" b="1" dirty="0" smtClean="0">
                      <a:solidFill>
                        <a:srgbClr val="000000"/>
                      </a:solidFill>
                      <a:latin typeface="Arial" panose="020B0604020202020204" pitchFamily="34" charset="0"/>
                      <a:ea typeface="Calibri" panose="020F0502020204030204" pitchFamily="34" charset="0"/>
                      <a:cs typeface="Arial" panose="020B0604020202020204" pitchFamily="34" charset="0"/>
                    </a:rPr>
                    <a:t>TEC</a:t>
                  </a:r>
                  <a:r>
                    <a:rPr lang="es-MX" sz="600" b="1" dirty="0">
                      <a:solidFill>
                        <a:srgbClr val="000000"/>
                      </a:solidFill>
                      <a:latin typeface="Arial" panose="020B0604020202020204" pitchFamily="34" charset="0"/>
                      <a:ea typeface="Calibri" panose="020F0502020204030204" pitchFamily="34" charset="0"/>
                      <a:cs typeface="Arial" panose="020B0604020202020204" pitchFamily="34" charset="0"/>
                    </a:rPr>
                    <a:t>. MA. DE LOS ANGELES ENRIQUEZ  SANCHEZ </a:t>
                  </a:r>
                </a:p>
                <a:p>
                  <a:pPr algn="ctr">
                    <a:lnSpc>
                      <a:spcPct val="107000"/>
                    </a:lnSpc>
                  </a:pPr>
                  <a:r>
                    <a:rPr lang="es-MX" sz="600" b="1" dirty="0">
                      <a:solidFill>
                        <a:srgbClr val="000000"/>
                      </a:solidFill>
                      <a:latin typeface="Arial" panose="020B0604020202020204" pitchFamily="34" charset="0"/>
                      <a:ea typeface="Calibri" panose="020F0502020204030204" pitchFamily="34" charset="0"/>
                      <a:cs typeface="Arial" panose="020B0604020202020204" pitchFamily="34" charset="0"/>
                    </a:rPr>
                    <a:t>ESTIMULOS ENLACE Y PROSPERA</a:t>
                  </a:r>
                  <a:endParaRPr lang="es-MX" sz="1050" dirty="0">
                    <a:latin typeface="Arial" panose="020B0604020202020204" pitchFamily="34" charset="0"/>
                    <a:ea typeface="Calibri" panose="020F0502020204030204" pitchFamily="34" charset="0"/>
                    <a:cs typeface="Arial" panose="020B0604020202020204" pitchFamily="34" charset="0"/>
                  </a:endParaRPr>
                </a:p>
                <a:p>
                  <a:pPr algn="ctr">
                    <a:lnSpc>
                      <a:spcPct val="107000"/>
                    </a:lnSpc>
                  </a:pPr>
                  <a:r>
                    <a:rPr lang="es-MX" sz="600" dirty="0">
                      <a:solidFill>
                        <a:srgbClr val="000000"/>
                      </a:solidFill>
                      <a:latin typeface="Arial" panose="020B0604020202020204" pitchFamily="34" charset="0"/>
                      <a:ea typeface="Calibri" panose="020F0502020204030204" pitchFamily="34" charset="0"/>
                      <a:cs typeface="Arial" panose="020B0604020202020204" pitchFamily="34" charset="0"/>
                    </a:rPr>
                    <a:t>DIRECTORA</a:t>
                  </a:r>
                  <a:endParaRPr lang="es-MX" sz="1050" dirty="0">
                    <a:latin typeface="Arial" panose="020B0604020202020204" pitchFamily="34" charset="0"/>
                    <a:ea typeface="Calibri" panose="020F0502020204030204" pitchFamily="34" charset="0"/>
                    <a:cs typeface="Arial" panose="020B0604020202020204" pitchFamily="34" charset="0"/>
                  </a:endParaRPr>
                </a:p>
                <a:p>
                  <a:pPr algn="ctr">
                    <a:lnSpc>
                      <a:spcPct val="107000"/>
                    </a:lnSpc>
                  </a:pPr>
                  <a:r>
                    <a:rPr lang="es-MX" sz="800" dirty="0">
                      <a:latin typeface="+mj-lt"/>
                      <a:ea typeface="Calibri" panose="020F0502020204030204" pitchFamily="34" charset="0"/>
                      <a:cs typeface="Times New Roman" panose="02020603050405020304" pitchFamily="18" charset="0"/>
                    </a:rPr>
                    <a:t> </a:t>
                  </a:r>
                  <a:endParaRPr lang="es-MX" sz="1000" dirty="0">
                    <a:latin typeface="+mj-lt"/>
                    <a:ea typeface="Calibri" panose="020F0502020204030204" pitchFamily="34" charset="0"/>
                    <a:cs typeface="Times New Roman" panose="02020603050405020304" pitchFamily="18" charset="0"/>
                  </a:endParaRPr>
                </a:p>
              </p:txBody>
            </p:sp>
            <p:pic>
              <p:nvPicPr>
                <p:cNvPr id="89" name="Imagen 88"/>
                <p:cNvPicPr/>
                <p:nvPr/>
              </p:nvPicPr>
              <p:blipFill rotWithShape="1">
                <a:blip r:embed="rId9" cstate="print">
                  <a:extLst>
                    <a:ext uri="{BEBA8EAE-BF5A-486C-A8C5-ECC9F3942E4B}">
                      <a14:imgProps xmlns:a14="http://schemas.microsoft.com/office/drawing/2010/main">
                        <a14:imgLayer r:embed="rId10">
                          <a14:imgEffect>
                            <a14:sharpenSoften amount="50000"/>
                          </a14:imgEffect>
                          <a14:imgEffect>
                            <a14:brightnessContrast bright="20000"/>
                          </a14:imgEffect>
                        </a14:imgLayer>
                      </a14:imgProps>
                    </a:ex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 l="1732" t="33269" r="4666"/>
                <a:stretch/>
              </p:blipFill>
              <p:spPr bwMode="auto">
                <a:xfrm>
                  <a:off x="7719049" y="15862171"/>
                  <a:ext cx="484373" cy="446633"/>
                </a:xfrm>
                <a:prstGeom prst="roundRect">
                  <a:avLst>
                    <a:gd name="adj" fmla="val 16667"/>
                  </a:avLst>
                </a:prstGeom>
                <a:ln>
                  <a:noFill/>
                </a:ln>
                <a:effectLst>
                  <a:outerShdw blurRad="76200" dist="38100" dir="7800000" algn="tl" rotWithShape="0">
                    <a:srgbClr val="000000">
                      <a:alpha val="40000"/>
                    </a:srgbClr>
                  </a:outerShdw>
                </a:effectLst>
                <a:scene3d>
                  <a:camera prst="orthographicFront"/>
                  <a:lightRig rig="contrasting" dir="t">
                    <a:rot lat="0" lon="0" rev="4200000"/>
                  </a:lightRig>
                </a:scene3d>
                <a:sp3d prstMaterial="plastic">
                  <a:bevelT w="381000" h="114300" prst="relaxedInset"/>
                  <a:contourClr>
                    <a:srgbClr val="969696"/>
                  </a:contourClr>
                </a:sp3d>
                <a:extLst>
                  <a:ext uri="{53640926-AAD7-44D8-BBD7-CCE9431645EC}">
                    <a14:shadowObscured xmlns:a14="http://schemas.microsoft.com/office/drawing/2010/main"/>
                  </a:ext>
                </a:extLst>
              </p:spPr>
            </p:pic>
          </p:grpSp>
          <p:grpSp>
            <p:nvGrpSpPr>
              <p:cNvPr id="93" name="92 Grupo"/>
              <p:cNvGrpSpPr/>
              <p:nvPr/>
            </p:nvGrpSpPr>
            <p:grpSpPr>
              <a:xfrm>
                <a:off x="5949516" y="14422696"/>
                <a:ext cx="1975309" cy="1245443"/>
                <a:chOff x="4871958" y="15706438"/>
                <a:chExt cx="1699319" cy="1236859"/>
              </a:xfrm>
            </p:grpSpPr>
            <p:sp>
              <p:nvSpPr>
                <p:cNvPr id="56" name="Rectángulo redondeado 55"/>
                <p:cNvSpPr/>
                <p:nvPr/>
              </p:nvSpPr>
              <p:spPr>
                <a:xfrm>
                  <a:off x="4871958" y="15706438"/>
                  <a:ext cx="1699319" cy="1236859"/>
                </a:xfrm>
                <a:prstGeom prst="roundRect">
                  <a:avLst/>
                </a:prstGeom>
                <a:noFill/>
                <a:ln w="38100">
                  <a:solidFill>
                    <a:schemeClr val="tx1"/>
                  </a:solidFill>
                </a:ln>
              </p:spPr>
              <p:style>
                <a:lnRef idx="0">
                  <a:schemeClr val="accent5"/>
                </a:lnRef>
                <a:fillRef idx="3">
                  <a:schemeClr val="accent5"/>
                </a:fillRef>
                <a:effectRef idx="3">
                  <a:schemeClr val="accent5"/>
                </a:effectRef>
                <a:fontRef idx="minor">
                  <a:schemeClr val="lt1"/>
                </a:fontRef>
              </p:style>
              <p:txBody>
                <a:bodyPr rot="0" spcFirstLastPara="0" vert="horz" wrap="squar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ctr">
                    <a:lnSpc>
                      <a:spcPct val="107000"/>
                    </a:lnSpc>
                  </a:pPr>
                  <a:endParaRPr lang="es-MX" sz="500" b="1" dirty="0">
                    <a:solidFill>
                      <a:srgbClr val="000000"/>
                    </a:solidFill>
                    <a:latin typeface="+mj-lt"/>
                    <a:ea typeface="Calibri" panose="020F0502020204030204" pitchFamily="34" charset="0"/>
                    <a:cs typeface="Times New Roman" panose="02020603050405020304" pitchFamily="18" charset="0"/>
                  </a:endParaRPr>
                </a:p>
                <a:p>
                  <a:pPr algn="ctr">
                    <a:lnSpc>
                      <a:spcPct val="107000"/>
                    </a:lnSpc>
                  </a:pPr>
                  <a:endParaRPr lang="es-MX" sz="500" b="1" dirty="0">
                    <a:solidFill>
                      <a:srgbClr val="000000"/>
                    </a:solidFill>
                    <a:latin typeface="+mj-lt"/>
                    <a:ea typeface="Calibri" panose="020F0502020204030204" pitchFamily="34" charset="0"/>
                    <a:cs typeface="Times New Roman" panose="02020603050405020304" pitchFamily="18" charset="0"/>
                  </a:endParaRPr>
                </a:p>
                <a:p>
                  <a:pPr algn="ctr">
                    <a:lnSpc>
                      <a:spcPct val="107000"/>
                    </a:lnSpc>
                  </a:pPr>
                  <a:endParaRPr lang="es-MX" sz="500" b="1" dirty="0">
                    <a:solidFill>
                      <a:srgbClr val="000000"/>
                    </a:solidFill>
                    <a:latin typeface="+mj-lt"/>
                    <a:ea typeface="Calibri" panose="020F0502020204030204" pitchFamily="34" charset="0"/>
                    <a:cs typeface="Times New Roman" panose="02020603050405020304" pitchFamily="18" charset="0"/>
                  </a:endParaRPr>
                </a:p>
                <a:p>
                  <a:pPr algn="ctr">
                    <a:lnSpc>
                      <a:spcPct val="107000"/>
                    </a:lnSpc>
                  </a:pPr>
                  <a:endParaRPr lang="es-MX" sz="500" b="1" dirty="0">
                    <a:solidFill>
                      <a:srgbClr val="000000"/>
                    </a:solidFill>
                    <a:latin typeface="+mj-lt"/>
                    <a:ea typeface="Calibri" panose="020F0502020204030204" pitchFamily="34" charset="0"/>
                    <a:cs typeface="Times New Roman" panose="02020603050405020304" pitchFamily="18" charset="0"/>
                  </a:endParaRPr>
                </a:p>
                <a:p>
                  <a:pPr algn="ctr">
                    <a:lnSpc>
                      <a:spcPct val="107000"/>
                    </a:lnSpc>
                  </a:pPr>
                  <a:endParaRPr lang="es-MX" sz="500" b="1" dirty="0">
                    <a:solidFill>
                      <a:srgbClr val="000000"/>
                    </a:solidFill>
                    <a:latin typeface="+mj-lt"/>
                    <a:ea typeface="Calibri" panose="020F0502020204030204" pitchFamily="34" charset="0"/>
                    <a:cs typeface="Times New Roman" panose="02020603050405020304" pitchFamily="18" charset="0"/>
                  </a:endParaRPr>
                </a:p>
                <a:p>
                  <a:pPr algn="ctr">
                    <a:lnSpc>
                      <a:spcPct val="107000"/>
                    </a:lnSpc>
                  </a:pPr>
                  <a:endParaRPr lang="es-MX" sz="600" b="1" dirty="0" smtClean="0">
                    <a:solidFill>
                      <a:srgbClr val="000000"/>
                    </a:solidFill>
                    <a:latin typeface="Arial" panose="020B0604020202020204" pitchFamily="34" charset="0"/>
                    <a:ea typeface="Calibri" panose="020F0502020204030204" pitchFamily="34" charset="0"/>
                    <a:cs typeface="Arial" panose="020B0604020202020204" pitchFamily="34" charset="0"/>
                  </a:endParaRPr>
                </a:p>
                <a:p>
                  <a:pPr algn="ctr">
                    <a:lnSpc>
                      <a:spcPct val="107000"/>
                    </a:lnSpc>
                  </a:pPr>
                  <a:endParaRPr lang="es-MX" sz="600" b="1" dirty="0">
                    <a:solidFill>
                      <a:srgbClr val="000000"/>
                    </a:solidFill>
                    <a:latin typeface="Arial" panose="020B0604020202020204" pitchFamily="34" charset="0"/>
                    <a:ea typeface="Calibri" panose="020F0502020204030204" pitchFamily="34" charset="0"/>
                    <a:cs typeface="Arial" panose="020B0604020202020204" pitchFamily="34" charset="0"/>
                  </a:endParaRPr>
                </a:p>
                <a:p>
                  <a:pPr algn="ctr">
                    <a:lnSpc>
                      <a:spcPct val="107000"/>
                    </a:lnSpc>
                  </a:pPr>
                  <a:r>
                    <a:rPr lang="es-MX" sz="600" b="1" dirty="0" smtClean="0">
                      <a:solidFill>
                        <a:srgbClr val="000000"/>
                      </a:solidFill>
                      <a:latin typeface="Arial" panose="020B0604020202020204" pitchFamily="34" charset="0"/>
                      <a:ea typeface="Calibri" panose="020F0502020204030204" pitchFamily="34" charset="0"/>
                      <a:cs typeface="Arial" panose="020B0604020202020204" pitchFamily="34" charset="0"/>
                    </a:rPr>
                    <a:t>MVZ</a:t>
                  </a:r>
                  <a:r>
                    <a:rPr lang="es-MX" sz="600" b="1" dirty="0">
                      <a:solidFill>
                        <a:srgbClr val="000000"/>
                      </a:solidFill>
                      <a:latin typeface="Arial" panose="020B0604020202020204" pitchFamily="34" charset="0"/>
                      <a:ea typeface="Calibri" panose="020F0502020204030204" pitchFamily="34" charset="0"/>
                      <a:cs typeface="Arial" panose="020B0604020202020204" pitchFamily="34" charset="0"/>
                    </a:rPr>
                    <a:t>. HERACLIO GOMEZ ACUÑA </a:t>
                  </a:r>
                </a:p>
                <a:p>
                  <a:pPr algn="ctr">
                    <a:lnSpc>
                      <a:spcPct val="107000"/>
                    </a:lnSpc>
                  </a:pPr>
                  <a:r>
                    <a:rPr lang="es-MX" sz="600" b="1" dirty="0">
                      <a:solidFill>
                        <a:srgbClr val="000000"/>
                      </a:solidFill>
                      <a:latin typeface="Arial" panose="020B0604020202020204" pitchFamily="34" charset="0"/>
                      <a:ea typeface="Calibri" panose="020F0502020204030204" pitchFamily="34" charset="0"/>
                      <a:cs typeface="Arial" panose="020B0604020202020204" pitchFamily="34" charset="0"/>
                    </a:rPr>
                    <a:t>DESARROLLO RURAL</a:t>
                  </a:r>
                  <a:endParaRPr lang="es-MX" sz="600" dirty="0">
                    <a:latin typeface="Arial" panose="020B0604020202020204" pitchFamily="34" charset="0"/>
                    <a:ea typeface="Calibri" panose="020F0502020204030204" pitchFamily="34" charset="0"/>
                    <a:cs typeface="Arial" panose="020B0604020202020204" pitchFamily="34" charset="0"/>
                  </a:endParaRPr>
                </a:p>
                <a:p>
                  <a:pPr algn="ctr">
                    <a:lnSpc>
                      <a:spcPct val="107000"/>
                    </a:lnSpc>
                  </a:pPr>
                  <a:r>
                    <a:rPr lang="es-MX" sz="600" dirty="0">
                      <a:solidFill>
                        <a:srgbClr val="000000"/>
                      </a:solidFill>
                      <a:latin typeface="Arial" panose="020B0604020202020204" pitchFamily="34" charset="0"/>
                      <a:ea typeface="Calibri" panose="020F0502020204030204" pitchFamily="34" charset="0"/>
                      <a:cs typeface="Arial" panose="020B0604020202020204" pitchFamily="34" charset="0"/>
                    </a:rPr>
                    <a:t>DIRECTOR </a:t>
                  </a:r>
                </a:p>
                <a:p>
                  <a:pPr algn="ctr">
                    <a:lnSpc>
                      <a:spcPct val="107000"/>
                    </a:lnSpc>
                  </a:pPr>
                  <a:r>
                    <a:rPr lang="es-MX" sz="600" dirty="0" smtClean="0">
                      <a:solidFill>
                        <a:srgbClr val="000000"/>
                      </a:solidFill>
                      <a:latin typeface="Arial" panose="020B0604020202020204" pitchFamily="34" charset="0"/>
                      <a:ea typeface="Calibri" panose="020F0502020204030204" pitchFamily="34" charset="0"/>
                      <a:cs typeface="Arial" panose="020B0604020202020204" pitchFamily="34" charset="0"/>
                    </a:rPr>
                    <a:t>ELIZABETH </a:t>
                  </a:r>
                  <a:r>
                    <a:rPr lang="es-MX" sz="600" dirty="0">
                      <a:solidFill>
                        <a:srgbClr val="000000"/>
                      </a:solidFill>
                      <a:latin typeface="Arial" panose="020B0604020202020204" pitchFamily="34" charset="0"/>
                      <a:ea typeface="Calibri" panose="020F0502020204030204" pitchFamily="34" charset="0"/>
                      <a:cs typeface="Arial" panose="020B0604020202020204" pitchFamily="34" charset="0"/>
                    </a:rPr>
                    <a:t>DEL CARMEN OSORNIO LOPEZ   AUXILIAR ADMINISTRATIVO I </a:t>
                  </a:r>
                </a:p>
                <a:p>
                  <a:pPr algn="ctr">
                    <a:lnSpc>
                      <a:spcPct val="107000"/>
                    </a:lnSpc>
                  </a:pPr>
                  <a:endParaRPr lang="es-MX" sz="600" dirty="0">
                    <a:latin typeface="Arial" panose="020B0604020202020204" pitchFamily="34" charset="0"/>
                    <a:ea typeface="Calibri" panose="020F0502020204030204" pitchFamily="34" charset="0"/>
                    <a:cs typeface="Arial" panose="020B0604020202020204" pitchFamily="34" charset="0"/>
                  </a:endParaRPr>
                </a:p>
              </p:txBody>
            </p:sp>
            <p:pic>
              <p:nvPicPr>
                <p:cNvPr id="100" name="Imagen 99"/>
                <p:cNvPicPr>
                  <a:picLocks noChangeAspect="1"/>
                </p:cNvPicPr>
                <p:nvPr/>
              </p:nvPicPr>
              <p:blipFill rotWithShape="1">
                <a:blip r:embed="rId11" cstate="print">
                  <a:extLst>
                    <a:ext uri="{BEBA8EAE-BF5A-486C-A8C5-ECC9F3942E4B}">
                      <a14:imgProps xmlns:a14="http://schemas.microsoft.com/office/drawing/2010/main">
                        <a14:imgLayer r:embed="rId12">
                          <a14:imgEffect>
                            <a14:brightnessContrast bright="20000"/>
                          </a14:imgEffect>
                        </a14:imgLayer>
                      </a14:imgProps>
                    </a:ex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 l="9264" t="28079" r="5282" b="12604"/>
                <a:stretch/>
              </p:blipFill>
              <p:spPr>
                <a:xfrm>
                  <a:off x="5510333" y="15793785"/>
                  <a:ext cx="504055" cy="456575"/>
                </a:xfrm>
                <a:prstGeom prst="roundRect">
                  <a:avLst>
                    <a:gd name="adj" fmla="val 16667"/>
                  </a:avLst>
                </a:prstGeom>
                <a:ln>
                  <a:noFill/>
                </a:ln>
                <a:effectLst>
                  <a:outerShdw blurRad="76200" dist="38100" dir="7800000" algn="tl" rotWithShape="0">
                    <a:srgbClr val="000000">
                      <a:alpha val="40000"/>
                    </a:srgbClr>
                  </a:outerShdw>
                </a:effectLst>
                <a:scene3d>
                  <a:camera prst="orthographicFront"/>
                  <a:lightRig rig="contrasting" dir="t">
                    <a:rot lat="0" lon="0" rev="4200000"/>
                  </a:lightRig>
                </a:scene3d>
                <a:sp3d prstMaterial="plastic">
                  <a:bevelT w="381000" h="114300" prst="relaxedInset"/>
                  <a:contourClr>
                    <a:srgbClr val="969696"/>
                  </a:contourClr>
                </a:sp3d>
              </p:spPr>
            </p:pic>
          </p:grpSp>
          <p:sp>
            <p:nvSpPr>
              <p:cNvPr id="103" name="Rectángulo redondeado 102"/>
              <p:cNvSpPr/>
              <p:nvPr/>
            </p:nvSpPr>
            <p:spPr>
              <a:xfrm>
                <a:off x="27084963" y="6131151"/>
                <a:ext cx="2346059" cy="4062767"/>
              </a:xfrm>
              <a:prstGeom prst="roundRect">
                <a:avLst/>
              </a:prstGeom>
              <a:noFill/>
              <a:ln w="38100">
                <a:solidFill>
                  <a:schemeClr val="tx1"/>
                </a:solidFill>
              </a:ln>
            </p:spPr>
            <p:style>
              <a:lnRef idx="0">
                <a:schemeClr val="accent5"/>
              </a:lnRef>
              <a:fillRef idx="3">
                <a:schemeClr val="accent5"/>
              </a:fillRef>
              <a:effectRef idx="3">
                <a:schemeClr val="accent5"/>
              </a:effectRef>
              <a:fontRef idx="minor">
                <a:schemeClr val="lt1"/>
              </a:fontRef>
            </p:style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>
                  <a:lnSpc>
                    <a:spcPct val="107000"/>
                  </a:lnSpc>
                  <a:spcAft>
                    <a:spcPts val="801"/>
                  </a:spcAft>
                </a:pPr>
                <a:endParaRPr lang="es-MX" sz="500" b="1" dirty="0">
                  <a:solidFill>
                    <a:srgbClr val="000000"/>
                  </a:solidFill>
                  <a:latin typeface="+mj-lt"/>
                  <a:ea typeface="Calibri" panose="020F0502020204030204" pitchFamily="34" charset="0"/>
                  <a:cs typeface="Times New Roman" panose="02020603050405020304" pitchFamily="18" charset="0"/>
                </a:endParaRPr>
              </a:p>
              <a:p>
                <a:pPr>
                  <a:lnSpc>
                    <a:spcPct val="107000"/>
                  </a:lnSpc>
                  <a:spcAft>
                    <a:spcPts val="801"/>
                  </a:spcAft>
                </a:pPr>
                <a:endParaRPr lang="es-MX" sz="500" b="1" dirty="0">
                  <a:solidFill>
                    <a:srgbClr val="000000"/>
                  </a:solidFill>
                  <a:latin typeface="+mj-lt"/>
                  <a:ea typeface="Calibri" panose="020F0502020204030204" pitchFamily="34" charset="0"/>
                  <a:cs typeface="Times New Roman" panose="02020603050405020304" pitchFamily="18" charset="0"/>
                </a:endParaRPr>
              </a:p>
              <a:p>
                <a:pPr algn="ctr"/>
                <a:endParaRPr lang="es-MX" sz="500" b="1" dirty="0" smtClean="0">
                  <a:solidFill>
                    <a:srgbClr val="000000"/>
                  </a:solidFill>
                  <a:latin typeface="+mj-lt"/>
                  <a:ea typeface="Calibri" panose="020F0502020204030204" pitchFamily="34" charset="0"/>
                  <a:cs typeface="Times New Roman" panose="02020603050405020304" pitchFamily="18" charset="0"/>
                </a:endParaRPr>
              </a:p>
              <a:p>
                <a:pPr algn="ctr"/>
                <a:endParaRPr lang="es-MX" sz="500" b="1" dirty="0">
                  <a:solidFill>
                    <a:srgbClr val="000000"/>
                  </a:solidFill>
                  <a:latin typeface="+mj-lt"/>
                  <a:ea typeface="Calibri" panose="020F0502020204030204" pitchFamily="34" charset="0"/>
                  <a:cs typeface="Times New Roman" panose="02020603050405020304" pitchFamily="18" charset="0"/>
                </a:endParaRPr>
              </a:p>
              <a:p>
                <a:pPr algn="ctr"/>
                <a:endParaRPr lang="es-MX" sz="500" b="1" dirty="0" smtClean="0">
                  <a:solidFill>
                    <a:srgbClr val="000000"/>
                  </a:solidFill>
                  <a:latin typeface="+mj-lt"/>
                  <a:ea typeface="Calibri" panose="020F0502020204030204" pitchFamily="34" charset="0"/>
                  <a:cs typeface="Times New Roman" panose="02020603050405020304" pitchFamily="18" charset="0"/>
                </a:endParaRPr>
              </a:p>
              <a:p>
                <a:pPr algn="ctr"/>
                <a:endParaRPr lang="es-MX" sz="500" b="1" dirty="0">
                  <a:solidFill>
                    <a:srgbClr val="000000"/>
                  </a:solidFill>
                  <a:latin typeface="+mj-lt"/>
                  <a:ea typeface="Calibri" panose="020F0502020204030204" pitchFamily="34" charset="0"/>
                  <a:cs typeface="Times New Roman" panose="02020603050405020304" pitchFamily="18" charset="0"/>
                </a:endParaRPr>
              </a:p>
              <a:p>
                <a:pPr algn="ctr"/>
                <a:endParaRPr lang="es-MX" sz="500" b="1" dirty="0" smtClean="0">
                  <a:solidFill>
                    <a:srgbClr val="000000"/>
                  </a:solidFill>
                  <a:latin typeface="+mj-lt"/>
                  <a:ea typeface="Calibri" panose="020F0502020204030204" pitchFamily="34" charset="0"/>
                  <a:cs typeface="Times New Roman" panose="02020603050405020304" pitchFamily="18" charset="0"/>
                </a:endParaRPr>
              </a:p>
              <a:p>
                <a:pPr algn="ctr"/>
                <a:endParaRPr lang="es-MX" sz="500" b="1" dirty="0">
                  <a:solidFill>
                    <a:srgbClr val="000000"/>
                  </a:solidFill>
                  <a:latin typeface="+mj-lt"/>
                  <a:ea typeface="Calibri" panose="020F0502020204030204" pitchFamily="34" charset="0"/>
                  <a:cs typeface="Times New Roman" panose="02020603050405020304" pitchFamily="18" charset="0"/>
                </a:endParaRPr>
              </a:p>
              <a:p>
                <a:pPr algn="ctr"/>
                <a:endParaRPr lang="es-MX" sz="600" b="1" dirty="0" smtClean="0">
                  <a:solidFill>
                    <a:srgbClr val="000000"/>
                  </a:solidFill>
                  <a:latin typeface="+mj-lt"/>
                  <a:ea typeface="Calibri" panose="020F0502020204030204" pitchFamily="34" charset="0"/>
                  <a:cs typeface="Times New Roman" panose="02020603050405020304" pitchFamily="18" charset="0"/>
                </a:endParaRPr>
              </a:p>
              <a:p>
                <a:pPr algn="ctr"/>
                <a:endParaRPr lang="es-MX" sz="600" b="1" dirty="0">
                  <a:solidFill>
                    <a:srgbClr val="000000"/>
                  </a:solidFill>
                  <a:latin typeface="+mj-lt"/>
                  <a:ea typeface="Calibri" panose="020F0502020204030204" pitchFamily="34" charset="0"/>
                  <a:cs typeface="Times New Roman" panose="02020603050405020304" pitchFamily="18" charset="0"/>
                </a:endParaRPr>
              </a:p>
              <a:p>
                <a:pPr algn="ctr"/>
                <a:endParaRPr lang="es-MX" sz="600" b="1" dirty="0" smtClean="0">
                  <a:solidFill>
                    <a:srgbClr val="000000"/>
                  </a:solidFill>
                  <a:latin typeface="+mj-lt"/>
                  <a:ea typeface="Calibri" panose="020F0502020204030204" pitchFamily="34" charset="0"/>
                  <a:cs typeface="Times New Roman" panose="02020603050405020304" pitchFamily="18" charset="0"/>
                </a:endParaRPr>
              </a:p>
              <a:p>
                <a:pPr algn="ctr"/>
                <a:r>
                  <a:rPr lang="es-MX" sz="600" b="1" dirty="0" smtClean="0">
                    <a:solidFill>
                      <a:srgbClr val="000000"/>
                    </a:solidFill>
                    <a:latin typeface="Arial" panose="020B060402020202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C. J. VENTURA HERNANDEZ  </a:t>
                </a:r>
                <a:r>
                  <a:rPr lang="es-MX" sz="600" b="1" dirty="0" err="1" smtClean="0">
                    <a:solidFill>
                      <a:srgbClr val="000000"/>
                    </a:solidFill>
                    <a:latin typeface="Arial" panose="020B060402020202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HERNANDEZ</a:t>
                </a:r>
                <a:endParaRPr lang="es-MX" sz="600" b="1" dirty="0">
                  <a:solidFill>
                    <a:srgbClr val="000000"/>
                  </a:solidFill>
                  <a:latin typeface="Arial" panose="020B0604020202020204" pitchFamily="34" charset="0"/>
                  <a:ea typeface="Calibri" panose="020F0502020204030204" pitchFamily="34" charset="0"/>
                  <a:cs typeface="Arial" panose="020B0604020202020204" pitchFamily="34" charset="0"/>
                </a:endParaRPr>
              </a:p>
              <a:p>
                <a:pPr algn="ctr"/>
                <a:r>
                  <a:rPr lang="es-MX" sz="600" b="1" dirty="0" smtClean="0">
                    <a:solidFill>
                      <a:srgbClr val="000000"/>
                    </a:solidFill>
                    <a:latin typeface="Arial" panose="020B060402020202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ENCARGADO DE AGUA POTABLE Y PLANTAS TRATADORAS</a:t>
                </a:r>
                <a:endParaRPr lang="es-MX" sz="600" dirty="0">
                  <a:latin typeface="Arial" panose="020B0604020202020204" pitchFamily="34" charset="0"/>
                  <a:ea typeface="Calibri" panose="020F0502020204030204" pitchFamily="34" charset="0"/>
                  <a:cs typeface="Arial" panose="020B0604020202020204" pitchFamily="34" charset="0"/>
                </a:endParaRPr>
              </a:p>
              <a:p>
                <a:pPr algn="ctr">
                  <a:lnSpc>
                    <a:spcPct val="107000"/>
                  </a:lnSpc>
                </a:pPr>
                <a:endParaRPr lang="es-MX" sz="700" dirty="0">
                  <a:solidFill>
                    <a:srgbClr val="000000"/>
                  </a:solidFill>
                  <a:latin typeface="+mj-lt"/>
                  <a:ea typeface="Calibri" panose="020F0502020204030204" pitchFamily="34" charset="0"/>
                  <a:cs typeface="Times New Roman" panose="02020603050405020304" pitchFamily="18" charset="0"/>
                </a:endParaRPr>
              </a:p>
              <a:p>
                <a:pPr>
                  <a:lnSpc>
                    <a:spcPct val="107000"/>
                  </a:lnSpc>
                </a:pPr>
                <a:r>
                  <a:rPr lang="es-MX" sz="600" dirty="0" smtClean="0">
                    <a:solidFill>
                      <a:srgbClr val="000000"/>
                    </a:solidFill>
                    <a:latin typeface="Arial" panose="020B060402020202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ING.EDILBERTO </a:t>
                </a:r>
                <a:r>
                  <a:rPr lang="es-MX" sz="600" dirty="0">
                    <a:solidFill>
                      <a:srgbClr val="000000"/>
                    </a:solidFill>
                    <a:latin typeface="Arial" panose="020B060402020202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GUADALUPE CASTILLO PARTIDA</a:t>
                </a:r>
              </a:p>
              <a:p>
                <a:pPr>
                  <a:lnSpc>
                    <a:spcPct val="107000"/>
                  </a:lnSpc>
                </a:pPr>
                <a:r>
                  <a:rPr lang="es-MX" sz="600" dirty="0">
                    <a:solidFill>
                      <a:srgbClr val="000000"/>
                    </a:solidFill>
                    <a:latin typeface="Arial" panose="020B060402020202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SUPERVISOR DE OBRA A</a:t>
                </a:r>
                <a:endParaRPr lang="es-MX" sz="600" dirty="0">
                  <a:latin typeface="Arial" panose="020B0604020202020204" pitchFamily="34" charset="0"/>
                  <a:ea typeface="Calibri" panose="020F0502020204030204" pitchFamily="34" charset="0"/>
                  <a:cs typeface="Arial" panose="020B0604020202020204" pitchFamily="34" charset="0"/>
                </a:endParaRPr>
              </a:p>
              <a:p>
                <a:pPr>
                  <a:lnSpc>
                    <a:spcPct val="107000"/>
                  </a:lnSpc>
                </a:pPr>
                <a:r>
                  <a:rPr lang="es-MX" sz="600" dirty="0" smtClean="0">
                    <a:solidFill>
                      <a:srgbClr val="000000"/>
                    </a:solidFill>
                    <a:latin typeface="Arial" panose="020B060402020202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C.JORGE </a:t>
                </a:r>
                <a:r>
                  <a:rPr lang="es-MX" sz="600" dirty="0">
                    <a:solidFill>
                      <a:srgbClr val="000000"/>
                    </a:solidFill>
                    <a:latin typeface="Arial" panose="020B060402020202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JACOBO GUERRERO</a:t>
                </a:r>
              </a:p>
              <a:p>
                <a:pPr>
                  <a:lnSpc>
                    <a:spcPct val="107000"/>
                  </a:lnSpc>
                </a:pPr>
                <a:r>
                  <a:rPr lang="es-MX" sz="600" dirty="0">
                    <a:solidFill>
                      <a:srgbClr val="000000"/>
                    </a:solidFill>
                    <a:latin typeface="Arial" panose="020B060402020202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AYUDANTE GENERAL D</a:t>
                </a:r>
                <a:endParaRPr lang="es-MX" sz="600" dirty="0">
                  <a:latin typeface="Arial" panose="020B0604020202020204" pitchFamily="34" charset="0"/>
                  <a:ea typeface="Calibri" panose="020F0502020204030204" pitchFamily="34" charset="0"/>
                  <a:cs typeface="Arial" panose="020B0604020202020204" pitchFamily="34" charset="0"/>
                </a:endParaRPr>
              </a:p>
              <a:p>
                <a:pPr>
                  <a:lnSpc>
                    <a:spcPct val="107000"/>
                  </a:lnSpc>
                </a:pPr>
                <a:r>
                  <a:rPr lang="es-MX" sz="600" dirty="0" smtClean="0">
                    <a:solidFill>
                      <a:srgbClr val="000000"/>
                    </a:solidFill>
                    <a:latin typeface="Arial" panose="020B060402020202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C.OZIEL </a:t>
                </a:r>
                <a:r>
                  <a:rPr lang="es-MX" sz="600" dirty="0">
                    <a:solidFill>
                      <a:srgbClr val="000000"/>
                    </a:solidFill>
                    <a:latin typeface="Arial" panose="020B060402020202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YONADAB RODRIGUEZ PADRÓN</a:t>
                </a:r>
              </a:p>
              <a:p>
                <a:pPr>
                  <a:lnSpc>
                    <a:spcPct val="107000"/>
                  </a:lnSpc>
                </a:pPr>
                <a:r>
                  <a:rPr lang="es-MX" sz="600" dirty="0" smtClean="0">
                    <a:solidFill>
                      <a:srgbClr val="000000"/>
                    </a:solidFill>
                    <a:latin typeface="Arial" panose="020B060402020202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AYUDANTE GENERAL E</a:t>
                </a:r>
                <a:endParaRPr lang="es-MX" sz="600" dirty="0">
                  <a:latin typeface="Arial" panose="020B0604020202020204" pitchFamily="34" charset="0"/>
                  <a:ea typeface="Calibri" panose="020F0502020204030204" pitchFamily="34" charset="0"/>
                  <a:cs typeface="Arial" panose="020B0604020202020204" pitchFamily="34" charset="0"/>
                </a:endParaRPr>
              </a:p>
              <a:p>
                <a:pPr>
                  <a:lnSpc>
                    <a:spcPct val="107000"/>
                  </a:lnSpc>
                </a:pPr>
                <a:r>
                  <a:rPr lang="es-MX" sz="600" dirty="0" smtClean="0">
                    <a:solidFill>
                      <a:srgbClr val="000000"/>
                    </a:solidFill>
                    <a:latin typeface="Arial" panose="020B060402020202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C.ARTEMISA </a:t>
                </a:r>
                <a:r>
                  <a:rPr lang="es-MX" sz="600" dirty="0">
                    <a:solidFill>
                      <a:srgbClr val="000000"/>
                    </a:solidFill>
                    <a:latin typeface="Arial" panose="020B060402020202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ALVARADO MENDEZ</a:t>
                </a:r>
              </a:p>
              <a:p>
                <a:pPr>
                  <a:lnSpc>
                    <a:spcPct val="107000"/>
                  </a:lnSpc>
                </a:pPr>
                <a:r>
                  <a:rPr lang="es-MX" sz="600" dirty="0">
                    <a:solidFill>
                      <a:srgbClr val="000000"/>
                    </a:solidFill>
                    <a:latin typeface="Arial" panose="020B060402020202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SECRETARIA </a:t>
                </a:r>
                <a:r>
                  <a:rPr lang="es-MX" sz="600" dirty="0" smtClean="0">
                    <a:solidFill>
                      <a:srgbClr val="000000"/>
                    </a:solidFill>
                    <a:latin typeface="Arial" panose="020B060402020202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F</a:t>
                </a:r>
                <a:endParaRPr lang="es-MX" sz="600" dirty="0">
                  <a:latin typeface="Arial" panose="020B0604020202020204" pitchFamily="34" charset="0"/>
                  <a:ea typeface="Calibri" panose="020F0502020204030204" pitchFamily="34" charset="0"/>
                  <a:cs typeface="Arial" panose="020B0604020202020204" pitchFamily="34" charset="0"/>
                </a:endParaRPr>
              </a:p>
              <a:p>
                <a:pPr>
                  <a:lnSpc>
                    <a:spcPct val="107000"/>
                  </a:lnSpc>
                </a:pPr>
                <a:r>
                  <a:rPr lang="es-MX" sz="600" dirty="0" smtClean="0">
                    <a:solidFill>
                      <a:srgbClr val="000000"/>
                    </a:solidFill>
                    <a:latin typeface="Arial" panose="020B060402020202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C.MARGARITO </a:t>
                </a:r>
                <a:r>
                  <a:rPr lang="es-MX" sz="600" dirty="0">
                    <a:solidFill>
                      <a:srgbClr val="000000"/>
                    </a:solidFill>
                    <a:latin typeface="Arial" panose="020B060402020202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GRANADOS MATA</a:t>
                </a:r>
              </a:p>
              <a:p>
                <a:pPr>
                  <a:lnSpc>
                    <a:spcPct val="107000"/>
                  </a:lnSpc>
                </a:pPr>
                <a:r>
                  <a:rPr lang="es-MX" sz="600" dirty="0">
                    <a:solidFill>
                      <a:srgbClr val="000000"/>
                    </a:solidFill>
                    <a:latin typeface="Arial" panose="020B060402020202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FONTANERO</a:t>
                </a:r>
              </a:p>
              <a:p>
                <a:pPr>
                  <a:lnSpc>
                    <a:spcPct val="107000"/>
                  </a:lnSpc>
                </a:pPr>
                <a:r>
                  <a:rPr lang="es-MX" sz="600" dirty="0" smtClean="0">
                    <a:solidFill>
                      <a:srgbClr val="000000"/>
                    </a:solidFill>
                    <a:latin typeface="Arial" panose="020B060402020202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C.RODOLFO </a:t>
                </a:r>
                <a:r>
                  <a:rPr lang="es-MX" sz="600" dirty="0">
                    <a:solidFill>
                      <a:srgbClr val="000000"/>
                    </a:solidFill>
                    <a:latin typeface="Arial" panose="020B060402020202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GARCÍA  MERCADO</a:t>
                </a:r>
              </a:p>
              <a:p>
                <a:pPr>
                  <a:lnSpc>
                    <a:spcPct val="107000"/>
                  </a:lnSpc>
                </a:pPr>
                <a:r>
                  <a:rPr lang="es-MX" sz="600" dirty="0">
                    <a:solidFill>
                      <a:srgbClr val="000000"/>
                    </a:solidFill>
                    <a:latin typeface="Arial" panose="020B060402020202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AYUDANTE GENERAL D</a:t>
                </a:r>
                <a:endParaRPr lang="es-MX" sz="600" dirty="0" smtClean="0">
                  <a:solidFill>
                    <a:srgbClr val="000000"/>
                  </a:solidFill>
                  <a:latin typeface="Arial" panose="020B0604020202020204" pitchFamily="34" charset="0"/>
                  <a:ea typeface="Calibri" panose="020F0502020204030204" pitchFamily="34" charset="0"/>
                  <a:cs typeface="Arial" panose="020B0604020202020204" pitchFamily="34" charset="0"/>
                </a:endParaRPr>
              </a:p>
              <a:p>
                <a:pPr>
                  <a:lnSpc>
                    <a:spcPct val="107000"/>
                  </a:lnSpc>
                </a:pPr>
                <a:r>
                  <a:rPr lang="es-MX" sz="600" dirty="0" smtClean="0">
                    <a:solidFill>
                      <a:srgbClr val="000000"/>
                    </a:solidFill>
                    <a:latin typeface="Arial" panose="020B060402020202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C.RICARDO BARCENAS NAVARRO</a:t>
                </a:r>
              </a:p>
              <a:p>
                <a:pPr>
                  <a:lnSpc>
                    <a:spcPct val="107000"/>
                  </a:lnSpc>
                </a:pPr>
                <a:r>
                  <a:rPr lang="es-MX" sz="600" dirty="0" smtClean="0">
                    <a:solidFill>
                      <a:srgbClr val="000000"/>
                    </a:solidFill>
                    <a:latin typeface="Arial" panose="020B060402020202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VELADOR</a:t>
                </a:r>
              </a:p>
              <a:p>
                <a:pPr>
                  <a:lnSpc>
                    <a:spcPct val="107000"/>
                  </a:lnSpc>
                </a:pPr>
                <a:r>
                  <a:rPr lang="es-MX" sz="600" dirty="0" smtClean="0">
                    <a:solidFill>
                      <a:srgbClr val="000000"/>
                    </a:solidFill>
                    <a:latin typeface="Arial" panose="020B060402020202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C.REYNALDO ROSAS GONZALEZ</a:t>
                </a:r>
              </a:p>
              <a:p>
                <a:pPr>
                  <a:lnSpc>
                    <a:spcPct val="107000"/>
                  </a:lnSpc>
                </a:pPr>
                <a:r>
                  <a:rPr lang="es-MX" sz="600" dirty="0" smtClean="0">
                    <a:solidFill>
                      <a:srgbClr val="000000"/>
                    </a:solidFill>
                    <a:latin typeface="Arial" panose="020B060402020202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AYUDANTE GENERAL J</a:t>
                </a:r>
              </a:p>
              <a:p>
                <a:pPr>
                  <a:lnSpc>
                    <a:spcPct val="107000"/>
                  </a:lnSpc>
                </a:pPr>
                <a:r>
                  <a:rPr lang="es-MX" sz="600" dirty="0" smtClean="0">
                    <a:solidFill>
                      <a:srgbClr val="000000"/>
                    </a:solidFill>
                    <a:latin typeface="Arial" panose="020B060402020202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C.BONIFACIO OSIRIS CHAVIRA ALVARADO</a:t>
                </a:r>
              </a:p>
              <a:p>
                <a:pPr>
                  <a:lnSpc>
                    <a:spcPct val="107000"/>
                  </a:lnSpc>
                </a:pPr>
                <a:r>
                  <a:rPr lang="es-MX" sz="600" dirty="0" smtClean="0">
                    <a:solidFill>
                      <a:srgbClr val="000000"/>
                    </a:solidFill>
                    <a:latin typeface="Arial" panose="020B060402020202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AYUDANTE GENERAL J</a:t>
                </a:r>
              </a:p>
              <a:p>
                <a:pPr>
                  <a:lnSpc>
                    <a:spcPct val="107000"/>
                  </a:lnSpc>
                </a:pPr>
                <a:r>
                  <a:rPr lang="es-MX" sz="600" dirty="0" smtClean="0">
                    <a:solidFill>
                      <a:srgbClr val="000000"/>
                    </a:solidFill>
                    <a:latin typeface="Arial" panose="020B060402020202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C. HORACIO VARGAS RAMIREZ</a:t>
                </a:r>
              </a:p>
              <a:p>
                <a:pPr>
                  <a:lnSpc>
                    <a:spcPct val="107000"/>
                  </a:lnSpc>
                </a:pPr>
                <a:r>
                  <a:rPr lang="es-MX" sz="600" dirty="0" smtClean="0">
                    <a:solidFill>
                      <a:srgbClr val="000000"/>
                    </a:solidFill>
                    <a:latin typeface="Arial" panose="020B060402020202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AYUDANTE GENERAL G</a:t>
                </a:r>
              </a:p>
              <a:p>
                <a:pPr>
                  <a:lnSpc>
                    <a:spcPct val="107000"/>
                  </a:lnSpc>
                </a:pPr>
                <a:r>
                  <a:rPr lang="es-MX" sz="600" dirty="0">
                    <a:solidFill>
                      <a:srgbClr val="000000"/>
                    </a:solidFill>
                    <a:latin typeface="Arial" panose="020B060402020202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ING.MAXIMINO NAJERA ROCHA                                         SERVICIOS </a:t>
                </a:r>
                <a:r>
                  <a:rPr lang="es-MX" sz="600" dirty="0" smtClean="0">
                    <a:solidFill>
                      <a:srgbClr val="000000"/>
                    </a:solidFill>
                    <a:latin typeface="Arial" panose="020B060402020202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GENERALES</a:t>
                </a:r>
              </a:p>
              <a:p>
                <a:pPr>
                  <a:lnSpc>
                    <a:spcPct val="107000"/>
                  </a:lnSpc>
                </a:pPr>
                <a:r>
                  <a:rPr lang="es-MX" sz="600" dirty="0">
                    <a:solidFill>
                      <a:srgbClr val="000000"/>
                    </a:solidFill>
                    <a:latin typeface="Arial" panose="020B060402020202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C.FELIPE DE JESUS DE LA CRUZ GONZALEZ                     AYUDANTE GENERAL J</a:t>
                </a:r>
              </a:p>
              <a:p>
                <a:pPr>
                  <a:lnSpc>
                    <a:spcPct val="107000"/>
                  </a:lnSpc>
                </a:pPr>
                <a:endParaRPr lang="es-MX" sz="600" dirty="0">
                  <a:solidFill>
                    <a:srgbClr val="000000"/>
                  </a:solidFill>
                  <a:latin typeface="+mj-lt"/>
                  <a:ea typeface="Calibri" panose="020F0502020204030204" pitchFamily="34" charset="0"/>
                  <a:cs typeface="Times New Roman" panose="02020603050405020304" pitchFamily="18" charset="0"/>
                </a:endParaRPr>
              </a:p>
              <a:p>
                <a:pPr>
                  <a:lnSpc>
                    <a:spcPct val="107000"/>
                  </a:lnSpc>
                </a:pPr>
                <a:endParaRPr lang="es-MX" sz="1050" dirty="0">
                  <a:latin typeface="+mj-lt"/>
                  <a:ea typeface="Calibri" panose="020F0502020204030204" pitchFamily="34" charset="0"/>
                  <a:cs typeface="Times New Roman" panose="02020603050405020304" pitchFamily="18" charset="0"/>
                </a:endParaRPr>
              </a:p>
              <a:p>
                <a:pPr algn="ctr">
                  <a:lnSpc>
                    <a:spcPct val="107000"/>
                  </a:lnSpc>
                  <a:spcAft>
                    <a:spcPts val="801"/>
                  </a:spcAft>
                </a:pPr>
                <a:r>
                  <a:rPr lang="es-MX" sz="500" dirty="0">
                    <a:latin typeface="+mj-lt"/>
                    <a:ea typeface="Calibri" panose="020F0502020204030204" pitchFamily="34" charset="0"/>
                    <a:cs typeface="Times New Roman" panose="02020603050405020304" pitchFamily="18" charset="0"/>
                  </a:rPr>
                  <a:t> </a:t>
                </a:r>
                <a:endParaRPr lang="es-MX" sz="1000" dirty="0">
                  <a:latin typeface="+mj-lt"/>
                  <a:ea typeface="Calibri" panose="020F0502020204030204" pitchFamily="34" charset="0"/>
                  <a:cs typeface="Times New Roman" panose="02020603050405020304" pitchFamily="18" charset="0"/>
                </a:endParaRPr>
              </a:p>
              <a:p>
                <a:pPr>
                  <a:lnSpc>
                    <a:spcPct val="107000"/>
                  </a:lnSpc>
                </a:pPr>
                <a:r>
                  <a:rPr lang="es-MX" sz="1000" dirty="0">
                    <a:latin typeface="+mj-lt"/>
                    <a:ea typeface="Calibri" panose="020F0502020204030204" pitchFamily="34" charset="0"/>
                    <a:cs typeface="Times New Roman" panose="02020603050405020304" pitchFamily="18" charset="0"/>
                  </a:rPr>
                  <a:t> </a:t>
                </a:r>
              </a:p>
            </p:txBody>
          </p:sp>
          <p:grpSp>
            <p:nvGrpSpPr>
              <p:cNvPr id="70" name="69 Grupo"/>
              <p:cNvGrpSpPr/>
              <p:nvPr/>
            </p:nvGrpSpPr>
            <p:grpSpPr>
              <a:xfrm>
                <a:off x="11309813" y="6131151"/>
                <a:ext cx="2743537" cy="3486141"/>
                <a:chOff x="9674388" y="7512988"/>
                <a:chExt cx="2360210" cy="3462112"/>
              </a:xfrm>
            </p:grpSpPr>
            <p:sp>
              <p:nvSpPr>
                <p:cNvPr id="22" name="Rectángulo redondeado 21"/>
                <p:cNvSpPr/>
                <p:nvPr/>
              </p:nvSpPr>
              <p:spPr>
                <a:xfrm>
                  <a:off x="9674388" y="7512988"/>
                  <a:ext cx="2360210" cy="3462112"/>
                </a:xfrm>
                <a:prstGeom prst="roundRect">
                  <a:avLst/>
                </a:prstGeom>
                <a:noFill/>
                <a:ln w="38100">
                  <a:solidFill>
                    <a:schemeClr val="tx1"/>
                  </a:solidFill>
                </a:ln>
              </p:spPr>
              <p:style>
                <a:lnRef idx="0">
                  <a:schemeClr val="accent5"/>
                </a:lnRef>
                <a:fillRef idx="3">
                  <a:schemeClr val="accent5"/>
                </a:fillRef>
                <a:effectRef idx="3">
                  <a:schemeClr val="accent5"/>
                </a:effectRef>
                <a:fontRef idx="minor">
                  <a:schemeClr val="lt1"/>
                </a:fontRef>
              </p:style>
              <p:txBody>
                <a:bodyPr rot="0" spcFirstLastPara="0" vert="horz" wrap="squar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ctr"/>
                  <a:endParaRPr lang="es-MX" sz="1300" dirty="0">
                    <a:solidFill>
                      <a:srgbClr val="000000"/>
                    </a:solidFill>
                    <a:latin typeface="+mj-lt"/>
                    <a:ea typeface="Calibri" panose="020F0502020204030204" pitchFamily="34" charset="0"/>
                    <a:cs typeface="Calibri" panose="020F0502020204030204" pitchFamily="34" charset="0"/>
                  </a:endParaRPr>
                </a:p>
                <a:p>
                  <a:pPr algn="ctr"/>
                  <a:endParaRPr lang="es-MX" sz="1300" dirty="0">
                    <a:solidFill>
                      <a:srgbClr val="000000"/>
                    </a:solidFill>
                    <a:latin typeface="+mj-lt"/>
                    <a:ea typeface="Calibri" panose="020F0502020204030204" pitchFamily="34" charset="0"/>
                    <a:cs typeface="Calibri" panose="020F0502020204030204" pitchFamily="34" charset="0"/>
                  </a:endParaRPr>
                </a:p>
                <a:p>
                  <a:pPr algn="ctr"/>
                  <a:endParaRPr lang="es-MX" sz="1300" dirty="0">
                    <a:solidFill>
                      <a:srgbClr val="000000"/>
                    </a:solidFill>
                    <a:latin typeface="+mj-lt"/>
                    <a:ea typeface="Calibri" panose="020F0502020204030204" pitchFamily="34" charset="0"/>
                    <a:cs typeface="Calibri" panose="020F0502020204030204" pitchFamily="34" charset="0"/>
                  </a:endParaRPr>
                </a:p>
                <a:p>
                  <a:pPr algn="ctr"/>
                  <a:endParaRPr lang="es-MX" sz="1300" dirty="0">
                    <a:solidFill>
                      <a:srgbClr val="000000"/>
                    </a:solidFill>
                    <a:latin typeface="+mj-lt"/>
                    <a:ea typeface="Calibri" panose="020F0502020204030204" pitchFamily="34" charset="0"/>
                    <a:cs typeface="Calibri" panose="020F0502020204030204" pitchFamily="34" charset="0"/>
                  </a:endParaRPr>
                </a:p>
                <a:p>
                  <a:pPr algn="ctr"/>
                  <a:endParaRPr lang="es-MX" sz="1300" dirty="0">
                    <a:solidFill>
                      <a:srgbClr val="000000"/>
                    </a:solidFill>
                    <a:latin typeface="+mj-lt"/>
                    <a:ea typeface="Calibri" panose="020F0502020204030204" pitchFamily="34" charset="0"/>
                    <a:cs typeface="Calibri" panose="020F0502020204030204" pitchFamily="34" charset="0"/>
                  </a:endParaRPr>
                </a:p>
                <a:p>
                  <a:pPr algn="ctr"/>
                  <a:endParaRPr lang="es-MX" sz="800" b="1" dirty="0">
                    <a:solidFill>
                      <a:srgbClr val="000000"/>
                    </a:solidFill>
                    <a:latin typeface="+mj-lt"/>
                    <a:ea typeface="Calibri" panose="020F0502020204030204" pitchFamily="34" charset="0"/>
                    <a:cs typeface="Calibri" panose="020F0502020204030204" pitchFamily="34" charset="0"/>
                  </a:endParaRPr>
                </a:p>
                <a:p>
                  <a:pPr algn="ctr"/>
                  <a:r>
                    <a:rPr lang="es-MX" sz="800" b="1" dirty="0">
                      <a:solidFill>
                        <a:srgbClr val="000000"/>
                      </a:solidFill>
                      <a:latin typeface="+mj-lt"/>
                      <a:ea typeface="Calibri" panose="020F0502020204030204" pitchFamily="34" charset="0"/>
                      <a:cs typeface="Calibri" panose="020F0502020204030204" pitchFamily="34" charset="0"/>
                    </a:rPr>
                    <a:t> </a:t>
                  </a:r>
                  <a:r>
                    <a:rPr lang="es-MX" sz="700" b="1" dirty="0">
                      <a:solidFill>
                        <a:srgbClr val="000000"/>
                      </a:solidFill>
                      <a:latin typeface="Arial" panose="020B0604020202020204" pitchFamily="34" charset="0"/>
                      <a:ea typeface="Calibri" panose="020F0502020204030204" pitchFamily="34" charset="0"/>
                      <a:cs typeface="Arial" panose="020B0604020202020204" pitchFamily="34" charset="0"/>
                    </a:rPr>
                    <a:t>C.P. LUIS  ANTONIO HERMOSILLO DAVILA    </a:t>
                  </a:r>
                  <a:r>
                    <a:rPr lang="es-MX" sz="700" b="1" dirty="0" smtClean="0">
                      <a:solidFill>
                        <a:srgbClr val="000000"/>
                      </a:solidFill>
                      <a:latin typeface="Arial" panose="020B0604020202020204" pitchFamily="34" charset="0"/>
                      <a:ea typeface="Calibri" panose="020F0502020204030204" pitchFamily="34" charset="0"/>
                      <a:cs typeface="Arial" panose="020B0604020202020204" pitchFamily="34" charset="0"/>
                    </a:rPr>
                    <a:t>TESORERI </a:t>
                  </a:r>
                  <a:r>
                    <a:rPr lang="es-MX" sz="700" b="1" dirty="0">
                      <a:solidFill>
                        <a:srgbClr val="000000"/>
                      </a:solidFill>
                      <a:latin typeface="Arial" panose="020B0604020202020204" pitchFamily="34" charset="0"/>
                      <a:ea typeface="Calibri" panose="020F0502020204030204" pitchFamily="34" charset="0"/>
                      <a:cs typeface="Arial" panose="020B0604020202020204" pitchFamily="34" charset="0"/>
                    </a:rPr>
                    <a:t>MUNICIPAL.</a:t>
                  </a:r>
                  <a:r>
                    <a:rPr lang="es-MX" sz="700" dirty="0">
                      <a:solidFill>
                        <a:srgbClr val="000000"/>
                      </a:solidFill>
                      <a:latin typeface="Arial" panose="020B0604020202020204" pitchFamily="34" charset="0"/>
                      <a:ea typeface="Calibri" panose="020F0502020204030204" pitchFamily="34" charset="0"/>
                      <a:cs typeface="Arial" panose="020B0604020202020204" pitchFamily="34" charset="0"/>
                    </a:rPr>
                    <a:t> </a:t>
                  </a:r>
                </a:p>
                <a:p>
                  <a:endParaRPr lang="es-MX" sz="800" dirty="0">
                    <a:solidFill>
                      <a:srgbClr val="000000"/>
                    </a:solidFill>
                    <a:latin typeface="+mj-lt"/>
                    <a:ea typeface="Calibri" panose="020F0502020204030204" pitchFamily="34" charset="0"/>
                    <a:cs typeface="Calibri" panose="020F0502020204030204" pitchFamily="34" charset="0"/>
                  </a:endParaRPr>
                </a:p>
                <a:p>
                  <a:r>
                    <a:rPr lang="es-MX" sz="700" dirty="0">
                      <a:solidFill>
                        <a:srgbClr val="000000"/>
                      </a:solidFill>
                      <a:latin typeface="Arial" panose="020B0604020202020204" pitchFamily="34" charset="0"/>
                      <a:ea typeface="Calibri" panose="020F0502020204030204" pitchFamily="34" charset="0"/>
                      <a:cs typeface="Arial" panose="020B0604020202020204" pitchFamily="34" charset="0"/>
                    </a:rPr>
                    <a:t>C.P. ARCEDALIA NICOLASA PEDRAZA RODRÍGUEZ </a:t>
                  </a:r>
                </a:p>
                <a:p>
                  <a:r>
                    <a:rPr lang="es-MX" sz="700" dirty="0">
                      <a:solidFill>
                        <a:srgbClr val="000000"/>
                      </a:solidFill>
                      <a:latin typeface="Arial" panose="020B0604020202020204" pitchFamily="34" charset="0"/>
                      <a:ea typeface="Calibri" panose="020F0502020204030204" pitchFamily="34" charset="0"/>
                      <a:cs typeface="Arial" panose="020B0604020202020204" pitchFamily="34" charset="0"/>
                    </a:rPr>
                    <a:t>AUXILIAR CONTABLE A </a:t>
                  </a:r>
                </a:p>
                <a:p>
                  <a:r>
                    <a:rPr lang="es-MX" sz="700" dirty="0">
                      <a:solidFill>
                        <a:srgbClr val="000000"/>
                      </a:solidFill>
                      <a:latin typeface="Arial" panose="020B0604020202020204" pitchFamily="34" charset="0"/>
                      <a:ea typeface="Calibri" panose="020F0502020204030204" pitchFamily="34" charset="0"/>
                      <a:cs typeface="Arial" panose="020B0604020202020204" pitchFamily="34" charset="0"/>
                    </a:rPr>
                    <a:t>C.P. GRACIA MARÍA GÓMEZ IZAGUIRRE  </a:t>
                  </a:r>
                </a:p>
                <a:p>
                  <a:r>
                    <a:rPr lang="es-MX" sz="700" dirty="0">
                      <a:solidFill>
                        <a:srgbClr val="000000"/>
                      </a:solidFill>
                      <a:latin typeface="Arial" panose="020B0604020202020204" pitchFamily="34" charset="0"/>
                      <a:ea typeface="Calibri" panose="020F0502020204030204" pitchFamily="34" charset="0"/>
                      <a:cs typeface="Arial" panose="020B0604020202020204" pitchFamily="34" charset="0"/>
                    </a:rPr>
                    <a:t>AUXILIAR CONTABLE C</a:t>
                  </a:r>
                </a:p>
                <a:p>
                  <a:r>
                    <a:rPr lang="es-MX" sz="700" dirty="0">
                      <a:solidFill>
                        <a:srgbClr val="000000"/>
                      </a:solidFill>
                      <a:latin typeface="Arial" panose="020B0604020202020204" pitchFamily="34" charset="0"/>
                      <a:ea typeface="Calibri" panose="020F0502020204030204" pitchFamily="34" charset="0"/>
                      <a:cs typeface="Arial" panose="020B0604020202020204" pitchFamily="34" charset="0"/>
                    </a:rPr>
                    <a:t>C. MARIELA LUGO IBARRA </a:t>
                  </a:r>
                </a:p>
                <a:p>
                  <a:r>
                    <a:rPr lang="es-MX" sz="700" dirty="0">
                      <a:solidFill>
                        <a:srgbClr val="000000"/>
                      </a:solidFill>
                      <a:latin typeface="Arial" panose="020B0604020202020204" pitchFamily="34" charset="0"/>
                      <a:ea typeface="Calibri" panose="020F0502020204030204" pitchFamily="34" charset="0"/>
                      <a:cs typeface="Arial" panose="020B0604020202020204" pitchFamily="34" charset="0"/>
                    </a:rPr>
                    <a:t>SECRETARIA </a:t>
                  </a:r>
                  <a:r>
                    <a:rPr lang="es-MX" sz="700" dirty="0" smtClean="0">
                      <a:solidFill>
                        <a:srgbClr val="000000"/>
                      </a:solidFill>
                      <a:latin typeface="Arial" panose="020B0604020202020204" pitchFamily="34" charset="0"/>
                      <a:ea typeface="Calibri" panose="020F0502020204030204" pitchFamily="34" charset="0"/>
                      <a:cs typeface="Arial" panose="020B0604020202020204" pitchFamily="34" charset="0"/>
                    </a:rPr>
                    <a:t>F</a:t>
                  </a:r>
                  <a:endParaRPr lang="es-MX" sz="700" dirty="0">
                    <a:solidFill>
                      <a:srgbClr val="000000"/>
                    </a:solidFill>
                    <a:latin typeface="Arial" panose="020B0604020202020204" pitchFamily="34" charset="0"/>
                    <a:ea typeface="Calibri" panose="020F0502020204030204" pitchFamily="34" charset="0"/>
                    <a:cs typeface="Arial" panose="020B0604020202020204" pitchFamily="34" charset="0"/>
                  </a:endParaRPr>
                </a:p>
                <a:p>
                  <a:r>
                    <a:rPr lang="es-MX" sz="700" dirty="0">
                      <a:solidFill>
                        <a:srgbClr val="000000"/>
                      </a:solidFill>
                      <a:latin typeface="Arial" panose="020B0604020202020204" pitchFamily="34" charset="0"/>
                      <a:ea typeface="Calibri" panose="020F0502020204030204" pitchFamily="34" charset="0"/>
                      <a:cs typeface="Arial" panose="020B0604020202020204" pitchFamily="34" charset="0"/>
                    </a:rPr>
                    <a:t>C. LORENA ARELY ABUNDIZ GIL                       SECRETARIA  </a:t>
                  </a:r>
                  <a:r>
                    <a:rPr lang="es-MX" sz="700" dirty="0" smtClean="0">
                      <a:solidFill>
                        <a:srgbClr val="000000"/>
                      </a:solidFill>
                      <a:latin typeface="Arial" panose="020B0604020202020204" pitchFamily="34" charset="0"/>
                      <a:ea typeface="Calibri" panose="020F0502020204030204" pitchFamily="34" charset="0"/>
                      <a:cs typeface="Arial" panose="020B0604020202020204" pitchFamily="34" charset="0"/>
                    </a:rPr>
                    <a:t>B</a:t>
                  </a:r>
                  <a:endParaRPr lang="es-MX" sz="700" dirty="0">
                    <a:solidFill>
                      <a:srgbClr val="000000"/>
                    </a:solidFill>
                    <a:latin typeface="Arial" panose="020B0604020202020204" pitchFamily="34" charset="0"/>
                    <a:ea typeface="Calibri" panose="020F0502020204030204" pitchFamily="34" charset="0"/>
                    <a:cs typeface="Arial" panose="020B0604020202020204" pitchFamily="34" charset="0"/>
                  </a:endParaRPr>
                </a:p>
                <a:p>
                  <a:r>
                    <a:rPr lang="es-MX" sz="700" dirty="0">
                      <a:solidFill>
                        <a:srgbClr val="000000"/>
                      </a:solidFill>
                      <a:latin typeface="Arial" panose="020B0604020202020204" pitchFamily="34" charset="0"/>
                      <a:ea typeface="Calibri" panose="020F0502020204030204" pitchFamily="34" charset="0"/>
                      <a:cs typeface="Arial" panose="020B0604020202020204" pitchFamily="34" charset="0"/>
                    </a:rPr>
                    <a:t>C. IMELDA IBARRA BALDERAS</a:t>
                  </a:r>
                </a:p>
                <a:p>
                  <a:r>
                    <a:rPr lang="es-MX" sz="700" dirty="0">
                      <a:solidFill>
                        <a:srgbClr val="000000"/>
                      </a:solidFill>
                      <a:latin typeface="Arial" panose="020B0604020202020204" pitchFamily="34" charset="0"/>
                      <a:ea typeface="Calibri" panose="020F0502020204030204" pitchFamily="34" charset="0"/>
                      <a:cs typeface="Arial" panose="020B0604020202020204" pitchFamily="34" charset="0"/>
                    </a:rPr>
                    <a:t>SECRETARIA </a:t>
                  </a:r>
                  <a:r>
                    <a:rPr lang="es-MX" sz="700" dirty="0" smtClean="0">
                      <a:solidFill>
                        <a:srgbClr val="000000"/>
                      </a:solidFill>
                      <a:latin typeface="Arial" panose="020B0604020202020204" pitchFamily="34" charset="0"/>
                      <a:ea typeface="Calibri" panose="020F0502020204030204" pitchFamily="34" charset="0"/>
                      <a:cs typeface="Arial" panose="020B0604020202020204" pitchFamily="34" charset="0"/>
                    </a:rPr>
                    <a:t>D</a:t>
                  </a:r>
                  <a:endParaRPr lang="es-MX" sz="700" dirty="0">
                    <a:solidFill>
                      <a:srgbClr val="000000"/>
                    </a:solidFill>
                    <a:latin typeface="Arial" panose="020B0604020202020204" pitchFamily="34" charset="0"/>
                    <a:ea typeface="Calibri" panose="020F0502020204030204" pitchFamily="34" charset="0"/>
                    <a:cs typeface="Arial" panose="020B0604020202020204" pitchFamily="34" charset="0"/>
                  </a:endParaRPr>
                </a:p>
                <a:p>
                  <a:r>
                    <a:rPr lang="es-MX" sz="700" dirty="0">
                      <a:solidFill>
                        <a:srgbClr val="000000"/>
                      </a:solidFill>
                      <a:latin typeface="Arial" panose="020B0604020202020204" pitchFamily="34" charset="0"/>
                      <a:ea typeface="Calibri" panose="020F0502020204030204" pitchFamily="34" charset="0"/>
                      <a:cs typeface="Arial" panose="020B0604020202020204" pitchFamily="34" charset="0"/>
                    </a:rPr>
                    <a:t>C.P. LUIS ÁNGEL MARTÍNEZ GÓMEZ</a:t>
                  </a:r>
                </a:p>
                <a:p>
                  <a:r>
                    <a:rPr lang="es-MX" sz="700" dirty="0">
                      <a:solidFill>
                        <a:srgbClr val="000000"/>
                      </a:solidFill>
                      <a:latin typeface="Arial" panose="020B0604020202020204" pitchFamily="34" charset="0"/>
                      <a:ea typeface="Calibri" panose="020F0502020204030204" pitchFamily="34" charset="0"/>
                      <a:cs typeface="Arial" panose="020B0604020202020204" pitchFamily="34" charset="0"/>
                    </a:rPr>
                    <a:t>AUXILIAR CONTABLE  B</a:t>
                  </a:r>
                </a:p>
                <a:p>
                  <a:r>
                    <a:rPr lang="es-MX" sz="700" dirty="0">
                      <a:solidFill>
                        <a:srgbClr val="000000"/>
                      </a:solidFill>
                      <a:latin typeface="Arial" panose="020B0604020202020204" pitchFamily="34" charset="0"/>
                      <a:ea typeface="Calibri" panose="020F0502020204030204" pitchFamily="34" charset="0"/>
                      <a:cs typeface="Arial" panose="020B0604020202020204" pitchFamily="34" charset="0"/>
                    </a:rPr>
                    <a:t>LIC. LAURA PAULINA MUÑOZ MENDIOZA </a:t>
                  </a:r>
                </a:p>
                <a:p>
                  <a:r>
                    <a:rPr lang="es-MX" sz="700" dirty="0">
                      <a:solidFill>
                        <a:srgbClr val="000000"/>
                      </a:solidFill>
                      <a:latin typeface="Arial" panose="020B0604020202020204" pitchFamily="34" charset="0"/>
                      <a:ea typeface="Calibri" panose="020F0502020204030204" pitchFamily="34" charset="0"/>
                      <a:cs typeface="Arial" panose="020B0604020202020204" pitchFamily="34" charset="0"/>
                    </a:rPr>
                    <a:t>AUXILIAR ADMINISTRATIVO B</a:t>
                  </a:r>
                </a:p>
                <a:p>
                  <a:pPr algn="ctr"/>
                  <a:r>
                    <a:rPr lang="es-MX" sz="500" dirty="0">
                      <a:solidFill>
                        <a:srgbClr val="000000"/>
                      </a:solidFill>
                      <a:latin typeface="+mj-lt"/>
                      <a:ea typeface="Calibri" panose="020F0502020204030204" pitchFamily="34" charset="0"/>
                      <a:cs typeface="Calibri" panose="020F0502020204030204" pitchFamily="34" charset="0"/>
                    </a:rPr>
                    <a:t> </a:t>
                  </a:r>
                  <a:endParaRPr lang="es-MX" sz="1300" dirty="0">
                    <a:solidFill>
                      <a:srgbClr val="000000"/>
                    </a:solidFill>
                    <a:latin typeface="+mj-lt"/>
                    <a:ea typeface="Calibri" panose="020F0502020204030204" pitchFamily="34" charset="0"/>
                    <a:cs typeface="Calibri" panose="020F0502020204030204" pitchFamily="34" charset="0"/>
                  </a:endParaRPr>
                </a:p>
                <a:p>
                  <a:pPr algn="ctr"/>
                  <a:r>
                    <a:rPr lang="es-MX" sz="500" dirty="0">
                      <a:solidFill>
                        <a:srgbClr val="000000"/>
                      </a:solidFill>
                      <a:latin typeface="+mj-lt"/>
                      <a:ea typeface="Calibri" panose="020F0502020204030204" pitchFamily="34" charset="0"/>
                      <a:cs typeface="Calibri" panose="020F0502020204030204" pitchFamily="34" charset="0"/>
                    </a:rPr>
                    <a:t> </a:t>
                  </a:r>
                  <a:endParaRPr lang="es-MX" sz="1300" dirty="0">
                    <a:solidFill>
                      <a:srgbClr val="000000"/>
                    </a:solidFill>
                    <a:latin typeface="+mj-lt"/>
                    <a:ea typeface="Calibri" panose="020F0502020204030204" pitchFamily="34" charset="0"/>
                    <a:cs typeface="Calibri" panose="020F0502020204030204" pitchFamily="34" charset="0"/>
                  </a:endParaRPr>
                </a:p>
                <a:p>
                  <a:pPr>
                    <a:lnSpc>
                      <a:spcPct val="107000"/>
                    </a:lnSpc>
                    <a:spcAft>
                      <a:spcPts val="801"/>
                    </a:spcAft>
                  </a:pPr>
                  <a:r>
                    <a:rPr lang="es-MX" sz="1000" dirty="0">
                      <a:solidFill>
                        <a:srgbClr val="000000"/>
                      </a:solidFill>
                      <a:latin typeface="+mj-lt"/>
                      <a:ea typeface="Calibri" panose="020F0502020204030204" pitchFamily="34" charset="0"/>
                      <a:cs typeface="Times New Roman" panose="02020603050405020304" pitchFamily="18" charset="0"/>
                    </a:rPr>
                    <a:t> </a:t>
                  </a:r>
                  <a:endParaRPr lang="es-MX" sz="1000" dirty="0">
                    <a:latin typeface="+mj-lt"/>
                    <a:ea typeface="Calibri" panose="020F0502020204030204" pitchFamily="34" charset="0"/>
                    <a:cs typeface="Times New Roman" panose="02020603050405020304" pitchFamily="18" charset="0"/>
                  </a:endParaRPr>
                </a:p>
              </p:txBody>
            </p:sp>
            <p:pic>
              <p:nvPicPr>
                <p:cNvPr id="104" name="Imagen 103"/>
                <p:cNvPicPr>
                  <a:picLocks noChangeAspect="1"/>
                </p:cNvPicPr>
                <p:nvPr/>
              </p:nvPicPr>
              <p:blipFill rotWithShape="1">
                <a:blip r:embed="rId13" cstate="print">
                  <a:extLst>
                    <a:ext uri="{BEBA8EAE-BF5A-486C-A8C5-ECC9F3942E4B}">
                      <a14:imgProps xmlns:a14="http://schemas.microsoft.com/office/drawing/2010/main">
                        <a14:imgLayer r:embed="rId14">
                          <a14:imgEffect>
                            <a14:brightnessContrast bright="20000"/>
                          </a14:imgEffect>
                        </a14:imgLayer>
                      </a14:imgProps>
                    </a:ex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 t="23654" b="6076"/>
                <a:stretch/>
              </p:blipFill>
              <p:spPr>
                <a:xfrm>
                  <a:off x="10404613" y="7727015"/>
                  <a:ext cx="812529" cy="833966"/>
                </a:xfrm>
                <a:prstGeom prst="roundRect">
                  <a:avLst>
                    <a:gd name="adj" fmla="val 16667"/>
                  </a:avLst>
                </a:prstGeom>
                <a:ln>
                  <a:noFill/>
                </a:ln>
                <a:effectLst>
                  <a:outerShdw blurRad="76200" dist="38100" dir="7800000" algn="tl" rotWithShape="0">
                    <a:srgbClr val="000000">
                      <a:alpha val="40000"/>
                    </a:srgbClr>
                  </a:outerShdw>
                </a:effectLst>
                <a:scene3d>
                  <a:camera prst="orthographicFront"/>
                  <a:lightRig rig="contrasting" dir="t">
                    <a:rot lat="0" lon="0" rev="4200000"/>
                  </a:lightRig>
                </a:scene3d>
                <a:sp3d prstMaterial="plastic">
                  <a:bevelT w="381000" h="114300" prst="relaxedInset"/>
                  <a:contourClr>
                    <a:srgbClr val="969696"/>
                  </a:contourClr>
                </a:sp3d>
              </p:spPr>
            </p:pic>
          </p:grpSp>
          <p:sp>
            <p:nvSpPr>
              <p:cNvPr id="23" name="Rectángulo redondeado 22"/>
              <p:cNvSpPr/>
              <p:nvPr/>
            </p:nvSpPr>
            <p:spPr>
              <a:xfrm>
                <a:off x="14320600" y="6079927"/>
                <a:ext cx="2672265" cy="4534698"/>
              </a:xfrm>
              <a:prstGeom prst="roundRect">
                <a:avLst/>
              </a:prstGeom>
              <a:noFill/>
              <a:ln w="38100">
                <a:solidFill>
                  <a:schemeClr val="tx1"/>
                </a:solidFill>
              </a:ln>
            </p:spPr>
            <p:style>
              <a:lnRef idx="0">
                <a:schemeClr val="accent5"/>
              </a:lnRef>
              <a:fillRef idx="3">
                <a:schemeClr val="accent5"/>
              </a:fillRef>
              <a:effectRef idx="3">
                <a:schemeClr val="accent5"/>
              </a:effectRef>
              <a:fontRef idx="minor">
                <a:schemeClr val="lt1"/>
              </a:fontRef>
            </p:style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>
                  <a:lnSpc>
                    <a:spcPct val="107000"/>
                  </a:lnSpc>
                </a:pPr>
                <a:endParaRPr lang="es-MX" sz="800" dirty="0">
                  <a:solidFill>
                    <a:srgbClr val="000000"/>
                  </a:solidFill>
                  <a:latin typeface="+mj-lt"/>
                  <a:ea typeface="Calibri" panose="020F0502020204030204" pitchFamily="34" charset="0"/>
                  <a:cs typeface="Times New Roman" panose="02020603050405020304" pitchFamily="18" charset="0"/>
                </a:endParaRPr>
              </a:p>
              <a:p>
                <a:pPr>
                  <a:lnSpc>
                    <a:spcPct val="107000"/>
                  </a:lnSpc>
                </a:pPr>
                <a:endParaRPr lang="es-MX" sz="800" dirty="0">
                  <a:solidFill>
                    <a:srgbClr val="000000"/>
                  </a:solidFill>
                  <a:latin typeface="+mj-lt"/>
                  <a:ea typeface="Calibri" panose="020F0502020204030204" pitchFamily="34" charset="0"/>
                  <a:cs typeface="Times New Roman" panose="02020603050405020304" pitchFamily="18" charset="0"/>
                </a:endParaRPr>
              </a:p>
              <a:p>
                <a:pPr>
                  <a:lnSpc>
                    <a:spcPct val="107000"/>
                  </a:lnSpc>
                </a:pPr>
                <a:endParaRPr lang="es-MX" sz="800" dirty="0">
                  <a:solidFill>
                    <a:srgbClr val="000000"/>
                  </a:solidFill>
                  <a:latin typeface="+mj-lt"/>
                  <a:ea typeface="Calibri" panose="020F0502020204030204" pitchFamily="34" charset="0"/>
                  <a:cs typeface="Times New Roman" panose="02020603050405020304" pitchFamily="18" charset="0"/>
                </a:endParaRPr>
              </a:p>
              <a:p>
                <a:pPr>
                  <a:lnSpc>
                    <a:spcPct val="107000"/>
                  </a:lnSpc>
                </a:pPr>
                <a:endParaRPr lang="es-MX" sz="800" dirty="0">
                  <a:solidFill>
                    <a:srgbClr val="000000"/>
                  </a:solidFill>
                  <a:latin typeface="+mj-lt"/>
                  <a:ea typeface="Calibri" panose="020F0502020204030204" pitchFamily="34" charset="0"/>
                  <a:cs typeface="Times New Roman" panose="02020603050405020304" pitchFamily="18" charset="0"/>
                </a:endParaRPr>
              </a:p>
              <a:p>
                <a:pPr>
                  <a:lnSpc>
                    <a:spcPct val="107000"/>
                  </a:lnSpc>
                </a:pPr>
                <a:endParaRPr lang="es-MX" sz="800" dirty="0">
                  <a:solidFill>
                    <a:srgbClr val="000000"/>
                  </a:solidFill>
                  <a:latin typeface="+mj-lt"/>
                  <a:ea typeface="Calibri" panose="020F0502020204030204" pitchFamily="34" charset="0"/>
                  <a:cs typeface="Times New Roman" panose="02020603050405020304" pitchFamily="18" charset="0"/>
                </a:endParaRPr>
              </a:p>
              <a:p>
                <a:endParaRPr lang="es-MX" sz="800" b="1" dirty="0">
                  <a:solidFill>
                    <a:srgbClr val="000000"/>
                  </a:solidFill>
                  <a:latin typeface="+mj-lt"/>
                  <a:ea typeface="Calibri" panose="020F0502020204030204" pitchFamily="34" charset="0"/>
                  <a:cs typeface="Calibri" panose="020F0502020204030204" pitchFamily="34" charset="0"/>
                </a:endParaRPr>
              </a:p>
              <a:p>
                <a:endParaRPr lang="es-MX" sz="800" b="1" dirty="0" smtClean="0">
                  <a:solidFill>
                    <a:srgbClr val="000000"/>
                  </a:solidFill>
                  <a:latin typeface="+mj-lt"/>
                  <a:ea typeface="Calibri" panose="020F0502020204030204" pitchFamily="34" charset="0"/>
                  <a:cs typeface="Calibri" panose="020F0502020204030204" pitchFamily="34" charset="0"/>
                </a:endParaRPr>
              </a:p>
              <a:p>
                <a:endParaRPr lang="es-MX" sz="800" b="1" dirty="0" smtClean="0">
                  <a:solidFill>
                    <a:srgbClr val="000000"/>
                  </a:solidFill>
                  <a:latin typeface="+mj-lt"/>
                  <a:ea typeface="Calibri" panose="020F0502020204030204" pitchFamily="34" charset="0"/>
                  <a:cs typeface="Calibri" panose="020F0502020204030204" pitchFamily="34" charset="0"/>
                </a:endParaRPr>
              </a:p>
              <a:p>
                <a:endParaRPr lang="es-MX" sz="800" b="1" dirty="0">
                  <a:solidFill>
                    <a:srgbClr val="000000"/>
                  </a:solidFill>
                  <a:latin typeface="+mj-lt"/>
                  <a:ea typeface="Calibri" panose="020F0502020204030204" pitchFamily="34" charset="0"/>
                  <a:cs typeface="Calibri" panose="020F0502020204030204" pitchFamily="34" charset="0"/>
                </a:endParaRPr>
              </a:p>
              <a:p>
                <a:endParaRPr lang="es-MX" sz="800" b="1" dirty="0" smtClean="0">
                  <a:solidFill>
                    <a:srgbClr val="000000"/>
                  </a:solidFill>
                  <a:latin typeface="+mj-lt"/>
                  <a:ea typeface="Calibri" panose="020F0502020204030204" pitchFamily="34" charset="0"/>
                  <a:cs typeface="Calibri" panose="020F0502020204030204" pitchFamily="34" charset="0"/>
                </a:endParaRPr>
              </a:p>
              <a:p>
                <a:endParaRPr lang="es-MX" sz="800" b="1" dirty="0">
                  <a:solidFill>
                    <a:srgbClr val="000000"/>
                  </a:solidFill>
                  <a:latin typeface="+mj-lt"/>
                  <a:ea typeface="Calibri" panose="020F0502020204030204" pitchFamily="34" charset="0"/>
                  <a:cs typeface="Calibri" panose="020F0502020204030204" pitchFamily="34" charset="0"/>
                </a:endParaRPr>
              </a:p>
              <a:p>
                <a:endParaRPr lang="es-MX" sz="800" b="1" dirty="0" smtClean="0">
                  <a:solidFill>
                    <a:srgbClr val="000000"/>
                  </a:solidFill>
                  <a:latin typeface="+mj-lt"/>
                  <a:ea typeface="Calibri" panose="020F0502020204030204" pitchFamily="34" charset="0"/>
                  <a:cs typeface="Calibri" panose="020F0502020204030204" pitchFamily="34" charset="0"/>
                </a:endParaRPr>
              </a:p>
              <a:p>
                <a:endParaRPr lang="es-MX" sz="800" b="1" dirty="0">
                  <a:solidFill>
                    <a:srgbClr val="000000"/>
                  </a:solidFill>
                  <a:latin typeface="+mj-lt"/>
                  <a:ea typeface="Calibri" panose="020F0502020204030204" pitchFamily="34" charset="0"/>
                  <a:cs typeface="Calibri" panose="020F0502020204030204" pitchFamily="34" charset="0"/>
                </a:endParaRPr>
              </a:p>
              <a:p>
                <a:pPr algn="ctr"/>
                <a:r>
                  <a:rPr lang="es-MX" sz="700" dirty="0" smtClean="0">
                    <a:solidFill>
                      <a:srgbClr val="000000"/>
                    </a:solidFill>
                    <a:latin typeface="Arial" panose="020B060402020202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I</a:t>
                </a:r>
              </a:p>
              <a:p>
                <a:pPr algn="ctr"/>
                <a:endParaRPr lang="es-MX" sz="700" dirty="0">
                  <a:solidFill>
                    <a:srgbClr val="000000"/>
                  </a:solidFill>
                  <a:latin typeface="Arial" panose="020B0604020202020204" pitchFamily="34" charset="0"/>
                  <a:ea typeface="Calibri" panose="020F0502020204030204" pitchFamily="34" charset="0"/>
                  <a:cs typeface="Arial" panose="020B0604020202020204" pitchFamily="34" charset="0"/>
                </a:endParaRPr>
              </a:p>
              <a:p>
                <a:pPr algn="ctr"/>
                <a:endParaRPr lang="es-MX" sz="700" dirty="0" smtClean="0">
                  <a:solidFill>
                    <a:srgbClr val="000000"/>
                  </a:solidFill>
                  <a:latin typeface="Arial" panose="020B0604020202020204" pitchFamily="34" charset="0"/>
                  <a:ea typeface="Calibri" panose="020F0502020204030204" pitchFamily="34" charset="0"/>
                  <a:cs typeface="Arial" panose="020B0604020202020204" pitchFamily="34" charset="0"/>
                </a:endParaRPr>
              </a:p>
              <a:p>
                <a:pPr algn="ctr"/>
                <a:endParaRPr lang="es-MX" sz="700" dirty="0">
                  <a:solidFill>
                    <a:srgbClr val="000000"/>
                  </a:solidFill>
                  <a:latin typeface="Arial" panose="020B0604020202020204" pitchFamily="34" charset="0"/>
                  <a:ea typeface="Calibri" panose="020F0502020204030204" pitchFamily="34" charset="0"/>
                  <a:cs typeface="Arial" panose="020B0604020202020204" pitchFamily="34" charset="0"/>
                </a:endParaRPr>
              </a:p>
              <a:p>
                <a:pPr algn="ctr"/>
                <a:endParaRPr lang="es-MX" sz="700" dirty="0" smtClean="0">
                  <a:solidFill>
                    <a:srgbClr val="000000"/>
                  </a:solidFill>
                  <a:latin typeface="Arial" panose="020B0604020202020204" pitchFamily="34" charset="0"/>
                  <a:ea typeface="Calibri" panose="020F0502020204030204" pitchFamily="34" charset="0"/>
                  <a:cs typeface="Arial" panose="020B0604020202020204" pitchFamily="34" charset="0"/>
                </a:endParaRPr>
              </a:p>
              <a:p>
                <a:pPr algn="ctr"/>
                <a:endParaRPr lang="es-MX" sz="700" dirty="0" smtClean="0">
                  <a:solidFill>
                    <a:srgbClr val="000000"/>
                  </a:solidFill>
                  <a:latin typeface="Arial" panose="020B0604020202020204" pitchFamily="34" charset="0"/>
                  <a:ea typeface="Calibri" panose="020F0502020204030204" pitchFamily="34" charset="0"/>
                  <a:cs typeface="Arial" panose="020B0604020202020204" pitchFamily="34" charset="0"/>
                </a:endParaRPr>
              </a:p>
              <a:p>
                <a:pPr algn="ctr"/>
                <a:endParaRPr lang="es-MX" sz="700" dirty="0">
                  <a:solidFill>
                    <a:srgbClr val="000000"/>
                  </a:solidFill>
                  <a:latin typeface="Arial" panose="020B0604020202020204" pitchFamily="34" charset="0"/>
                  <a:ea typeface="Calibri" panose="020F0502020204030204" pitchFamily="34" charset="0"/>
                  <a:cs typeface="Arial" panose="020B0604020202020204" pitchFamily="34" charset="0"/>
                </a:endParaRPr>
              </a:p>
              <a:p>
                <a:pPr algn="ctr"/>
                <a:r>
                  <a:rPr lang="es-MX" sz="700" dirty="0" smtClean="0">
                    <a:solidFill>
                      <a:srgbClr val="000000"/>
                    </a:solidFill>
                    <a:latin typeface="Arial" panose="020B060402020202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NG. RUBÉN IZAR URBINA  </a:t>
                </a:r>
              </a:p>
              <a:p>
                <a:pPr algn="ctr"/>
                <a:r>
                  <a:rPr lang="es-MX" sz="700" b="1" dirty="0" smtClean="0">
                    <a:solidFill>
                      <a:srgbClr val="000000"/>
                    </a:solidFill>
                    <a:latin typeface="Arial" panose="020B060402020202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COORDINACIÓN DE </a:t>
                </a:r>
                <a:r>
                  <a:rPr lang="es-MX" sz="700" b="1" dirty="0">
                    <a:solidFill>
                      <a:srgbClr val="000000"/>
                    </a:solidFill>
                    <a:latin typeface="Arial" panose="020B060402020202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DESARROLLO SOCIAL.</a:t>
                </a:r>
                <a:r>
                  <a:rPr lang="es-MX" sz="700" dirty="0">
                    <a:solidFill>
                      <a:srgbClr val="000000"/>
                    </a:solidFill>
                    <a:latin typeface="+mj-lt"/>
                    <a:ea typeface="Calibri" panose="020F0502020204030204" pitchFamily="34" charset="0"/>
                    <a:cs typeface="Calibri" panose="020F0502020204030204" pitchFamily="34" charset="0"/>
                  </a:rPr>
                  <a:t> </a:t>
                </a:r>
                <a:endParaRPr lang="es-MX" sz="700" dirty="0">
                  <a:solidFill>
                    <a:srgbClr val="000000"/>
                  </a:solidFill>
                  <a:latin typeface="+mj-lt"/>
                  <a:ea typeface="Calibri" panose="020F0502020204030204" pitchFamily="34" charset="0"/>
                  <a:cs typeface="Times New Roman" panose="02020603050405020304" pitchFamily="18" charset="0"/>
                </a:endParaRPr>
              </a:p>
              <a:p>
                <a:pPr>
                  <a:lnSpc>
                    <a:spcPct val="107000"/>
                  </a:lnSpc>
                </a:pPr>
                <a:endParaRPr lang="es-MX" sz="700" dirty="0">
                  <a:solidFill>
                    <a:srgbClr val="000000"/>
                  </a:solidFill>
                  <a:latin typeface="+mj-lt"/>
                  <a:ea typeface="Calibri" panose="020F0502020204030204" pitchFamily="34" charset="0"/>
                  <a:cs typeface="Times New Roman" panose="02020603050405020304" pitchFamily="18" charset="0"/>
                </a:endParaRPr>
              </a:p>
              <a:p>
                <a:r>
                  <a:rPr lang="es-MX" sz="700" dirty="0" smtClean="0">
                    <a:solidFill>
                      <a:srgbClr val="000000"/>
                    </a:solidFill>
                    <a:latin typeface="Arial" panose="020B060402020202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TEC. </a:t>
                </a:r>
                <a:r>
                  <a:rPr lang="es-MX" sz="700" dirty="0">
                    <a:solidFill>
                      <a:srgbClr val="000000"/>
                    </a:solidFill>
                    <a:latin typeface="Arial" panose="020B060402020202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JUANA MARÍA RODRÍGUEZ HERNÁNDEZ</a:t>
                </a:r>
              </a:p>
              <a:p>
                <a:r>
                  <a:rPr lang="es-MX" sz="700" dirty="0">
                    <a:solidFill>
                      <a:srgbClr val="000000"/>
                    </a:solidFill>
                    <a:latin typeface="Arial" panose="020B060402020202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SECRETARIA </a:t>
                </a:r>
                <a:r>
                  <a:rPr lang="es-MX" sz="700" dirty="0" smtClean="0">
                    <a:solidFill>
                      <a:srgbClr val="000000"/>
                    </a:solidFill>
                    <a:latin typeface="Arial" panose="020B060402020202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EJECUTIVA A</a:t>
                </a:r>
                <a:endParaRPr lang="es-MX" sz="700" dirty="0">
                  <a:solidFill>
                    <a:srgbClr val="000000"/>
                  </a:solidFill>
                  <a:latin typeface="Arial" panose="020B0604020202020204" pitchFamily="34" charset="0"/>
                  <a:ea typeface="Calibri" panose="020F0502020204030204" pitchFamily="34" charset="0"/>
                  <a:cs typeface="Arial" panose="020B0604020202020204" pitchFamily="34" charset="0"/>
                </a:endParaRPr>
              </a:p>
              <a:p>
                <a:pPr>
                  <a:lnSpc>
                    <a:spcPct val="107000"/>
                  </a:lnSpc>
                </a:pPr>
                <a:r>
                  <a:rPr lang="es-MX" sz="700" dirty="0">
                    <a:solidFill>
                      <a:srgbClr val="000000"/>
                    </a:solidFill>
                    <a:latin typeface="Arial" panose="020B060402020202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C. ISMAEL MARTÍNEZ GARCÍA </a:t>
                </a:r>
              </a:p>
              <a:p>
                <a:pPr>
                  <a:lnSpc>
                    <a:spcPct val="107000"/>
                  </a:lnSpc>
                </a:pPr>
                <a:r>
                  <a:rPr lang="es-MX" sz="700" dirty="0">
                    <a:solidFill>
                      <a:srgbClr val="000000"/>
                    </a:solidFill>
                    <a:latin typeface="Arial" panose="020B060402020202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SUPERVISOR DE OBRA  A</a:t>
                </a:r>
                <a:endParaRPr lang="es-MX" sz="700" dirty="0">
                  <a:latin typeface="Arial" panose="020B0604020202020204" pitchFamily="34" charset="0"/>
                  <a:ea typeface="Calibri" panose="020F0502020204030204" pitchFamily="34" charset="0"/>
                  <a:cs typeface="Arial" panose="020B0604020202020204" pitchFamily="34" charset="0"/>
                </a:endParaRPr>
              </a:p>
              <a:p>
                <a:pPr>
                  <a:lnSpc>
                    <a:spcPct val="107000"/>
                  </a:lnSpc>
                </a:pPr>
                <a:r>
                  <a:rPr lang="es-MX" sz="700" dirty="0" smtClean="0">
                    <a:solidFill>
                      <a:srgbClr val="000000"/>
                    </a:solidFill>
                    <a:latin typeface="Arial" panose="020B060402020202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LIC.RAMONA </a:t>
                </a:r>
                <a:r>
                  <a:rPr lang="es-MX" sz="700" dirty="0">
                    <a:solidFill>
                      <a:srgbClr val="000000"/>
                    </a:solidFill>
                    <a:latin typeface="Arial" panose="020B060402020202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ELIZABETH MARISCAL VILLANUEVA </a:t>
                </a:r>
              </a:p>
              <a:p>
                <a:pPr>
                  <a:lnSpc>
                    <a:spcPct val="107000"/>
                  </a:lnSpc>
                </a:pPr>
                <a:r>
                  <a:rPr lang="es-MX" sz="700" dirty="0">
                    <a:solidFill>
                      <a:srgbClr val="000000"/>
                    </a:solidFill>
                    <a:latin typeface="Arial" panose="020B060402020202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AYUDANTE GENERAL G</a:t>
                </a:r>
                <a:endParaRPr lang="es-MX" sz="700" dirty="0">
                  <a:latin typeface="Arial" panose="020B0604020202020204" pitchFamily="34" charset="0"/>
                  <a:ea typeface="Calibri" panose="020F0502020204030204" pitchFamily="34" charset="0"/>
                  <a:cs typeface="Arial" panose="020B0604020202020204" pitchFamily="34" charset="0"/>
                </a:endParaRPr>
              </a:p>
              <a:p>
                <a:pPr>
                  <a:lnSpc>
                    <a:spcPct val="107000"/>
                  </a:lnSpc>
                </a:pPr>
                <a:r>
                  <a:rPr lang="es-MX" sz="700" dirty="0" smtClean="0">
                    <a:solidFill>
                      <a:srgbClr val="000000"/>
                    </a:solidFill>
                    <a:latin typeface="Arial" panose="020B060402020202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C,P, JESUS ADALBERTO RUIZ HERNANDEZ</a:t>
                </a:r>
                <a:endParaRPr lang="es-MX" sz="700" dirty="0">
                  <a:solidFill>
                    <a:srgbClr val="000000"/>
                  </a:solidFill>
                  <a:latin typeface="Arial" panose="020B0604020202020204" pitchFamily="34" charset="0"/>
                  <a:ea typeface="Calibri" panose="020F0502020204030204" pitchFamily="34" charset="0"/>
                  <a:cs typeface="Arial" panose="020B0604020202020204" pitchFamily="34" charset="0"/>
                </a:endParaRPr>
              </a:p>
              <a:p>
                <a:pPr>
                  <a:lnSpc>
                    <a:spcPct val="107000"/>
                  </a:lnSpc>
                </a:pPr>
                <a:r>
                  <a:rPr lang="es-MX" sz="700" dirty="0">
                    <a:solidFill>
                      <a:srgbClr val="000000"/>
                    </a:solidFill>
                    <a:latin typeface="Arial" panose="020B060402020202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SUPERVISOR DE OBRA A</a:t>
                </a:r>
                <a:endParaRPr lang="es-MX" sz="700" dirty="0">
                  <a:latin typeface="Arial" panose="020B0604020202020204" pitchFamily="34" charset="0"/>
                  <a:ea typeface="Calibri" panose="020F0502020204030204" pitchFamily="34" charset="0"/>
                  <a:cs typeface="Arial" panose="020B0604020202020204" pitchFamily="34" charset="0"/>
                </a:endParaRPr>
              </a:p>
              <a:p>
                <a:pPr>
                  <a:lnSpc>
                    <a:spcPct val="107000"/>
                  </a:lnSpc>
                </a:pPr>
                <a:r>
                  <a:rPr lang="es-MX" sz="700" dirty="0">
                    <a:solidFill>
                      <a:srgbClr val="000000"/>
                    </a:solidFill>
                    <a:latin typeface="Arial" panose="020B060402020202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ING. DIANA ABIGAIL BAUTISTA LÓPEZ</a:t>
                </a:r>
              </a:p>
              <a:p>
                <a:pPr>
                  <a:lnSpc>
                    <a:spcPct val="107000"/>
                  </a:lnSpc>
                </a:pPr>
                <a:r>
                  <a:rPr lang="es-MX" sz="700" dirty="0">
                    <a:solidFill>
                      <a:srgbClr val="000000"/>
                    </a:solidFill>
                    <a:latin typeface="Arial" panose="020B060402020202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AUXILIAR </a:t>
                </a:r>
                <a:r>
                  <a:rPr lang="es-MX" sz="700" dirty="0" smtClean="0">
                    <a:solidFill>
                      <a:srgbClr val="000000"/>
                    </a:solidFill>
                    <a:latin typeface="Arial" panose="020B060402020202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ADMINISTRATIVO H</a:t>
                </a:r>
                <a:endParaRPr lang="es-MX" sz="700" dirty="0">
                  <a:latin typeface="Arial" panose="020B0604020202020204" pitchFamily="34" charset="0"/>
                  <a:ea typeface="Calibri" panose="020F0502020204030204" pitchFamily="34" charset="0"/>
                  <a:cs typeface="Arial" panose="020B0604020202020204" pitchFamily="34" charset="0"/>
                </a:endParaRPr>
              </a:p>
              <a:p>
                <a:pPr>
                  <a:lnSpc>
                    <a:spcPct val="107000"/>
                  </a:lnSpc>
                </a:pPr>
                <a:r>
                  <a:rPr lang="es-MX" sz="700" dirty="0" smtClean="0">
                    <a:solidFill>
                      <a:srgbClr val="000000"/>
                    </a:solidFill>
                    <a:latin typeface="Arial" panose="020B060402020202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LIC. TERESA EDITH MARTINEZ FORTANELLI</a:t>
                </a:r>
              </a:p>
              <a:p>
                <a:pPr>
                  <a:lnSpc>
                    <a:spcPct val="107000"/>
                  </a:lnSpc>
                </a:pPr>
                <a:r>
                  <a:rPr lang="es-MX" sz="700" dirty="0" smtClean="0">
                    <a:solidFill>
                      <a:srgbClr val="000000"/>
                    </a:solidFill>
                    <a:latin typeface="Arial" panose="020B060402020202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AUXILIAR CONTABLE A CODESOL</a:t>
                </a:r>
              </a:p>
              <a:p>
                <a:pPr>
                  <a:lnSpc>
                    <a:spcPct val="107000"/>
                  </a:lnSpc>
                </a:pPr>
                <a:r>
                  <a:rPr lang="es-MX" sz="700" dirty="0" smtClean="0">
                    <a:solidFill>
                      <a:srgbClr val="000000"/>
                    </a:solidFill>
                    <a:latin typeface="Arial" panose="020B060402020202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ING. ALFREDO VIDALES ALTAMIRANO</a:t>
                </a:r>
              </a:p>
              <a:p>
                <a:pPr>
                  <a:lnSpc>
                    <a:spcPct val="107000"/>
                  </a:lnSpc>
                </a:pPr>
                <a:r>
                  <a:rPr lang="es-MX" sz="700" dirty="0" smtClean="0">
                    <a:solidFill>
                      <a:srgbClr val="000000"/>
                    </a:solidFill>
                    <a:latin typeface="Arial" panose="020B060402020202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SUPERVISOR DE OBRA B</a:t>
                </a:r>
              </a:p>
              <a:p>
                <a:pPr>
                  <a:lnSpc>
                    <a:spcPct val="107000"/>
                  </a:lnSpc>
                </a:pPr>
                <a:r>
                  <a:rPr lang="es-MX" sz="700" dirty="0" smtClean="0">
                    <a:solidFill>
                      <a:srgbClr val="000000"/>
                    </a:solidFill>
                    <a:latin typeface="Arial" panose="020B060402020202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ING. MARIO ALBERTO CASTREJON SALAZAR</a:t>
                </a:r>
              </a:p>
              <a:p>
                <a:pPr>
                  <a:lnSpc>
                    <a:spcPct val="107000"/>
                  </a:lnSpc>
                </a:pPr>
                <a:r>
                  <a:rPr lang="es-MX" sz="700" dirty="0">
                    <a:solidFill>
                      <a:srgbClr val="000000"/>
                    </a:solidFill>
                    <a:latin typeface="Arial" panose="020B060402020202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SUPERVISOR DE OBRA </a:t>
                </a:r>
                <a:r>
                  <a:rPr lang="es-MX" sz="700" dirty="0" smtClean="0">
                    <a:solidFill>
                      <a:srgbClr val="000000"/>
                    </a:solidFill>
                    <a:latin typeface="Arial" panose="020B060402020202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B</a:t>
                </a:r>
              </a:p>
              <a:p>
                <a:pPr>
                  <a:lnSpc>
                    <a:spcPct val="107000"/>
                  </a:lnSpc>
                </a:pPr>
                <a:r>
                  <a:rPr lang="es-MX" sz="700" dirty="0" smtClean="0">
                    <a:solidFill>
                      <a:srgbClr val="000000"/>
                    </a:solidFill>
                    <a:latin typeface="Arial" panose="020B060402020202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C</a:t>
                </a:r>
                <a:r>
                  <a:rPr lang="es-MX" sz="700" dirty="0">
                    <a:solidFill>
                      <a:srgbClr val="000000"/>
                    </a:solidFill>
                    <a:latin typeface="Arial" panose="020B060402020202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. MARCOS  CRUZ  LINARES  </a:t>
                </a:r>
              </a:p>
              <a:p>
                <a:pPr>
                  <a:lnSpc>
                    <a:spcPct val="107000"/>
                  </a:lnSpc>
                </a:pPr>
                <a:r>
                  <a:rPr lang="es-MX" sz="700" dirty="0">
                    <a:solidFill>
                      <a:srgbClr val="000000"/>
                    </a:solidFill>
                    <a:latin typeface="Arial" panose="020B060402020202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AUXILIAR  ADMINISTRATIVO </a:t>
                </a:r>
                <a:r>
                  <a:rPr lang="es-MX" sz="700" dirty="0" smtClean="0">
                    <a:solidFill>
                      <a:srgbClr val="000000"/>
                    </a:solidFill>
                    <a:latin typeface="Arial" panose="020B060402020202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 J</a:t>
                </a:r>
                <a:endParaRPr lang="es-MX" sz="700" dirty="0">
                  <a:latin typeface="Arial" panose="020B0604020202020204" pitchFamily="34" charset="0"/>
                  <a:ea typeface="Calibri" panose="020F0502020204030204" pitchFamily="34" charset="0"/>
                  <a:cs typeface="Arial" panose="020B0604020202020204" pitchFamily="34" charset="0"/>
                </a:endParaRPr>
              </a:p>
              <a:p>
                <a:pPr>
                  <a:lnSpc>
                    <a:spcPct val="107000"/>
                  </a:lnSpc>
                </a:pPr>
                <a:r>
                  <a:rPr lang="es-MX" sz="700" dirty="0" smtClean="0">
                    <a:solidFill>
                      <a:srgbClr val="000000"/>
                    </a:solidFill>
                    <a:latin typeface="Arial" panose="020B060402020202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ING.MARIA LETICIA RIOS ELIAS</a:t>
                </a:r>
              </a:p>
              <a:p>
                <a:pPr>
                  <a:lnSpc>
                    <a:spcPct val="107000"/>
                  </a:lnSpc>
                </a:pPr>
                <a:r>
                  <a:rPr lang="es-MX" sz="700" dirty="0" smtClean="0">
                    <a:solidFill>
                      <a:srgbClr val="000000"/>
                    </a:solidFill>
                    <a:latin typeface="Arial" panose="020B060402020202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SUPERVISOR DE OBRA D</a:t>
                </a:r>
              </a:p>
              <a:p>
                <a:pPr>
                  <a:lnSpc>
                    <a:spcPct val="107000"/>
                  </a:lnSpc>
                </a:pPr>
                <a:r>
                  <a:rPr lang="es-MX" sz="700" dirty="0" smtClean="0">
                    <a:solidFill>
                      <a:srgbClr val="000000"/>
                    </a:solidFill>
                    <a:latin typeface="Arial" panose="020B060402020202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C.ALBA ALICIA REYES PADRON</a:t>
                </a:r>
              </a:p>
              <a:p>
                <a:pPr>
                  <a:lnSpc>
                    <a:spcPct val="107000"/>
                  </a:lnSpc>
                </a:pPr>
                <a:r>
                  <a:rPr lang="es-MX" sz="700" dirty="0" smtClean="0">
                    <a:solidFill>
                      <a:srgbClr val="000000"/>
                    </a:solidFill>
                    <a:latin typeface="Arial" panose="020B060402020202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AUXILIAR  ADMINISTRATIVO  J</a:t>
                </a:r>
              </a:p>
              <a:p>
                <a:pPr>
                  <a:lnSpc>
                    <a:spcPct val="107000"/>
                  </a:lnSpc>
                </a:pPr>
                <a:r>
                  <a:rPr lang="es-MX" sz="700" dirty="0" smtClean="0">
                    <a:solidFill>
                      <a:srgbClr val="000000"/>
                    </a:solidFill>
                    <a:latin typeface="Arial" panose="020B060402020202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C.JOVITA RFAMIREZ HERNANDEZ</a:t>
                </a:r>
              </a:p>
              <a:p>
                <a:pPr>
                  <a:lnSpc>
                    <a:spcPct val="107000"/>
                  </a:lnSpc>
                </a:pPr>
                <a:r>
                  <a:rPr lang="es-MX" sz="700" dirty="0" smtClean="0">
                    <a:solidFill>
                      <a:srgbClr val="000000"/>
                    </a:solidFill>
                    <a:latin typeface="Arial" panose="020B060402020202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AUXILIAR  ADMINISTRATIVO  J</a:t>
                </a:r>
              </a:p>
              <a:p>
                <a:r>
                  <a:rPr lang="es-MX" sz="700" dirty="0">
                    <a:solidFill>
                      <a:srgbClr val="000000"/>
                    </a:solidFill>
                    <a:latin typeface="Arial" panose="020B060402020202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ING. FLAVIO CABRERA SALINAS               </a:t>
                </a:r>
              </a:p>
              <a:p>
                <a:r>
                  <a:rPr lang="es-MX" sz="700" dirty="0">
                    <a:solidFill>
                      <a:srgbClr val="000000"/>
                    </a:solidFill>
                    <a:latin typeface="Arial" panose="020B060402020202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SUPERVISOR DE OBRA B</a:t>
                </a:r>
              </a:p>
              <a:p>
                <a:pPr>
                  <a:lnSpc>
                    <a:spcPct val="107000"/>
                  </a:lnSpc>
                </a:pPr>
                <a:endParaRPr lang="es-MX" sz="700" dirty="0" smtClean="0">
                  <a:solidFill>
                    <a:srgbClr val="000000"/>
                  </a:solidFill>
                  <a:latin typeface="Arial" panose="020B0604020202020204" pitchFamily="34" charset="0"/>
                  <a:ea typeface="Calibri" panose="020F0502020204030204" pitchFamily="34" charset="0"/>
                  <a:cs typeface="Arial" panose="020B0604020202020204" pitchFamily="34" charset="0"/>
                </a:endParaRPr>
              </a:p>
              <a:p>
                <a:pPr>
                  <a:lnSpc>
                    <a:spcPct val="107000"/>
                  </a:lnSpc>
                </a:pPr>
                <a:endParaRPr lang="es-MX" sz="700" dirty="0" smtClean="0">
                  <a:latin typeface="Arial" panose="020B0604020202020204" pitchFamily="34" charset="0"/>
                  <a:ea typeface="Calibri" panose="020F0502020204030204" pitchFamily="34" charset="0"/>
                  <a:cs typeface="Arial" panose="020B0604020202020204" pitchFamily="34" charset="0"/>
                </a:endParaRPr>
              </a:p>
              <a:p>
                <a:pPr>
                  <a:lnSpc>
                    <a:spcPct val="107000"/>
                  </a:lnSpc>
                </a:pPr>
                <a:endParaRPr lang="es-MX" sz="700" dirty="0" smtClean="0">
                  <a:solidFill>
                    <a:srgbClr val="000000"/>
                  </a:solidFill>
                  <a:latin typeface="Arial" panose="020B0604020202020204" pitchFamily="34" charset="0"/>
                  <a:ea typeface="Calibri" panose="020F0502020204030204" pitchFamily="34" charset="0"/>
                  <a:cs typeface="Arial" panose="020B0604020202020204" pitchFamily="34" charset="0"/>
                </a:endParaRPr>
              </a:p>
              <a:p>
                <a:pPr>
                  <a:lnSpc>
                    <a:spcPct val="107000"/>
                  </a:lnSpc>
                </a:pPr>
                <a:r>
                  <a:rPr lang="es-MX" sz="700" dirty="0" smtClean="0">
                    <a:solidFill>
                      <a:srgbClr val="000000"/>
                    </a:solidFill>
                    <a:latin typeface="Arial" panose="020B060402020202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 </a:t>
                </a:r>
              </a:p>
              <a:p>
                <a:pPr>
                  <a:lnSpc>
                    <a:spcPct val="107000"/>
                  </a:lnSpc>
                </a:pPr>
                <a:r>
                  <a:rPr lang="es-MX" sz="700" dirty="0" smtClean="0">
                    <a:latin typeface="Arial" panose="020B060402020202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I</a:t>
                </a:r>
                <a:endParaRPr lang="es-MX" sz="700" dirty="0">
                  <a:latin typeface="Arial" panose="020B0604020202020204" pitchFamily="34" charset="0"/>
                  <a:ea typeface="Calibri" panose="020F0502020204030204" pitchFamily="34" charset="0"/>
                  <a:cs typeface="Arial" panose="020B0604020202020204" pitchFamily="34" charset="0"/>
                </a:endParaRPr>
              </a:p>
              <a:p>
                <a:pPr>
                  <a:lnSpc>
                    <a:spcPct val="107000"/>
                  </a:lnSpc>
                </a:pPr>
                <a:endParaRPr lang="es-MX" sz="2000" dirty="0">
                  <a:solidFill>
                    <a:srgbClr val="000000"/>
                  </a:solidFill>
                  <a:latin typeface="+mj-lt"/>
                  <a:ea typeface="Calibri" panose="020F0502020204030204" pitchFamily="34" charset="0"/>
                  <a:cs typeface="Calibri" panose="020F0502020204030204" pitchFamily="34" charset="0"/>
                </a:endParaRPr>
              </a:p>
              <a:p>
                <a:pPr>
                  <a:lnSpc>
                    <a:spcPct val="107000"/>
                  </a:lnSpc>
                </a:pPr>
                <a:endParaRPr lang="es-MX" sz="1000" dirty="0">
                  <a:latin typeface="+mj-lt"/>
                  <a:ea typeface="Calibri" panose="020F0502020204030204" pitchFamily="34" charset="0"/>
                  <a:cs typeface="Times New Roman" panose="02020603050405020304" pitchFamily="18" charset="0"/>
                </a:endParaRPr>
              </a:p>
              <a:p>
                <a:pPr>
                  <a:lnSpc>
                    <a:spcPct val="107000"/>
                  </a:lnSpc>
                </a:pPr>
                <a:r>
                  <a:rPr lang="es-MX" sz="800" dirty="0">
                    <a:solidFill>
                      <a:srgbClr val="000000"/>
                    </a:solidFill>
                    <a:latin typeface="+mj-lt"/>
                    <a:ea typeface="Calibri" panose="020F0502020204030204" pitchFamily="34" charset="0"/>
                    <a:cs typeface="Times New Roman" panose="02020603050405020304" pitchFamily="18" charset="0"/>
                  </a:rPr>
                  <a:t> </a:t>
                </a:r>
                <a:endParaRPr lang="es-MX" sz="1000" dirty="0">
                  <a:latin typeface="+mj-lt"/>
                  <a:ea typeface="Calibri" panose="020F0502020204030204" pitchFamily="34" charset="0"/>
                  <a:cs typeface="Times New Roman" panose="02020603050405020304" pitchFamily="18" charset="0"/>
                </a:endParaRPr>
              </a:p>
              <a:p>
                <a:pPr>
                  <a:lnSpc>
                    <a:spcPct val="107000"/>
                  </a:lnSpc>
                </a:pPr>
                <a:r>
                  <a:rPr lang="es-MX" sz="800" dirty="0">
                    <a:solidFill>
                      <a:srgbClr val="000000"/>
                    </a:solidFill>
                    <a:latin typeface="+mj-lt"/>
                    <a:ea typeface="Calibri" panose="020F0502020204030204" pitchFamily="34" charset="0"/>
                    <a:cs typeface="Times New Roman" panose="02020603050405020304" pitchFamily="18" charset="0"/>
                  </a:rPr>
                  <a:t> </a:t>
                </a:r>
                <a:endParaRPr lang="es-MX" sz="1000" dirty="0">
                  <a:latin typeface="+mj-lt"/>
                  <a:ea typeface="Calibri" panose="020F0502020204030204" pitchFamily="34" charset="0"/>
                  <a:cs typeface="Times New Roman" panose="02020603050405020304" pitchFamily="18" charset="0"/>
                </a:endParaRPr>
              </a:p>
              <a:p>
                <a:pPr>
                  <a:lnSpc>
                    <a:spcPct val="107000"/>
                  </a:lnSpc>
                  <a:spcAft>
                    <a:spcPts val="801"/>
                  </a:spcAft>
                </a:pPr>
                <a:r>
                  <a:rPr lang="es-MX" sz="1000" dirty="0">
                    <a:latin typeface="+mj-lt"/>
                    <a:ea typeface="Calibri" panose="020F0502020204030204" pitchFamily="34" charset="0"/>
                    <a:cs typeface="Times New Roman" panose="02020603050405020304" pitchFamily="18" charset="0"/>
                  </a:rPr>
                  <a:t> </a:t>
                </a:r>
              </a:p>
              <a:p>
                <a:pPr>
                  <a:lnSpc>
                    <a:spcPct val="107000"/>
                  </a:lnSpc>
                  <a:spcAft>
                    <a:spcPts val="801"/>
                  </a:spcAft>
                </a:pPr>
                <a:r>
                  <a:rPr lang="es-MX" sz="1000" dirty="0">
                    <a:latin typeface="+mj-lt"/>
                    <a:ea typeface="Calibri" panose="020F0502020204030204" pitchFamily="34" charset="0"/>
                    <a:cs typeface="Times New Roman" panose="02020603050405020304" pitchFamily="18" charset="0"/>
                  </a:rPr>
                  <a:t> </a:t>
                </a:r>
              </a:p>
            </p:txBody>
          </p:sp>
          <p:sp>
            <p:nvSpPr>
              <p:cNvPr id="59" name="Rectángulo redondeado 58"/>
              <p:cNvSpPr/>
              <p:nvPr/>
            </p:nvSpPr>
            <p:spPr>
              <a:xfrm>
                <a:off x="28145820" y="14451182"/>
                <a:ext cx="2098720" cy="1054551"/>
              </a:xfrm>
              <a:prstGeom prst="roundRect">
                <a:avLst/>
              </a:prstGeom>
              <a:noFill/>
              <a:ln w="38100">
                <a:solidFill>
                  <a:schemeClr val="tx1"/>
                </a:solidFill>
              </a:ln>
            </p:spPr>
            <p:style>
              <a:lnRef idx="0">
                <a:schemeClr val="accent5"/>
              </a:lnRef>
              <a:fillRef idx="3">
                <a:schemeClr val="accent5"/>
              </a:fillRef>
              <a:effectRef idx="3">
                <a:schemeClr val="accent5"/>
              </a:effectRef>
              <a:fontRef idx="minor">
                <a:schemeClr val="lt1"/>
              </a:fontRef>
            </p:style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>
                  <a:lnSpc>
                    <a:spcPct val="107000"/>
                  </a:lnSpc>
                  <a:spcBef>
                    <a:spcPts val="10"/>
                  </a:spcBef>
                </a:pPr>
                <a:endParaRPr lang="es-MX" sz="800" b="1" dirty="0">
                  <a:solidFill>
                    <a:srgbClr val="000000"/>
                  </a:solidFill>
                  <a:latin typeface="+mj-lt"/>
                  <a:ea typeface="Calibri" panose="020F0502020204030204" pitchFamily="34" charset="0"/>
                  <a:cs typeface="Times New Roman" panose="02020603050405020304" pitchFamily="18" charset="0"/>
                </a:endParaRPr>
              </a:p>
              <a:p>
                <a:pPr>
                  <a:lnSpc>
                    <a:spcPct val="107000"/>
                  </a:lnSpc>
                  <a:spcBef>
                    <a:spcPts val="10"/>
                  </a:spcBef>
                </a:pPr>
                <a:endParaRPr lang="es-MX" sz="800" b="1" dirty="0">
                  <a:solidFill>
                    <a:srgbClr val="000000"/>
                  </a:solidFill>
                  <a:latin typeface="+mj-lt"/>
                  <a:ea typeface="Calibri" panose="020F0502020204030204" pitchFamily="34" charset="0"/>
                  <a:cs typeface="Times New Roman" panose="02020603050405020304" pitchFamily="18" charset="0"/>
                </a:endParaRPr>
              </a:p>
              <a:p>
                <a:pPr>
                  <a:lnSpc>
                    <a:spcPct val="107000"/>
                  </a:lnSpc>
                  <a:spcBef>
                    <a:spcPts val="10"/>
                  </a:spcBef>
                </a:pPr>
                <a:endParaRPr lang="es-MX" sz="800" b="1" dirty="0">
                  <a:solidFill>
                    <a:srgbClr val="000000"/>
                  </a:solidFill>
                  <a:latin typeface="+mj-lt"/>
                  <a:ea typeface="Calibri" panose="020F0502020204030204" pitchFamily="34" charset="0"/>
                  <a:cs typeface="Times New Roman" panose="02020603050405020304" pitchFamily="18" charset="0"/>
                </a:endParaRPr>
              </a:p>
              <a:p>
                <a:pPr>
                  <a:lnSpc>
                    <a:spcPct val="107000"/>
                  </a:lnSpc>
                  <a:spcBef>
                    <a:spcPts val="10"/>
                  </a:spcBef>
                </a:pPr>
                <a:endParaRPr lang="es-MX" sz="800" b="1" dirty="0">
                  <a:solidFill>
                    <a:srgbClr val="000000"/>
                  </a:solidFill>
                  <a:latin typeface="+mj-lt"/>
                  <a:ea typeface="Calibri" panose="020F0502020204030204" pitchFamily="34" charset="0"/>
                  <a:cs typeface="Times New Roman" panose="02020603050405020304" pitchFamily="18" charset="0"/>
                </a:endParaRPr>
              </a:p>
              <a:p>
                <a:pPr>
                  <a:lnSpc>
                    <a:spcPct val="107000"/>
                  </a:lnSpc>
                  <a:spcBef>
                    <a:spcPts val="10"/>
                  </a:spcBef>
                </a:pPr>
                <a:endParaRPr lang="es-MX" sz="500" b="1" dirty="0">
                  <a:solidFill>
                    <a:srgbClr val="000000"/>
                  </a:solidFill>
                  <a:latin typeface="+mj-lt"/>
                  <a:ea typeface="Calibri" panose="020F0502020204030204" pitchFamily="34" charset="0"/>
                  <a:cs typeface="Times New Roman" panose="02020603050405020304" pitchFamily="18" charset="0"/>
                </a:endParaRPr>
              </a:p>
              <a:p>
                <a:pPr>
                  <a:lnSpc>
                    <a:spcPct val="107000"/>
                  </a:lnSpc>
                  <a:spcBef>
                    <a:spcPts val="10"/>
                  </a:spcBef>
                </a:pPr>
                <a:endParaRPr lang="es-MX" sz="500" b="1" dirty="0">
                  <a:solidFill>
                    <a:srgbClr val="000000"/>
                  </a:solidFill>
                  <a:latin typeface="+mj-lt"/>
                  <a:ea typeface="Calibri" panose="020F0502020204030204" pitchFamily="34" charset="0"/>
                  <a:cs typeface="Times New Roman" panose="02020603050405020304" pitchFamily="18" charset="0"/>
                </a:endParaRPr>
              </a:p>
              <a:p>
                <a:pPr algn="ctr">
                  <a:lnSpc>
                    <a:spcPct val="107000"/>
                  </a:lnSpc>
                  <a:spcBef>
                    <a:spcPts val="10"/>
                  </a:spcBef>
                </a:pPr>
                <a:r>
                  <a:rPr lang="es-MX" sz="600" b="1" dirty="0">
                    <a:solidFill>
                      <a:srgbClr val="000000"/>
                    </a:solidFill>
                    <a:latin typeface="Arial" panose="020B060402020202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     </a:t>
                </a:r>
                <a:r>
                  <a:rPr lang="es-MX" sz="600" b="1" dirty="0" smtClean="0">
                    <a:solidFill>
                      <a:srgbClr val="000000"/>
                    </a:solidFill>
                    <a:latin typeface="Arial" panose="020B060402020202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LIC . DAVID OSWALDO CASTILLO ORTEGA </a:t>
                </a:r>
                <a:endParaRPr lang="es-MX" sz="600" dirty="0">
                  <a:latin typeface="Arial" panose="020B0604020202020204" pitchFamily="34" charset="0"/>
                  <a:ea typeface="Calibri" panose="020F0502020204030204" pitchFamily="34" charset="0"/>
                  <a:cs typeface="Arial" panose="020B0604020202020204" pitchFamily="34" charset="0"/>
                </a:endParaRPr>
              </a:p>
              <a:p>
                <a:pPr algn="ctr">
                  <a:lnSpc>
                    <a:spcPct val="107000"/>
                  </a:lnSpc>
                  <a:spcBef>
                    <a:spcPts val="10"/>
                  </a:spcBef>
                </a:pPr>
                <a:r>
                  <a:rPr lang="es-MX" sz="600" b="1" dirty="0">
                    <a:solidFill>
                      <a:srgbClr val="000000"/>
                    </a:solidFill>
                    <a:latin typeface="Arial" panose="020B060402020202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            U</a:t>
                </a:r>
                <a:r>
                  <a:rPr lang="es-MX" sz="600" b="1" spc="-5" dirty="0">
                    <a:solidFill>
                      <a:srgbClr val="000000"/>
                    </a:solidFill>
                    <a:latin typeface="Arial" panose="020B060402020202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NI</a:t>
                </a:r>
                <a:r>
                  <a:rPr lang="es-MX" sz="600" b="1" dirty="0">
                    <a:solidFill>
                      <a:srgbClr val="000000"/>
                    </a:solidFill>
                    <a:latin typeface="Arial" panose="020B060402020202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DAD</a:t>
                </a:r>
                <a:r>
                  <a:rPr lang="es-MX" sz="600" b="1" spc="-5" dirty="0">
                    <a:solidFill>
                      <a:srgbClr val="000000"/>
                    </a:solidFill>
                    <a:latin typeface="Arial" panose="020B060402020202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 </a:t>
                </a:r>
                <a:r>
                  <a:rPr lang="es-MX" sz="600" b="1" dirty="0">
                    <a:solidFill>
                      <a:srgbClr val="000000"/>
                    </a:solidFill>
                    <a:latin typeface="Arial" panose="020B060402020202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DE</a:t>
                </a:r>
                <a:r>
                  <a:rPr lang="es-MX" sz="600" b="1" spc="-10" dirty="0">
                    <a:solidFill>
                      <a:srgbClr val="000000"/>
                    </a:solidFill>
                    <a:latin typeface="Arial" panose="020B060402020202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 </a:t>
                </a:r>
                <a:r>
                  <a:rPr lang="es-MX" sz="600" b="1" dirty="0">
                    <a:solidFill>
                      <a:srgbClr val="000000"/>
                    </a:solidFill>
                    <a:latin typeface="Arial" panose="020B060402020202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TRA</a:t>
                </a:r>
                <a:r>
                  <a:rPr lang="es-MX" sz="600" b="1" spc="-5" dirty="0">
                    <a:solidFill>
                      <a:srgbClr val="000000"/>
                    </a:solidFill>
                    <a:latin typeface="Arial" panose="020B060402020202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N</a:t>
                </a:r>
                <a:r>
                  <a:rPr lang="es-MX" sz="600" b="1" dirty="0">
                    <a:solidFill>
                      <a:srgbClr val="000000"/>
                    </a:solidFill>
                    <a:latin typeface="Arial" panose="020B060402020202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S</a:t>
                </a:r>
                <a:r>
                  <a:rPr lang="es-MX" sz="600" b="1" spc="-5" dirty="0">
                    <a:solidFill>
                      <a:srgbClr val="000000"/>
                    </a:solidFill>
                    <a:latin typeface="Arial" panose="020B060402020202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P</a:t>
                </a:r>
                <a:r>
                  <a:rPr lang="es-MX" sz="600" b="1" dirty="0">
                    <a:solidFill>
                      <a:srgbClr val="000000"/>
                    </a:solidFill>
                    <a:latin typeface="Arial" panose="020B060402020202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AR</a:t>
                </a:r>
                <a:r>
                  <a:rPr lang="es-MX" sz="600" b="1" spc="-5" dirty="0">
                    <a:solidFill>
                      <a:srgbClr val="000000"/>
                    </a:solidFill>
                    <a:latin typeface="Arial" panose="020B060402020202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ENCI</a:t>
                </a:r>
                <a:r>
                  <a:rPr lang="es-MX" sz="600" b="1" dirty="0">
                    <a:solidFill>
                      <a:srgbClr val="000000"/>
                    </a:solidFill>
                    <a:latin typeface="Arial" panose="020B060402020202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A</a:t>
                </a:r>
                <a:endParaRPr lang="es-MX" sz="600" dirty="0">
                  <a:latin typeface="Arial" panose="020B0604020202020204" pitchFamily="34" charset="0"/>
                  <a:ea typeface="Calibri" panose="020F0502020204030204" pitchFamily="34" charset="0"/>
                  <a:cs typeface="Arial" panose="020B0604020202020204" pitchFamily="34" charset="0"/>
                </a:endParaRPr>
              </a:p>
              <a:p>
                <a:pPr algn="ctr">
                  <a:lnSpc>
                    <a:spcPct val="107000"/>
                  </a:lnSpc>
                </a:pPr>
                <a:r>
                  <a:rPr lang="es-MX" sz="600" dirty="0">
                    <a:solidFill>
                      <a:srgbClr val="000000"/>
                    </a:solidFill>
                    <a:latin typeface="Arial" panose="020B060402020202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DIRECTOR</a:t>
                </a:r>
              </a:p>
              <a:p>
                <a:pPr>
                  <a:lnSpc>
                    <a:spcPct val="107000"/>
                  </a:lnSpc>
                </a:pPr>
                <a:r>
                  <a:rPr lang="es-MX" sz="600" dirty="0" smtClean="0">
                    <a:solidFill>
                      <a:srgbClr val="000000"/>
                    </a:solidFill>
                    <a:latin typeface="+mj-lt"/>
                    <a:ea typeface="Calibri" panose="020F0502020204030204" pitchFamily="34" charset="0"/>
                    <a:cs typeface="Calibri" panose="020F0502020204030204" pitchFamily="34" charset="0"/>
                  </a:rPr>
                  <a:t>           </a:t>
                </a:r>
                <a:endParaRPr lang="es-MX" sz="600" dirty="0">
                  <a:solidFill>
                    <a:srgbClr val="000000"/>
                  </a:solidFill>
                  <a:latin typeface="+mj-lt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pic>
            <p:nvPicPr>
              <p:cNvPr id="119" name="Imagen 118"/>
              <p:cNvPicPr>
                <a:picLocks noChangeAspect="1"/>
              </p:cNvPicPr>
              <p:nvPr/>
            </p:nvPicPr>
            <p:blipFill rotWithShape="1">
              <a:blip r:embed="rId15" cstate="print">
                <a:extLst>
                  <a:ext uri="{BEBA8EAE-BF5A-486C-A8C5-ECC9F3942E4B}">
                    <a14:imgProps xmlns:a14="http://schemas.microsoft.com/office/drawing/2010/main">
                      <a14:imgLayer r:embed="rId16">
                        <a14:imgEffect>
                          <a14:brightnessContrast bright="20000" contrast="-20000"/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4460" t="4156" r="7742" b="31615"/>
              <a:stretch/>
            </p:blipFill>
            <p:spPr>
              <a:xfrm>
                <a:off x="4245279" y="10308896"/>
                <a:ext cx="601258" cy="608519"/>
              </a:xfrm>
              <a:prstGeom prst="roundRect">
                <a:avLst>
                  <a:gd name="adj" fmla="val 16667"/>
                </a:avLst>
              </a:prstGeom>
              <a:ln>
                <a:noFill/>
              </a:ln>
              <a:effectLst>
                <a:outerShdw blurRad="76200" dist="38100" dir="7800000" algn="tl" rotWithShape="0">
                  <a:srgbClr val="000000">
                    <a:alpha val="40000"/>
                  </a:srgbClr>
                </a:outerShdw>
              </a:effectLst>
              <a:scene3d>
                <a:camera prst="orthographicFront"/>
                <a:lightRig rig="contrasting" dir="t">
                  <a:rot lat="0" lon="0" rev="4200000"/>
                </a:lightRig>
              </a:scene3d>
              <a:sp3d prstMaterial="plastic">
                <a:bevelT w="381000" h="114300" prst="relaxedInset"/>
                <a:contourClr>
                  <a:srgbClr val="969696"/>
                </a:contourClr>
              </a:sp3d>
            </p:spPr>
          </p:pic>
          <p:grpSp>
            <p:nvGrpSpPr>
              <p:cNvPr id="81" name="80 Grupo"/>
              <p:cNvGrpSpPr/>
              <p:nvPr/>
            </p:nvGrpSpPr>
            <p:grpSpPr>
              <a:xfrm>
                <a:off x="17264482" y="6133092"/>
                <a:ext cx="2841876" cy="6882154"/>
                <a:chOff x="14797068" y="7514915"/>
                <a:chExt cx="2444809" cy="6834718"/>
              </a:xfrm>
            </p:grpSpPr>
            <p:sp>
              <p:nvSpPr>
                <p:cNvPr id="24" name="Rectángulo redondeado 23"/>
                <p:cNvSpPr/>
                <p:nvPr/>
              </p:nvSpPr>
              <p:spPr>
                <a:xfrm>
                  <a:off x="14797068" y="7514915"/>
                  <a:ext cx="2444809" cy="6834718"/>
                </a:xfrm>
                <a:prstGeom prst="roundRect">
                  <a:avLst/>
                </a:prstGeom>
                <a:noFill/>
                <a:ln w="38100">
                  <a:solidFill>
                    <a:schemeClr val="tx1"/>
                  </a:solidFill>
                </a:ln>
              </p:spPr>
              <p:style>
                <a:lnRef idx="0">
                  <a:schemeClr val="accent5"/>
                </a:lnRef>
                <a:fillRef idx="3">
                  <a:schemeClr val="accent5"/>
                </a:fillRef>
                <a:effectRef idx="3">
                  <a:schemeClr val="accent5"/>
                </a:effectRef>
                <a:fontRef idx="minor">
                  <a:schemeClr val="lt1"/>
                </a:fontRef>
              </p:style>
              <p:txBody>
                <a:bodyPr rot="0" spcFirstLastPara="0" vert="horz" wrap="squar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ctr">
                    <a:lnSpc>
                      <a:spcPct val="107000"/>
                    </a:lnSpc>
                  </a:pPr>
                  <a:r>
                    <a:rPr lang="es-MX" sz="500" b="1" dirty="0">
                      <a:solidFill>
                        <a:srgbClr val="000000"/>
                      </a:solidFill>
                      <a:latin typeface="+mj-lt"/>
                      <a:ea typeface="Calibri" panose="020F0502020204030204" pitchFamily="34" charset="0"/>
                      <a:cs typeface="Times New Roman" panose="02020603050405020304" pitchFamily="18" charset="0"/>
                    </a:rPr>
                    <a:t> </a:t>
                  </a:r>
                </a:p>
                <a:p>
                  <a:pPr algn="r">
                    <a:lnSpc>
                      <a:spcPct val="107000"/>
                    </a:lnSpc>
                    <a:spcAft>
                      <a:spcPts val="600"/>
                    </a:spcAft>
                  </a:pPr>
                  <a:endParaRPr lang="es-MX" sz="500" b="1" dirty="0">
                    <a:solidFill>
                      <a:srgbClr val="000000"/>
                    </a:solidFill>
                    <a:latin typeface="+mj-lt"/>
                    <a:ea typeface="Calibri" panose="020F0502020204030204" pitchFamily="34" charset="0"/>
                    <a:cs typeface="Times New Roman" panose="02020603050405020304" pitchFamily="18" charset="0"/>
                  </a:endParaRPr>
                </a:p>
                <a:p>
                  <a:pPr algn="ctr"/>
                  <a:endParaRPr lang="es-MX" sz="700" b="1" dirty="0">
                    <a:solidFill>
                      <a:srgbClr val="000000"/>
                    </a:solidFill>
                    <a:latin typeface="+mj-lt"/>
                    <a:ea typeface="Calibri" panose="020F0502020204030204" pitchFamily="34" charset="0"/>
                    <a:cs typeface="Times New Roman" panose="02020603050405020304" pitchFamily="18" charset="0"/>
                  </a:endParaRPr>
                </a:p>
                <a:p>
                  <a:pPr algn="ctr"/>
                  <a:endParaRPr lang="es-MX" sz="700" b="1" dirty="0">
                    <a:solidFill>
                      <a:srgbClr val="000000"/>
                    </a:solidFill>
                    <a:latin typeface="+mj-lt"/>
                    <a:ea typeface="Calibri" panose="020F0502020204030204" pitchFamily="34" charset="0"/>
                    <a:cs typeface="Times New Roman" panose="02020603050405020304" pitchFamily="18" charset="0"/>
                  </a:endParaRPr>
                </a:p>
                <a:p>
                  <a:pPr algn="ctr"/>
                  <a:endParaRPr lang="es-MX" sz="700" b="1" dirty="0">
                    <a:solidFill>
                      <a:srgbClr val="000000"/>
                    </a:solidFill>
                    <a:latin typeface="+mj-lt"/>
                    <a:ea typeface="Calibri" panose="020F0502020204030204" pitchFamily="34" charset="0"/>
                    <a:cs typeface="Times New Roman" panose="02020603050405020304" pitchFamily="18" charset="0"/>
                  </a:endParaRPr>
                </a:p>
                <a:p>
                  <a:pPr algn="ctr"/>
                  <a:endParaRPr lang="es-MX" sz="700" b="1" dirty="0" smtClean="0">
                    <a:solidFill>
                      <a:srgbClr val="000000"/>
                    </a:solidFill>
                    <a:latin typeface="+mj-lt"/>
                    <a:ea typeface="Calibri" panose="020F0502020204030204" pitchFamily="34" charset="0"/>
                    <a:cs typeface="Times New Roman" panose="02020603050405020304" pitchFamily="18" charset="0"/>
                  </a:endParaRPr>
                </a:p>
                <a:p>
                  <a:pPr algn="ctr"/>
                  <a:endParaRPr lang="es-MX" sz="700" b="1" dirty="0">
                    <a:solidFill>
                      <a:srgbClr val="000000"/>
                    </a:solidFill>
                    <a:latin typeface="+mj-lt"/>
                    <a:ea typeface="Calibri" panose="020F0502020204030204" pitchFamily="34" charset="0"/>
                    <a:cs typeface="Times New Roman" panose="02020603050405020304" pitchFamily="18" charset="0"/>
                  </a:endParaRPr>
                </a:p>
                <a:p>
                  <a:pPr algn="ctr"/>
                  <a:endParaRPr lang="es-MX" sz="700" b="1" dirty="0" smtClean="0">
                    <a:solidFill>
                      <a:srgbClr val="000000"/>
                    </a:solidFill>
                    <a:latin typeface="+mj-lt"/>
                    <a:ea typeface="Calibri" panose="020F0502020204030204" pitchFamily="34" charset="0"/>
                    <a:cs typeface="Times New Roman" panose="02020603050405020304" pitchFamily="18" charset="0"/>
                  </a:endParaRPr>
                </a:p>
                <a:p>
                  <a:pPr algn="ctr"/>
                  <a:endParaRPr lang="es-MX" sz="700" b="1" dirty="0" smtClean="0">
                    <a:solidFill>
                      <a:srgbClr val="000000"/>
                    </a:solidFill>
                    <a:latin typeface="Arial" panose="020B0604020202020204" pitchFamily="34" charset="0"/>
                    <a:ea typeface="Calibri" panose="020F0502020204030204" pitchFamily="34" charset="0"/>
                    <a:cs typeface="Arial" panose="020B0604020202020204" pitchFamily="34" charset="0"/>
                  </a:endParaRPr>
                </a:p>
                <a:p>
                  <a:pPr algn="ctr"/>
                  <a:endParaRPr lang="es-MX" sz="700" b="1" dirty="0">
                    <a:solidFill>
                      <a:srgbClr val="000000"/>
                    </a:solidFill>
                    <a:latin typeface="Arial" panose="020B0604020202020204" pitchFamily="34" charset="0"/>
                    <a:ea typeface="Calibri" panose="020F0502020204030204" pitchFamily="34" charset="0"/>
                    <a:cs typeface="Arial" panose="020B0604020202020204" pitchFamily="34" charset="0"/>
                  </a:endParaRPr>
                </a:p>
                <a:p>
                  <a:pPr algn="ctr"/>
                  <a:endParaRPr lang="es-MX" sz="700" b="1" dirty="0" smtClean="0">
                    <a:solidFill>
                      <a:srgbClr val="000000"/>
                    </a:solidFill>
                    <a:latin typeface="Arial" panose="020B0604020202020204" pitchFamily="34" charset="0"/>
                    <a:ea typeface="Calibri" panose="020F0502020204030204" pitchFamily="34" charset="0"/>
                    <a:cs typeface="Arial" panose="020B0604020202020204" pitchFamily="34" charset="0"/>
                  </a:endParaRPr>
                </a:p>
                <a:p>
                  <a:pPr algn="ctr"/>
                  <a:r>
                    <a:rPr lang="es-MX" sz="700" b="1" dirty="0" smtClean="0">
                      <a:solidFill>
                        <a:srgbClr val="000000"/>
                      </a:solidFill>
                      <a:latin typeface="Arial" panose="020B0604020202020204" pitchFamily="34" charset="0"/>
                      <a:ea typeface="Calibri" panose="020F0502020204030204" pitchFamily="34" charset="0"/>
                      <a:cs typeface="Arial" panose="020B0604020202020204" pitchFamily="34" charset="0"/>
                    </a:rPr>
                    <a:t>C.RIGOBERTO </a:t>
                  </a:r>
                  <a:r>
                    <a:rPr lang="es-MX" sz="700" b="1" dirty="0">
                      <a:solidFill>
                        <a:srgbClr val="000000"/>
                      </a:solidFill>
                      <a:latin typeface="Arial" panose="020B0604020202020204" pitchFamily="34" charset="0"/>
                      <a:ea typeface="Calibri" panose="020F0502020204030204" pitchFamily="34" charset="0"/>
                      <a:cs typeface="Arial" panose="020B0604020202020204" pitchFamily="34" charset="0"/>
                    </a:rPr>
                    <a:t>VILLEGAS MUÑOZ </a:t>
                  </a:r>
                </a:p>
                <a:p>
                  <a:pPr algn="ctr"/>
                  <a:r>
                    <a:rPr lang="es-MX" sz="700" b="1" dirty="0">
                      <a:solidFill>
                        <a:srgbClr val="000000"/>
                      </a:solidFill>
                      <a:latin typeface="Arial" panose="020B0604020202020204" pitchFamily="34" charset="0"/>
                      <a:ea typeface="Calibri" panose="020F0502020204030204" pitchFamily="34" charset="0"/>
                      <a:cs typeface="Arial" panose="020B0604020202020204" pitchFamily="34" charset="0"/>
                    </a:rPr>
                    <a:t>SEGURIDAD PÚBLICA Y TRANSITO MPAL</a:t>
                  </a:r>
                  <a:endParaRPr lang="es-MX" sz="700" dirty="0">
                    <a:latin typeface="Arial" panose="020B0604020202020204" pitchFamily="34" charset="0"/>
                    <a:ea typeface="Calibri" panose="020F0502020204030204" pitchFamily="34" charset="0"/>
                    <a:cs typeface="Arial" panose="020B0604020202020204" pitchFamily="34" charset="0"/>
                  </a:endParaRPr>
                </a:p>
                <a:p>
                  <a:pPr algn="ctr"/>
                  <a:r>
                    <a:rPr lang="es-MX" sz="700" dirty="0" smtClean="0">
                      <a:solidFill>
                        <a:srgbClr val="000000"/>
                      </a:solidFill>
                      <a:latin typeface="Arial" panose="020B0604020202020204" pitchFamily="34" charset="0"/>
                      <a:ea typeface="Calibri" panose="020F0502020204030204" pitchFamily="34" charset="0"/>
                      <a:cs typeface="Arial" panose="020B0604020202020204" pitchFamily="34" charset="0"/>
                    </a:rPr>
                    <a:t>DIRECTOR</a:t>
                  </a:r>
                </a:p>
                <a:p>
                  <a:pPr algn="ctr"/>
                  <a:endParaRPr lang="es-MX" sz="700" dirty="0">
                    <a:latin typeface="Arial" panose="020B0604020202020204" pitchFamily="34" charset="0"/>
                    <a:ea typeface="Calibri" panose="020F0502020204030204" pitchFamily="34" charset="0"/>
                    <a:cs typeface="Arial" panose="020B0604020202020204" pitchFamily="34" charset="0"/>
                  </a:endParaRPr>
                </a:p>
                <a:p>
                  <a:pPr>
                    <a:lnSpc>
                      <a:spcPct val="107000"/>
                    </a:lnSpc>
                  </a:pPr>
                  <a:endParaRPr lang="es-MX" sz="700" dirty="0" smtClean="0">
                    <a:solidFill>
                      <a:srgbClr val="000000"/>
                    </a:solidFill>
                    <a:latin typeface="+mj-lt"/>
                    <a:ea typeface="Calibri" panose="020F0502020204030204" pitchFamily="34" charset="0"/>
                    <a:cs typeface="Arial" panose="020B0604020202020204" pitchFamily="34" charset="0"/>
                  </a:endParaRPr>
                </a:p>
                <a:p>
                  <a:pPr>
                    <a:lnSpc>
                      <a:spcPct val="107000"/>
                    </a:lnSpc>
                  </a:pPr>
                  <a:r>
                    <a:rPr lang="es-MX" sz="600" dirty="0" smtClean="0">
                      <a:solidFill>
                        <a:srgbClr val="000000"/>
                      </a:solidFill>
                      <a:latin typeface="Arial" panose="020B0604020202020204" pitchFamily="34" charset="0"/>
                      <a:ea typeface="Calibri" panose="020F0502020204030204" pitchFamily="34" charset="0"/>
                      <a:cs typeface="Arial" panose="020B0604020202020204" pitchFamily="34" charset="0"/>
                    </a:rPr>
                    <a:t>MARÍA </a:t>
                  </a:r>
                  <a:r>
                    <a:rPr lang="es-MX" sz="600" dirty="0">
                      <a:solidFill>
                        <a:srgbClr val="000000"/>
                      </a:solidFill>
                      <a:latin typeface="Arial" panose="020B0604020202020204" pitchFamily="34" charset="0"/>
                      <a:ea typeface="Calibri" panose="020F0502020204030204" pitchFamily="34" charset="0"/>
                      <a:cs typeface="Arial" panose="020B0604020202020204" pitchFamily="34" charset="0"/>
                    </a:rPr>
                    <a:t>DE JESÚS DÍAZ ORTIZ                                    </a:t>
                  </a:r>
                  <a:r>
                    <a:rPr lang="es-MX" sz="600" dirty="0" smtClean="0">
                      <a:solidFill>
                        <a:srgbClr val="000000"/>
                      </a:solidFill>
                      <a:latin typeface="Arial" panose="020B0604020202020204" pitchFamily="34" charset="0"/>
                      <a:ea typeface="Calibri" panose="020F0502020204030204" pitchFamily="34" charset="0"/>
                      <a:cs typeface="Arial" panose="020B0604020202020204" pitchFamily="34" charset="0"/>
                    </a:rPr>
                    <a:t> POLICÍA </a:t>
                  </a:r>
                  <a:r>
                    <a:rPr lang="es-MX" sz="600" dirty="0">
                      <a:solidFill>
                        <a:srgbClr val="000000"/>
                      </a:solidFill>
                      <a:latin typeface="Arial" panose="020B0604020202020204" pitchFamily="34" charset="0"/>
                      <a:ea typeface="Calibri" panose="020F0502020204030204" pitchFamily="34" charset="0"/>
                      <a:cs typeface="Arial" panose="020B0604020202020204" pitchFamily="34" charset="0"/>
                    </a:rPr>
                    <a:t>C</a:t>
                  </a:r>
                  <a:endParaRPr lang="es-MX" sz="600" dirty="0">
                    <a:latin typeface="Arial" panose="020B0604020202020204" pitchFamily="34" charset="0"/>
                    <a:ea typeface="Calibri" panose="020F0502020204030204" pitchFamily="34" charset="0"/>
                    <a:cs typeface="Arial" panose="020B0604020202020204" pitchFamily="34" charset="0"/>
                  </a:endParaRPr>
                </a:p>
                <a:p>
                  <a:pPr>
                    <a:lnSpc>
                      <a:spcPct val="107000"/>
                    </a:lnSpc>
                  </a:pPr>
                  <a:r>
                    <a:rPr lang="es-MX" sz="600" dirty="0">
                      <a:solidFill>
                        <a:srgbClr val="000000"/>
                      </a:solidFill>
                      <a:latin typeface="Arial" panose="020B0604020202020204" pitchFamily="34" charset="0"/>
                      <a:ea typeface="Calibri" panose="020F0502020204030204" pitchFamily="34" charset="0"/>
                      <a:cs typeface="Arial" panose="020B0604020202020204" pitchFamily="34" charset="0"/>
                    </a:rPr>
                    <a:t>RIGOBERTO CASTRO CASTILLO                                POLICÍA </a:t>
                  </a:r>
                  <a:r>
                    <a:rPr lang="es-MX" sz="600" dirty="0" smtClean="0">
                      <a:solidFill>
                        <a:srgbClr val="000000"/>
                      </a:solidFill>
                      <a:latin typeface="Arial" panose="020B0604020202020204" pitchFamily="34" charset="0"/>
                      <a:ea typeface="Calibri" panose="020F0502020204030204" pitchFamily="34" charset="0"/>
                      <a:cs typeface="Arial" panose="020B0604020202020204" pitchFamily="34" charset="0"/>
                    </a:rPr>
                    <a:t>A</a:t>
                  </a:r>
                  <a:endParaRPr lang="es-MX" sz="600" dirty="0">
                    <a:latin typeface="Arial" panose="020B0604020202020204" pitchFamily="34" charset="0"/>
                    <a:ea typeface="Calibri" panose="020F0502020204030204" pitchFamily="34" charset="0"/>
                    <a:cs typeface="Arial" panose="020B0604020202020204" pitchFamily="34" charset="0"/>
                  </a:endParaRPr>
                </a:p>
                <a:p>
                  <a:pPr>
                    <a:lnSpc>
                      <a:spcPct val="107000"/>
                    </a:lnSpc>
                  </a:pPr>
                  <a:r>
                    <a:rPr lang="es-MX" sz="600" dirty="0">
                      <a:solidFill>
                        <a:srgbClr val="000000"/>
                      </a:solidFill>
                      <a:latin typeface="Arial" panose="020B0604020202020204" pitchFamily="34" charset="0"/>
                      <a:ea typeface="Calibri" panose="020F0502020204030204" pitchFamily="34" charset="0"/>
                      <a:cs typeface="Arial" panose="020B0604020202020204" pitchFamily="34" charset="0"/>
                    </a:rPr>
                    <a:t>CESAR MARTÍNEZ RAMÍREZ                                     </a:t>
                  </a:r>
                  <a:r>
                    <a:rPr lang="es-MX" sz="600" dirty="0" smtClean="0">
                      <a:solidFill>
                        <a:srgbClr val="000000"/>
                      </a:solidFill>
                      <a:latin typeface="Arial" panose="020B0604020202020204" pitchFamily="34" charset="0"/>
                      <a:ea typeface="Calibri" panose="020F0502020204030204" pitchFamily="34" charset="0"/>
                      <a:cs typeface="Arial" panose="020B0604020202020204" pitchFamily="34" charset="0"/>
                    </a:rPr>
                    <a:t>  </a:t>
                  </a:r>
                  <a:r>
                    <a:rPr lang="es-MX" sz="600" dirty="0">
                      <a:solidFill>
                        <a:srgbClr val="000000"/>
                      </a:solidFill>
                      <a:latin typeface="Arial" panose="020B0604020202020204" pitchFamily="34" charset="0"/>
                      <a:ea typeface="Calibri" panose="020F0502020204030204" pitchFamily="34" charset="0"/>
                      <a:cs typeface="Arial" panose="020B0604020202020204" pitchFamily="34" charset="0"/>
                    </a:rPr>
                    <a:t>POLICÍA B</a:t>
                  </a:r>
                  <a:endParaRPr lang="es-MX" sz="600" dirty="0">
                    <a:latin typeface="Arial" panose="020B0604020202020204" pitchFamily="34" charset="0"/>
                    <a:ea typeface="Calibri" panose="020F0502020204030204" pitchFamily="34" charset="0"/>
                    <a:cs typeface="Arial" panose="020B0604020202020204" pitchFamily="34" charset="0"/>
                  </a:endParaRPr>
                </a:p>
                <a:p>
                  <a:pPr>
                    <a:lnSpc>
                      <a:spcPct val="107000"/>
                    </a:lnSpc>
                  </a:pPr>
                  <a:r>
                    <a:rPr lang="es-MX" sz="600" dirty="0">
                      <a:solidFill>
                        <a:srgbClr val="000000"/>
                      </a:solidFill>
                      <a:latin typeface="Arial" panose="020B0604020202020204" pitchFamily="34" charset="0"/>
                      <a:ea typeface="Calibri" panose="020F0502020204030204" pitchFamily="34" charset="0"/>
                      <a:cs typeface="Arial" panose="020B0604020202020204" pitchFamily="34" charset="0"/>
                    </a:rPr>
                    <a:t>ANTONIO HERNÁNDEZ MARTÍNEZ                         </a:t>
                  </a:r>
                  <a:r>
                    <a:rPr lang="es-MX" sz="600" dirty="0" smtClean="0">
                      <a:solidFill>
                        <a:srgbClr val="000000"/>
                      </a:solidFill>
                      <a:latin typeface="Arial" panose="020B0604020202020204" pitchFamily="34" charset="0"/>
                      <a:ea typeface="Calibri" panose="020F0502020204030204" pitchFamily="34" charset="0"/>
                      <a:cs typeface="Arial" panose="020B0604020202020204" pitchFamily="34" charset="0"/>
                    </a:rPr>
                    <a:t>    </a:t>
                  </a:r>
                  <a:r>
                    <a:rPr lang="es-MX" sz="600" dirty="0">
                      <a:solidFill>
                        <a:srgbClr val="000000"/>
                      </a:solidFill>
                      <a:latin typeface="Arial" panose="020B0604020202020204" pitchFamily="34" charset="0"/>
                      <a:ea typeface="Calibri" panose="020F0502020204030204" pitchFamily="34" charset="0"/>
                      <a:cs typeface="Arial" panose="020B0604020202020204" pitchFamily="34" charset="0"/>
                    </a:rPr>
                    <a:t>POLICÍA </a:t>
                  </a:r>
                  <a:r>
                    <a:rPr lang="es-MX" sz="600" dirty="0" smtClean="0">
                      <a:solidFill>
                        <a:srgbClr val="000000"/>
                      </a:solidFill>
                      <a:latin typeface="Arial" panose="020B0604020202020204" pitchFamily="34" charset="0"/>
                      <a:ea typeface="Calibri" panose="020F0502020204030204" pitchFamily="34" charset="0"/>
                      <a:cs typeface="Arial" panose="020B0604020202020204" pitchFamily="34" charset="0"/>
                    </a:rPr>
                    <a:t>A</a:t>
                  </a:r>
                  <a:endParaRPr lang="es-MX" sz="600" dirty="0">
                    <a:latin typeface="Arial" panose="020B0604020202020204" pitchFamily="34" charset="0"/>
                    <a:ea typeface="Calibri" panose="020F0502020204030204" pitchFamily="34" charset="0"/>
                    <a:cs typeface="Arial" panose="020B0604020202020204" pitchFamily="34" charset="0"/>
                  </a:endParaRPr>
                </a:p>
                <a:p>
                  <a:pPr>
                    <a:lnSpc>
                      <a:spcPct val="107000"/>
                    </a:lnSpc>
                  </a:pPr>
                  <a:r>
                    <a:rPr lang="es-MX" sz="600" dirty="0" smtClean="0">
                      <a:solidFill>
                        <a:srgbClr val="000000"/>
                      </a:solidFill>
                      <a:latin typeface="Arial" panose="020B0604020202020204" pitchFamily="34" charset="0"/>
                      <a:ea typeface="Calibri" panose="020F0502020204030204" pitchFamily="34" charset="0"/>
                      <a:cs typeface="Arial" panose="020B0604020202020204" pitchFamily="34" charset="0"/>
                    </a:rPr>
                    <a:t>EVODIO </a:t>
                  </a:r>
                  <a:r>
                    <a:rPr lang="es-MX" sz="600" dirty="0">
                      <a:solidFill>
                        <a:srgbClr val="000000"/>
                      </a:solidFill>
                      <a:latin typeface="Arial" panose="020B0604020202020204" pitchFamily="34" charset="0"/>
                      <a:ea typeface="Calibri" panose="020F0502020204030204" pitchFamily="34" charset="0"/>
                      <a:cs typeface="Arial" panose="020B0604020202020204" pitchFamily="34" charset="0"/>
                    </a:rPr>
                    <a:t>CASTILLO </a:t>
                  </a:r>
                  <a:r>
                    <a:rPr lang="es-MX" sz="600" dirty="0" smtClean="0">
                      <a:solidFill>
                        <a:srgbClr val="000000"/>
                      </a:solidFill>
                      <a:latin typeface="Arial" panose="020B0604020202020204" pitchFamily="34" charset="0"/>
                      <a:ea typeface="Calibri" panose="020F0502020204030204" pitchFamily="34" charset="0"/>
                      <a:cs typeface="Arial" panose="020B0604020202020204" pitchFamily="34" charset="0"/>
                    </a:rPr>
                    <a:t>ROSALEZ                                      POLICÍA </a:t>
                  </a:r>
                  <a:r>
                    <a:rPr lang="es-MX" sz="600" dirty="0">
                      <a:solidFill>
                        <a:srgbClr val="000000"/>
                      </a:solidFill>
                      <a:latin typeface="Arial" panose="020B0604020202020204" pitchFamily="34" charset="0"/>
                      <a:ea typeface="Calibri" panose="020F0502020204030204" pitchFamily="34" charset="0"/>
                      <a:cs typeface="Arial" panose="020B0604020202020204" pitchFamily="34" charset="0"/>
                    </a:rPr>
                    <a:t>B</a:t>
                  </a:r>
                  <a:endParaRPr lang="es-MX" sz="600" dirty="0">
                    <a:latin typeface="Arial" panose="020B0604020202020204" pitchFamily="34" charset="0"/>
                    <a:ea typeface="Calibri" panose="020F0502020204030204" pitchFamily="34" charset="0"/>
                    <a:cs typeface="Arial" panose="020B0604020202020204" pitchFamily="34" charset="0"/>
                  </a:endParaRPr>
                </a:p>
                <a:p>
                  <a:pPr>
                    <a:lnSpc>
                      <a:spcPct val="107000"/>
                    </a:lnSpc>
                  </a:pPr>
                  <a:r>
                    <a:rPr lang="es-MX" sz="600" dirty="0" smtClean="0">
                      <a:solidFill>
                        <a:srgbClr val="000000"/>
                      </a:solidFill>
                      <a:latin typeface="Arial" panose="020B0604020202020204" pitchFamily="34" charset="0"/>
                      <a:ea typeface="Calibri" panose="020F0502020204030204" pitchFamily="34" charset="0"/>
                      <a:cs typeface="Arial" panose="020B0604020202020204" pitchFamily="34" charset="0"/>
                    </a:rPr>
                    <a:t>JOSÉ </a:t>
                  </a:r>
                  <a:r>
                    <a:rPr lang="es-MX" sz="600" dirty="0">
                      <a:solidFill>
                        <a:srgbClr val="000000"/>
                      </a:solidFill>
                      <a:latin typeface="Arial" panose="020B0604020202020204" pitchFamily="34" charset="0"/>
                      <a:ea typeface="Calibri" panose="020F0502020204030204" pitchFamily="34" charset="0"/>
                      <a:cs typeface="Arial" panose="020B0604020202020204" pitchFamily="34" charset="0"/>
                    </a:rPr>
                    <a:t>GUADALUPE CASTILLO ROSALES                   </a:t>
                  </a:r>
                  <a:r>
                    <a:rPr lang="es-MX" sz="600" dirty="0" smtClean="0">
                      <a:solidFill>
                        <a:srgbClr val="000000"/>
                      </a:solidFill>
                      <a:latin typeface="Arial" panose="020B0604020202020204" pitchFamily="34" charset="0"/>
                      <a:ea typeface="Calibri" panose="020F0502020204030204" pitchFamily="34" charset="0"/>
                      <a:cs typeface="Arial" panose="020B0604020202020204" pitchFamily="34" charset="0"/>
                    </a:rPr>
                    <a:t>POLICÍA  </a:t>
                  </a:r>
                  <a:r>
                    <a:rPr lang="es-MX" sz="600" dirty="0">
                      <a:solidFill>
                        <a:srgbClr val="000000"/>
                      </a:solidFill>
                      <a:latin typeface="Arial" panose="020B0604020202020204" pitchFamily="34" charset="0"/>
                      <a:ea typeface="Calibri" panose="020F0502020204030204" pitchFamily="34" charset="0"/>
                      <a:cs typeface="Arial" panose="020B0604020202020204" pitchFamily="34" charset="0"/>
                    </a:rPr>
                    <a:t>B</a:t>
                  </a:r>
                  <a:endParaRPr lang="es-MX" sz="600" dirty="0">
                    <a:latin typeface="Arial" panose="020B0604020202020204" pitchFamily="34" charset="0"/>
                    <a:ea typeface="Calibri" panose="020F0502020204030204" pitchFamily="34" charset="0"/>
                    <a:cs typeface="Arial" panose="020B0604020202020204" pitchFamily="34" charset="0"/>
                  </a:endParaRPr>
                </a:p>
                <a:p>
                  <a:pPr>
                    <a:lnSpc>
                      <a:spcPct val="107000"/>
                    </a:lnSpc>
                  </a:pPr>
                  <a:r>
                    <a:rPr lang="es-MX" sz="600" dirty="0">
                      <a:solidFill>
                        <a:srgbClr val="000000"/>
                      </a:solidFill>
                      <a:latin typeface="Arial" panose="020B0604020202020204" pitchFamily="34" charset="0"/>
                      <a:ea typeface="Calibri" panose="020F0502020204030204" pitchFamily="34" charset="0"/>
                      <a:cs typeface="Arial" panose="020B0604020202020204" pitchFamily="34" charset="0"/>
                    </a:rPr>
                    <a:t>ENRIQUE DE LA CRUZ GONZÁLEZ                             </a:t>
                  </a:r>
                  <a:r>
                    <a:rPr lang="es-MX" sz="600" dirty="0" smtClean="0">
                      <a:solidFill>
                        <a:srgbClr val="000000"/>
                      </a:solidFill>
                      <a:latin typeface="Arial" panose="020B0604020202020204" pitchFamily="34" charset="0"/>
                      <a:ea typeface="Calibri" panose="020F0502020204030204" pitchFamily="34" charset="0"/>
                      <a:cs typeface="Arial" panose="020B0604020202020204" pitchFamily="34" charset="0"/>
                    </a:rPr>
                    <a:t>POLICÍA </a:t>
                  </a:r>
                  <a:r>
                    <a:rPr lang="es-MX" sz="600" dirty="0">
                      <a:solidFill>
                        <a:srgbClr val="000000"/>
                      </a:solidFill>
                      <a:latin typeface="Arial" panose="020B0604020202020204" pitchFamily="34" charset="0"/>
                      <a:ea typeface="Calibri" panose="020F0502020204030204" pitchFamily="34" charset="0"/>
                      <a:cs typeface="Arial" panose="020B0604020202020204" pitchFamily="34" charset="0"/>
                    </a:rPr>
                    <a:t>B</a:t>
                  </a:r>
                  <a:endParaRPr lang="es-MX" sz="600" dirty="0">
                    <a:latin typeface="Arial" panose="020B0604020202020204" pitchFamily="34" charset="0"/>
                    <a:ea typeface="Calibri" panose="020F0502020204030204" pitchFamily="34" charset="0"/>
                    <a:cs typeface="Arial" panose="020B0604020202020204" pitchFamily="34" charset="0"/>
                  </a:endParaRPr>
                </a:p>
                <a:p>
                  <a:pPr>
                    <a:lnSpc>
                      <a:spcPct val="107000"/>
                    </a:lnSpc>
                  </a:pPr>
                  <a:r>
                    <a:rPr lang="es-MX" sz="600" dirty="0">
                      <a:solidFill>
                        <a:srgbClr val="000000"/>
                      </a:solidFill>
                      <a:latin typeface="Arial" panose="020B0604020202020204" pitchFamily="34" charset="0"/>
                      <a:ea typeface="Calibri" panose="020F0502020204030204" pitchFamily="34" charset="0"/>
                      <a:cs typeface="Arial" panose="020B0604020202020204" pitchFamily="34" charset="0"/>
                    </a:rPr>
                    <a:t>FIDENCIO CASTILLO ROSALES                                   </a:t>
                  </a:r>
                  <a:r>
                    <a:rPr lang="es-MX" sz="600" dirty="0" smtClean="0">
                      <a:solidFill>
                        <a:srgbClr val="000000"/>
                      </a:solidFill>
                      <a:latin typeface="Arial" panose="020B0604020202020204" pitchFamily="34" charset="0"/>
                      <a:ea typeface="Calibri" panose="020F0502020204030204" pitchFamily="34" charset="0"/>
                      <a:cs typeface="Arial" panose="020B0604020202020204" pitchFamily="34" charset="0"/>
                    </a:rPr>
                    <a:t>POLICÍA  </a:t>
                  </a:r>
                  <a:r>
                    <a:rPr lang="es-MX" sz="600" dirty="0">
                      <a:solidFill>
                        <a:srgbClr val="000000"/>
                      </a:solidFill>
                      <a:latin typeface="Arial" panose="020B0604020202020204" pitchFamily="34" charset="0"/>
                      <a:ea typeface="Calibri" panose="020F0502020204030204" pitchFamily="34" charset="0"/>
                      <a:cs typeface="Arial" panose="020B0604020202020204" pitchFamily="34" charset="0"/>
                    </a:rPr>
                    <a:t>B</a:t>
                  </a:r>
                  <a:endParaRPr lang="es-MX" sz="600" dirty="0">
                    <a:latin typeface="Arial" panose="020B0604020202020204" pitchFamily="34" charset="0"/>
                    <a:ea typeface="Calibri" panose="020F0502020204030204" pitchFamily="34" charset="0"/>
                    <a:cs typeface="Arial" panose="020B0604020202020204" pitchFamily="34" charset="0"/>
                  </a:endParaRPr>
                </a:p>
                <a:p>
                  <a:pPr>
                    <a:lnSpc>
                      <a:spcPct val="107000"/>
                    </a:lnSpc>
                  </a:pPr>
                  <a:r>
                    <a:rPr lang="es-MX" sz="600" dirty="0">
                      <a:solidFill>
                        <a:srgbClr val="000000"/>
                      </a:solidFill>
                      <a:latin typeface="Arial" panose="020B0604020202020204" pitchFamily="34" charset="0"/>
                      <a:ea typeface="Calibri" panose="020F0502020204030204" pitchFamily="34" charset="0"/>
                      <a:cs typeface="Arial" panose="020B0604020202020204" pitchFamily="34" charset="0"/>
                    </a:rPr>
                    <a:t>ISAURO GUTIÉRREZ BALTIERREZ                              </a:t>
                  </a:r>
                  <a:r>
                    <a:rPr lang="es-MX" sz="600" dirty="0" smtClean="0">
                      <a:solidFill>
                        <a:srgbClr val="000000"/>
                      </a:solidFill>
                      <a:latin typeface="Arial" panose="020B0604020202020204" pitchFamily="34" charset="0"/>
                      <a:ea typeface="Calibri" panose="020F0502020204030204" pitchFamily="34" charset="0"/>
                      <a:cs typeface="Arial" panose="020B0604020202020204" pitchFamily="34" charset="0"/>
                    </a:rPr>
                    <a:t>POLICÍA  A</a:t>
                  </a:r>
                  <a:endParaRPr lang="es-MX" sz="600" dirty="0">
                    <a:latin typeface="Arial" panose="020B0604020202020204" pitchFamily="34" charset="0"/>
                    <a:ea typeface="Calibri" panose="020F0502020204030204" pitchFamily="34" charset="0"/>
                    <a:cs typeface="Arial" panose="020B0604020202020204" pitchFamily="34" charset="0"/>
                  </a:endParaRPr>
                </a:p>
                <a:p>
                  <a:pPr>
                    <a:lnSpc>
                      <a:spcPct val="107000"/>
                    </a:lnSpc>
                  </a:pPr>
                  <a:r>
                    <a:rPr lang="es-MX" sz="600" dirty="0">
                      <a:solidFill>
                        <a:srgbClr val="000000"/>
                      </a:solidFill>
                      <a:latin typeface="Arial" panose="020B0604020202020204" pitchFamily="34" charset="0"/>
                      <a:ea typeface="Calibri" panose="020F0502020204030204" pitchFamily="34" charset="0"/>
                      <a:cs typeface="Arial" panose="020B0604020202020204" pitchFamily="34" charset="0"/>
                    </a:rPr>
                    <a:t>ERÉNDIRA MÁRQUEZ LARA                                         POLICÍA </a:t>
                  </a:r>
                  <a:r>
                    <a:rPr lang="es-MX" sz="600" dirty="0" smtClean="0">
                      <a:solidFill>
                        <a:srgbClr val="000000"/>
                      </a:solidFill>
                      <a:latin typeface="Arial" panose="020B0604020202020204" pitchFamily="34" charset="0"/>
                      <a:ea typeface="Calibri" panose="020F0502020204030204" pitchFamily="34" charset="0"/>
                      <a:cs typeface="Arial" panose="020B0604020202020204" pitchFamily="34" charset="0"/>
                    </a:rPr>
                    <a:t> A</a:t>
                  </a:r>
                  <a:endParaRPr lang="es-MX" sz="600" dirty="0">
                    <a:solidFill>
                      <a:srgbClr val="000000"/>
                    </a:solidFill>
                    <a:latin typeface="Arial" panose="020B0604020202020204" pitchFamily="34" charset="0"/>
                    <a:ea typeface="Calibri" panose="020F0502020204030204" pitchFamily="34" charset="0"/>
                    <a:cs typeface="Arial" panose="020B0604020202020204" pitchFamily="34" charset="0"/>
                  </a:endParaRPr>
                </a:p>
                <a:p>
                  <a:pPr>
                    <a:lnSpc>
                      <a:spcPct val="107000"/>
                    </a:lnSpc>
                  </a:pPr>
                  <a:r>
                    <a:rPr lang="es-MX" sz="600" dirty="0">
                      <a:solidFill>
                        <a:srgbClr val="000000"/>
                      </a:solidFill>
                      <a:latin typeface="Arial" panose="020B0604020202020204" pitchFamily="34" charset="0"/>
                      <a:ea typeface="Calibri" panose="020F0502020204030204" pitchFamily="34" charset="0"/>
                      <a:cs typeface="Arial" panose="020B0604020202020204" pitchFamily="34" charset="0"/>
                    </a:rPr>
                    <a:t>FERNANDO JASSO OLVERA                                         </a:t>
                  </a:r>
                  <a:r>
                    <a:rPr lang="es-MX" sz="600" dirty="0" smtClean="0">
                      <a:solidFill>
                        <a:srgbClr val="000000"/>
                      </a:solidFill>
                      <a:latin typeface="Arial" panose="020B0604020202020204" pitchFamily="34" charset="0"/>
                      <a:ea typeface="Calibri" panose="020F0502020204030204" pitchFamily="34" charset="0"/>
                      <a:cs typeface="Arial" panose="020B0604020202020204" pitchFamily="34" charset="0"/>
                    </a:rPr>
                    <a:t>POLICA </a:t>
                  </a:r>
                  <a:r>
                    <a:rPr lang="es-MX" sz="600" dirty="0">
                      <a:solidFill>
                        <a:srgbClr val="000000"/>
                      </a:solidFill>
                      <a:latin typeface="Arial" panose="020B0604020202020204" pitchFamily="34" charset="0"/>
                      <a:ea typeface="Calibri" panose="020F0502020204030204" pitchFamily="34" charset="0"/>
                      <a:cs typeface="Arial" panose="020B0604020202020204" pitchFamily="34" charset="0"/>
                    </a:rPr>
                    <a:t>C</a:t>
                  </a:r>
                </a:p>
                <a:p>
                  <a:pPr>
                    <a:lnSpc>
                      <a:spcPct val="107000"/>
                    </a:lnSpc>
                  </a:pPr>
                  <a:r>
                    <a:rPr lang="es-MX" sz="600" dirty="0">
                      <a:solidFill>
                        <a:srgbClr val="000000"/>
                      </a:solidFill>
                      <a:latin typeface="Arial" panose="020B0604020202020204" pitchFamily="34" charset="0"/>
                      <a:ea typeface="Calibri" panose="020F0502020204030204" pitchFamily="34" charset="0"/>
                      <a:cs typeface="Arial" panose="020B0604020202020204" pitchFamily="34" charset="0"/>
                    </a:rPr>
                    <a:t>OSIEL ORLANDO HERNANDEZ ORTEGA                    </a:t>
                  </a:r>
                  <a:r>
                    <a:rPr lang="es-MX" sz="600" dirty="0" smtClean="0">
                      <a:solidFill>
                        <a:srgbClr val="000000"/>
                      </a:solidFill>
                      <a:latin typeface="Arial" panose="020B0604020202020204" pitchFamily="34" charset="0"/>
                      <a:ea typeface="Calibri" panose="020F0502020204030204" pitchFamily="34" charset="0"/>
                      <a:cs typeface="Arial" panose="020B0604020202020204" pitchFamily="34" charset="0"/>
                    </a:rPr>
                    <a:t>POLICIA </a:t>
                  </a:r>
                  <a:r>
                    <a:rPr lang="es-MX" sz="600" dirty="0">
                      <a:solidFill>
                        <a:srgbClr val="000000"/>
                      </a:solidFill>
                      <a:latin typeface="Arial" panose="020B0604020202020204" pitchFamily="34" charset="0"/>
                      <a:ea typeface="Calibri" panose="020F0502020204030204" pitchFamily="34" charset="0"/>
                      <a:cs typeface="Arial" panose="020B0604020202020204" pitchFamily="34" charset="0"/>
                    </a:rPr>
                    <a:t>C</a:t>
                  </a:r>
                  <a:endParaRPr lang="es-MX" sz="600" dirty="0">
                    <a:latin typeface="Arial" panose="020B0604020202020204" pitchFamily="34" charset="0"/>
                    <a:ea typeface="Calibri" panose="020F0502020204030204" pitchFamily="34" charset="0"/>
                    <a:cs typeface="Arial" panose="020B0604020202020204" pitchFamily="34" charset="0"/>
                  </a:endParaRPr>
                </a:p>
                <a:p>
                  <a:pPr>
                    <a:lnSpc>
                      <a:spcPct val="107000"/>
                    </a:lnSpc>
                  </a:pPr>
                  <a:r>
                    <a:rPr lang="es-MX" sz="600" dirty="0">
                      <a:solidFill>
                        <a:srgbClr val="000000"/>
                      </a:solidFill>
                      <a:latin typeface="Arial" panose="020B0604020202020204" pitchFamily="34" charset="0"/>
                      <a:ea typeface="Calibri" panose="020F0502020204030204" pitchFamily="34" charset="0"/>
                      <a:cs typeface="Arial" panose="020B0604020202020204" pitchFamily="34" charset="0"/>
                    </a:rPr>
                    <a:t>RICARDO BAUTISTA HERNÁNDEZ                               POLICÍA </a:t>
                  </a:r>
                  <a:r>
                    <a:rPr lang="es-MX" sz="600" dirty="0" smtClean="0">
                      <a:solidFill>
                        <a:srgbClr val="000000"/>
                      </a:solidFill>
                      <a:latin typeface="Arial" panose="020B0604020202020204" pitchFamily="34" charset="0"/>
                      <a:ea typeface="Calibri" panose="020F0502020204030204" pitchFamily="34" charset="0"/>
                      <a:cs typeface="Arial" panose="020B0604020202020204" pitchFamily="34" charset="0"/>
                    </a:rPr>
                    <a:t> B</a:t>
                  </a:r>
                  <a:endParaRPr lang="es-MX" sz="600" dirty="0">
                    <a:latin typeface="Arial" panose="020B0604020202020204" pitchFamily="34" charset="0"/>
                    <a:ea typeface="Calibri" panose="020F0502020204030204" pitchFamily="34" charset="0"/>
                    <a:cs typeface="Arial" panose="020B0604020202020204" pitchFamily="34" charset="0"/>
                  </a:endParaRPr>
                </a:p>
                <a:p>
                  <a:pPr>
                    <a:lnSpc>
                      <a:spcPct val="107000"/>
                    </a:lnSpc>
                  </a:pPr>
                  <a:r>
                    <a:rPr lang="es-MX" sz="600" dirty="0">
                      <a:solidFill>
                        <a:srgbClr val="000000"/>
                      </a:solidFill>
                      <a:latin typeface="Arial" panose="020B0604020202020204" pitchFamily="34" charset="0"/>
                      <a:ea typeface="Calibri" panose="020F0502020204030204" pitchFamily="34" charset="0"/>
                      <a:cs typeface="Arial" panose="020B0604020202020204" pitchFamily="34" charset="0"/>
                    </a:rPr>
                    <a:t>J GUADALUPE HERNÁNDEZ MARTÍNEZ                     POLICÍA B</a:t>
                  </a:r>
                  <a:endParaRPr lang="es-MX" sz="600" dirty="0">
                    <a:latin typeface="Arial" panose="020B0604020202020204" pitchFamily="34" charset="0"/>
                    <a:ea typeface="Calibri" panose="020F0502020204030204" pitchFamily="34" charset="0"/>
                    <a:cs typeface="Arial" panose="020B0604020202020204" pitchFamily="34" charset="0"/>
                  </a:endParaRPr>
                </a:p>
                <a:p>
                  <a:pPr>
                    <a:lnSpc>
                      <a:spcPct val="107000"/>
                    </a:lnSpc>
                  </a:pPr>
                  <a:r>
                    <a:rPr lang="es-MX" sz="600" dirty="0">
                      <a:solidFill>
                        <a:srgbClr val="000000"/>
                      </a:solidFill>
                      <a:latin typeface="Arial" panose="020B0604020202020204" pitchFamily="34" charset="0"/>
                      <a:ea typeface="Calibri" panose="020F0502020204030204" pitchFamily="34" charset="0"/>
                      <a:cs typeface="Arial" panose="020B0604020202020204" pitchFamily="34" charset="0"/>
                    </a:rPr>
                    <a:t>JAIRO SILVESTRE  HERNÁNDEZ ZÚÑIGA                   </a:t>
                  </a:r>
                  <a:r>
                    <a:rPr lang="es-MX" sz="600" dirty="0" smtClean="0">
                      <a:solidFill>
                        <a:srgbClr val="000000"/>
                      </a:solidFill>
                      <a:latin typeface="Arial" panose="020B0604020202020204" pitchFamily="34" charset="0"/>
                      <a:ea typeface="Calibri" panose="020F0502020204030204" pitchFamily="34" charset="0"/>
                      <a:cs typeface="Arial" panose="020B0604020202020204" pitchFamily="34" charset="0"/>
                    </a:rPr>
                    <a:t>POLICÍA </a:t>
                  </a:r>
                  <a:r>
                    <a:rPr lang="es-MX" sz="600" dirty="0">
                      <a:solidFill>
                        <a:srgbClr val="000000"/>
                      </a:solidFill>
                      <a:latin typeface="Arial" panose="020B0604020202020204" pitchFamily="34" charset="0"/>
                      <a:ea typeface="Calibri" panose="020F0502020204030204" pitchFamily="34" charset="0"/>
                      <a:cs typeface="Arial" panose="020B0604020202020204" pitchFamily="34" charset="0"/>
                    </a:rPr>
                    <a:t>A</a:t>
                  </a:r>
                  <a:endParaRPr lang="es-MX" sz="600" dirty="0">
                    <a:latin typeface="Arial" panose="020B0604020202020204" pitchFamily="34" charset="0"/>
                    <a:ea typeface="Calibri" panose="020F0502020204030204" pitchFamily="34" charset="0"/>
                    <a:cs typeface="Arial" panose="020B0604020202020204" pitchFamily="34" charset="0"/>
                  </a:endParaRPr>
                </a:p>
                <a:p>
                  <a:pPr>
                    <a:lnSpc>
                      <a:spcPct val="107000"/>
                    </a:lnSpc>
                  </a:pPr>
                  <a:r>
                    <a:rPr lang="es-MX" sz="600" dirty="0" smtClean="0">
                      <a:solidFill>
                        <a:srgbClr val="000000"/>
                      </a:solidFill>
                      <a:latin typeface="Arial" panose="020B0604020202020204" pitchFamily="34" charset="0"/>
                      <a:ea typeface="Calibri" panose="020F0502020204030204" pitchFamily="34" charset="0"/>
                      <a:cs typeface="Arial" panose="020B0604020202020204" pitchFamily="34" charset="0"/>
                    </a:rPr>
                    <a:t> </a:t>
                  </a:r>
                  <a:r>
                    <a:rPr lang="es-MX" sz="600" dirty="0">
                      <a:solidFill>
                        <a:srgbClr val="000000"/>
                      </a:solidFill>
                      <a:latin typeface="Arial" panose="020B0604020202020204" pitchFamily="34" charset="0"/>
                      <a:ea typeface="Calibri" panose="020F0502020204030204" pitchFamily="34" charset="0"/>
                      <a:cs typeface="Arial" panose="020B0604020202020204" pitchFamily="34" charset="0"/>
                    </a:rPr>
                    <a:t>JAVIER </a:t>
                  </a:r>
                  <a:r>
                    <a:rPr lang="es-MX" sz="600" dirty="0" smtClean="0">
                      <a:solidFill>
                        <a:srgbClr val="000000"/>
                      </a:solidFill>
                      <a:latin typeface="Arial" panose="020B0604020202020204" pitchFamily="34" charset="0"/>
                      <a:ea typeface="Calibri" panose="020F0502020204030204" pitchFamily="34" charset="0"/>
                      <a:cs typeface="Arial" panose="020B0604020202020204" pitchFamily="34" charset="0"/>
                    </a:rPr>
                    <a:t>ARADILLAS JESUS                                           POLICÍA </a:t>
                  </a:r>
                  <a:r>
                    <a:rPr lang="es-MX" sz="600" dirty="0">
                      <a:solidFill>
                        <a:srgbClr val="000000"/>
                      </a:solidFill>
                      <a:latin typeface="Arial" panose="020B0604020202020204" pitchFamily="34" charset="0"/>
                      <a:ea typeface="Calibri" panose="020F0502020204030204" pitchFamily="34" charset="0"/>
                      <a:cs typeface="Arial" panose="020B0604020202020204" pitchFamily="34" charset="0"/>
                    </a:rPr>
                    <a:t>B </a:t>
                  </a:r>
                  <a:endParaRPr lang="es-MX" sz="600" dirty="0">
                    <a:latin typeface="Arial" panose="020B0604020202020204" pitchFamily="34" charset="0"/>
                    <a:ea typeface="Calibri" panose="020F0502020204030204" pitchFamily="34" charset="0"/>
                    <a:cs typeface="Arial" panose="020B0604020202020204" pitchFamily="34" charset="0"/>
                  </a:endParaRPr>
                </a:p>
                <a:p>
                  <a:pPr>
                    <a:lnSpc>
                      <a:spcPct val="107000"/>
                    </a:lnSpc>
                  </a:pPr>
                  <a:r>
                    <a:rPr lang="es-MX" sz="600" dirty="0">
                      <a:solidFill>
                        <a:srgbClr val="000000"/>
                      </a:solidFill>
                      <a:latin typeface="Arial" panose="020B0604020202020204" pitchFamily="34" charset="0"/>
                      <a:ea typeface="Calibri" panose="020F0502020204030204" pitchFamily="34" charset="0"/>
                      <a:cs typeface="Arial" panose="020B0604020202020204" pitchFamily="34" charset="0"/>
                    </a:rPr>
                    <a:t>JUAN RAÚL PERALTA FERNÁNDEZ                             </a:t>
                  </a:r>
                  <a:r>
                    <a:rPr lang="es-MX" sz="600" dirty="0" smtClean="0">
                      <a:solidFill>
                        <a:srgbClr val="000000"/>
                      </a:solidFill>
                      <a:latin typeface="Arial" panose="020B0604020202020204" pitchFamily="34" charset="0"/>
                      <a:ea typeface="Calibri" panose="020F0502020204030204" pitchFamily="34" charset="0"/>
                      <a:cs typeface="Arial" panose="020B0604020202020204" pitchFamily="34" charset="0"/>
                    </a:rPr>
                    <a:t>POLICÍA </a:t>
                  </a:r>
                  <a:r>
                    <a:rPr lang="es-MX" sz="600" dirty="0">
                      <a:solidFill>
                        <a:srgbClr val="000000"/>
                      </a:solidFill>
                      <a:latin typeface="Arial" panose="020B0604020202020204" pitchFamily="34" charset="0"/>
                      <a:ea typeface="Calibri" panose="020F0502020204030204" pitchFamily="34" charset="0"/>
                      <a:cs typeface="Arial" panose="020B0604020202020204" pitchFamily="34" charset="0"/>
                    </a:rPr>
                    <a:t>C</a:t>
                  </a:r>
                  <a:endParaRPr lang="es-MX" sz="600" dirty="0">
                    <a:latin typeface="Arial" panose="020B0604020202020204" pitchFamily="34" charset="0"/>
                    <a:ea typeface="Calibri" panose="020F0502020204030204" pitchFamily="34" charset="0"/>
                    <a:cs typeface="Arial" panose="020B0604020202020204" pitchFamily="34" charset="0"/>
                  </a:endParaRPr>
                </a:p>
                <a:p>
                  <a:pPr>
                    <a:lnSpc>
                      <a:spcPct val="107000"/>
                    </a:lnSpc>
                  </a:pPr>
                  <a:r>
                    <a:rPr lang="es-MX" sz="600" dirty="0">
                      <a:solidFill>
                        <a:srgbClr val="000000"/>
                      </a:solidFill>
                      <a:latin typeface="Arial" panose="020B0604020202020204" pitchFamily="34" charset="0"/>
                      <a:ea typeface="Calibri" panose="020F0502020204030204" pitchFamily="34" charset="0"/>
                      <a:cs typeface="Arial" panose="020B0604020202020204" pitchFamily="34" charset="0"/>
                    </a:rPr>
                    <a:t>GUILLERMO MANUEL PERALTA FERNÁNDEZ            POLICÍA B</a:t>
                  </a:r>
                  <a:endParaRPr lang="es-MX" sz="600" dirty="0">
                    <a:latin typeface="Arial" panose="020B0604020202020204" pitchFamily="34" charset="0"/>
                    <a:ea typeface="Calibri" panose="020F0502020204030204" pitchFamily="34" charset="0"/>
                    <a:cs typeface="Arial" panose="020B0604020202020204" pitchFamily="34" charset="0"/>
                  </a:endParaRPr>
                </a:p>
                <a:p>
                  <a:pPr>
                    <a:lnSpc>
                      <a:spcPct val="107000"/>
                    </a:lnSpc>
                  </a:pPr>
                  <a:r>
                    <a:rPr lang="es-MX" sz="600" dirty="0">
                      <a:solidFill>
                        <a:srgbClr val="000000"/>
                      </a:solidFill>
                      <a:latin typeface="Arial" panose="020B0604020202020204" pitchFamily="34" charset="0"/>
                      <a:ea typeface="Calibri" panose="020F0502020204030204" pitchFamily="34" charset="0"/>
                      <a:cs typeface="Arial" panose="020B0604020202020204" pitchFamily="34" charset="0"/>
                    </a:rPr>
                    <a:t>EDGARDO MENDOZA HERNÁNDEZ                             </a:t>
                  </a:r>
                  <a:r>
                    <a:rPr lang="es-MX" sz="600" dirty="0" smtClean="0">
                      <a:solidFill>
                        <a:srgbClr val="000000"/>
                      </a:solidFill>
                      <a:latin typeface="Arial" panose="020B0604020202020204" pitchFamily="34" charset="0"/>
                      <a:ea typeface="Calibri" panose="020F0502020204030204" pitchFamily="34" charset="0"/>
                      <a:cs typeface="Arial" panose="020B0604020202020204" pitchFamily="34" charset="0"/>
                    </a:rPr>
                    <a:t>POLICÍA  </a:t>
                  </a:r>
                  <a:r>
                    <a:rPr lang="es-MX" sz="600" dirty="0">
                      <a:solidFill>
                        <a:srgbClr val="000000"/>
                      </a:solidFill>
                      <a:latin typeface="Arial" panose="020B0604020202020204" pitchFamily="34" charset="0"/>
                      <a:ea typeface="Calibri" panose="020F0502020204030204" pitchFamily="34" charset="0"/>
                      <a:cs typeface="Arial" panose="020B0604020202020204" pitchFamily="34" charset="0"/>
                    </a:rPr>
                    <a:t>B</a:t>
                  </a:r>
                  <a:endParaRPr lang="es-MX" sz="600" dirty="0">
                    <a:latin typeface="Arial" panose="020B0604020202020204" pitchFamily="34" charset="0"/>
                    <a:ea typeface="Calibri" panose="020F0502020204030204" pitchFamily="34" charset="0"/>
                    <a:cs typeface="Arial" panose="020B0604020202020204" pitchFamily="34" charset="0"/>
                  </a:endParaRPr>
                </a:p>
                <a:p>
                  <a:pPr>
                    <a:lnSpc>
                      <a:spcPct val="107000"/>
                    </a:lnSpc>
                  </a:pPr>
                  <a:r>
                    <a:rPr lang="es-MX" sz="600" dirty="0" smtClean="0">
                      <a:solidFill>
                        <a:srgbClr val="000000"/>
                      </a:solidFill>
                      <a:latin typeface="Arial" panose="020B0604020202020204" pitchFamily="34" charset="0"/>
                      <a:ea typeface="Calibri" panose="020F0502020204030204" pitchFamily="34" charset="0"/>
                      <a:cs typeface="Arial" panose="020B0604020202020204" pitchFamily="34" charset="0"/>
                    </a:rPr>
                    <a:t>JOSÉ </a:t>
                  </a:r>
                  <a:r>
                    <a:rPr lang="es-MX" sz="600" dirty="0">
                      <a:solidFill>
                        <a:srgbClr val="000000"/>
                      </a:solidFill>
                      <a:latin typeface="Arial" panose="020B0604020202020204" pitchFamily="34" charset="0"/>
                      <a:ea typeface="Calibri" panose="020F0502020204030204" pitchFamily="34" charset="0"/>
                      <a:cs typeface="Arial" panose="020B0604020202020204" pitchFamily="34" charset="0"/>
                    </a:rPr>
                    <a:t>LUIS CASTILLO CASTRO                                      </a:t>
                  </a:r>
                  <a:r>
                    <a:rPr lang="es-MX" sz="600" dirty="0" smtClean="0">
                      <a:solidFill>
                        <a:srgbClr val="000000"/>
                      </a:solidFill>
                      <a:latin typeface="Arial" panose="020B0604020202020204" pitchFamily="34" charset="0"/>
                      <a:ea typeface="Calibri" panose="020F0502020204030204" pitchFamily="34" charset="0"/>
                      <a:cs typeface="Arial" panose="020B0604020202020204" pitchFamily="34" charset="0"/>
                    </a:rPr>
                    <a:t>POLICÍA  </a:t>
                  </a:r>
                  <a:r>
                    <a:rPr lang="es-MX" sz="600" dirty="0">
                      <a:solidFill>
                        <a:srgbClr val="000000"/>
                      </a:solidFill>
                      <a:latin typeface="Arial" panose="020B0604020202020204" pitchFamily="34" charset="0"/>
                      <a:ea typeface="Calibri" panose="020F0502020204030204" pitchFamily="34" charset="0"/>
                      <a:cs typeface="Arial" panose="020B0604020202020204" pitchFamily="34" charset="0"/>
                    </a:rPr>
                    <a:t>C</a:t>
                  </a:r>
                  <a:endParaRPr lang="es-MX" sz="600" dirty="0">
                    <a:latin typeface="Arial" panose="020B0604020202020204" pitchFamily="34" charset="0"/>
                    <a:ea typeface="Calibri" panose="020F0502020204030204" pitchFamily="34" charset="0"/>
                    <a:cs typeface="Arial" panose="020B0604020202020204" pitchFamily="34" charset="0"/>
                  </a:endParaRPr>
                </a:p>
                <a:p>
                  <a:pPr>
                    <a:lnSpc>
                      <a:spcPct val="107000"/>
                    </a:lnSpc>
                  </a:pPr>
                  <a:r>
                    <a:rPr lang="es-MX" sz="600" dirty="0">
                      <a:solidFill>
                        <a:srgbClr val="000000"/>
                      </a:solidFill>
                      <a:latin typeface="Arial" panose="020B0604020202020204" pitchFamily="34" charset="0"/>
                      <a:ea typeface="Calibri" panose="020F0502020204030204" pitchFamily="34" charset="0"/>
                      <a:cs typeface="Arial" panose="020B0604020202020204" pitchFamily="34" charset="0"/>
                    </a:rPr>
                    <a:t>JAIME DE JESÚS RIVERA  PRADO                                </a:t>
                  </a:r>
                  <a:r>
                    <a:rPr lang="es-MX" sz="600" dirty="0" smtClean="0">
                      <a:solidFill>
                        <a:srgbClr val="000000"/>
                      </a:solidFill>
                      <a:latin typeface="Arial" panose="020B0604020202020204" pitchFamily="34" charset="0"/>
                      <a:ea typeface="Calibri" panose="020F0502020204030204" pitchFamily="34" charset="0"/>
                      <a:cs typeface="Arial" panose="020B0604020202020204" pitchFamily="34" charset="0"/>
                    </a:rPr>
                    <a:t>POLICÍA </a:t>
                  </a:r>
                  <a:r>
                    <a:rPr lang="es-MX" sz="600" dirty="0">
                      <a:solidFill>
                        <a:srgbClr val="000000"/>
                      </a:solidFill>
                      <a:latin typeface="Arial" panose="020B0604020202020204" pitchFamily="34" charset="0"/>
                      <a:ea typeface="Calibri" panose="020F0502020204030204" pitchFamily="34" charset="0"/>
                      <a:cs typeface="Arial" panose="020B0604020202020204" pitchFamily="34" charset="0"/>
                    </a:rPr>
                    <a:t>C</a:t>
                  </a:r>
                </a:p>
                <a:p>
                  <a:pPr>
                    <a:lnSpc>
                      <a:spcPct val="107000"/>
                    </a:lnSpc>
                  </a:pPr>
                  <a:r>
                    <a:rPr lang="es-MX" sz="600" dirty="0">
                      <a:solidFill>
                        <a:srgbClr val="000000"/>
                      </a:solidFill>
                      <a:latin typeface="Arial" panose="020B0604020202020204" pitchFamily="34" charset="0"/>
                      <a:ea typeface="Calibri" panose="020F0502020204030204" pitchFamily="34" charset="0"/>
                      <a:cs typeface="Arial" panose="020B0604020202020204" pitchFamily="34" charset="0"/>
                    </a:rPr>
                    <a:t>JULIÁN HERNÁNDEZ  CONCEPCIÓN                            </a:t>
                  </a:r>
                  <a:r>
                    <a:rPr lang="es-MX" sz="600" dirty="0" smtClean="0">
                      <a:solidFill>
                        <a:srgbClr val="000000"/>
                      </a:solidFill>
                      <a:latin typeface="Arial" panose="020B0604020202020204" pitchFamily="34" charset="0"/>
                      <a:ea typeface="Calibri" panose="020F0502020204030204" pitchFamily="34" charset="0"/>
                      <a:cs typeface="Arial" panose="020B0604020202020204" pitchFamily="34" charset="0"/>
                    </a:rPr>
                    <a:t>POLICÍA </a:t>
                  </a:r>
                  <a:r>
                    <a:rPr lang="es-MX" sz="600" dirty="0">
                      <a:solidFill>
                        <a:srgbClr val="000000"/>
                      </a:solidFill>
                      <a:latin typeface="Arial" panose="020B0604020202020204" pitchFamily="34" charset="0"/>
                      <a:ea typeface="Calibri" panose="020F0502020204030204" pitchFamily="34" charset="0"/>
                      <a:cs typeface="Arial" panose="020B0604020202020204" pitchFamily="34" charset="0"/>
                    </a:rPr>
                    <a:t>B</a:t>
                  </a:r>
                  <a:endParaRPr lang="es-MX" sz="600" dirty="0">
                    <a:latin typeface="Arial" panose="020B0604020202020204" pitchFamily="34" charset="0"/>
                    <a:ea typeface="Calibri" panose="020F0502020204030204" pitchFamily="34" charset="0"/>
                    <a:cs typeface="Arial" panose="020B0604020202020204" pitchFamily="34" charset="0"/>
                  </a:endParaRPr>
                </a:p>
                <a:p>
                  <a:pPr>
                    <a:lnSpc>
                      <a:spcPct val="107000"/>
                    </a:lnSpc>
                  </a:pPr>
                  <a:r>
                    <a:rPr lang="es-MX" sz="600" dirty="0">
                      <a:solidFill>
                        <a:srgbClr val="000000"/>
                      </a:solidFill>
                      <a:latin typeface="Arial" panose="020B0604020202020204" pitchFamily="34" charset="0"/>
                      <a:ea typeface="Calibri" panose="020F0502020204030204" pitchFamily="34" charset="0"/>
                      <a:cs typeface="Arial" panose="020B0604020202020204" pitchFamily="34" charset="0"/>
                    </a:rPr>
                    <a:t>JUAN JOSÉ BATRES  HERNÁNDEZ                               </a:t>
                  </a:r>
                  <a:r>
                    <a:rPr lang="es-MX" sz="600" dirty="0" smtClean="0">
                      <a:solidFill>
                        <a:srgbClr val="000000"/>
                      </a:solidFill>
                      <a:latin typeface="Arial" panose="020B0604020202020204" pitchFamily="34" charset="0"/>
                      <a:ea typeface="Calibri" panose="020F0502020204030204" pitchFamily="34" charset="0"/>
                      <a:cs typeface="Arial" panose="020B0604020202020204" pitchFamily="34" charset="0"/>
                    </a:rPr>
                    <a:t>POLICÍA </a:t>
                  </a:r>
                  <a:r>
                    <a:rPr lang="es-MX" sz="600" dirty="0">
                      <a:solidFill>
                        <a:srgbClr val="000000"/>
                      </a:solidFill>
                      <a:latin typeface="Arial" panose="020B0604020202020204" pitchFamily="34" charset="0"/>
                      <a:ea typeface="Calibri" panose="020F0502020204030204" pitchFamily="34" charset="0"/>
                      <a:cs typeface="Arial" panose="020B0604020202020204" pitchFamily="34" charset="0"/>
                    </a:rPr>
                    <a:t>B</a:t>
                  </a:r>
                  <a:endParaRPr lang="es-MX" sz="600" dirty="0">
                    <a:latin typeface="Arial" panose="020B0604020202020204" pitchFamily="34" charset="0"/>
                    <a:ea typeface="Calibri" panose="020F0502020204030204" pitchFamily="34" charset="0"/>
                    <a:cs typeface="Arial" panose="020B0604020202020204" pitchFamily="34" charset="0"/>
                  </a:endParaRPr>
                </a:p>
                <a:p>
                  <a:pPr>
                    <a:lnSpc>
                      <a:spcPct val="107000"/>
                    </a:lnSpc>
                  </a:pPr>
                  <a:r>
                    <a:rPr lang="es-MX" sz="600" dirty="0">
                      <a:solidFill>
                        <a:srgbClr val="000000"/>
                      </a:solidFill>
                      <a:latin typeface="Arial" panose="020B0604020202020204" pitchFamily="34" charset="0"/>
                      <a:ea typeface="Calibri" panose="020F0502020204030204" pitchFamily="34" charset="0"/>
                      <a:cs typeface="Arial" panose="020B0604020202020204" pitchFamily="34" charset="0"/>
                    </a:rPr>
                    <a:t>ARIEL ORTEGA  CASTILLO                                             </a:t>
                  </a:r>
                  <a:r>
                    <a:rPr lang="es-MX" sz="600" dirty="0" smtClean="0">
                      <a:solidFill>
                        <a:srgbClr val="000000"/>
                      </a:solidFill>
                      <a:latin typeface="Arial" panose="020B0604020202020204" pitchFamily="34" charset="0"/>
                      <a:ea typeface="Calibri" panose="020F0502020204030204" pitchFamily="34" charset="0"/>
                      <a:cs typeface="Arial" panose="020B0604020202020204" pitchFamily="34" charset="0"/>
                    </a:rPr>
                    <a:t>POLICÍA  </a:t>
                  </a:r>
                  <a:r>
                    <a:rPr lang="es-MX" sz="600" dirty="0">
                      <a:solidFill>
                        <a:srgbClr val="000000"/>
                      </a:solidFill>
                      <a:latin typeface="Arial" panose="020B0604020202020204" pitchFamily="34" charset="0"/>
                      <a:ea typeface="Calibri" panose="020F0502020204030204" pitchFamily="34" charset="0"/>
                      <a:cs typeface="Arial" panose="020B0604020202020204" pitchFamily="34" charset="0"/>
                    </a:rPr>
                    <a:t>C</a:t>
                  </a:r>
                  <a:endParaRPr lang="es-MX" sz="600" dirty="0">
                    <a:latin typeface="Arial" panose="020B0604020202020204" pitchFamily="34" charset="0"/>
                    <a:ea typeface="Calibri" panose="020F0502020204030204" pitchFamily="34" charset="0"/>
                    <a:cs typeface="Arial" panose="020B0604020202020204" pitchFamily="34" charset="0"/>
                  </a:endParaRPr>
                </a:p>
                <a:p>
                  <a:pPr>
                    <a:lnSpc>
                      <a:spcPct val="107000"/>
                    </a:lnSpc>
                  </a:pPr>
                  <a:r>
                    <a:rPr lang="es-MX" sz="600" dirty="0">
                      <a:solidFill>
                        <a:srgbClr val="000000"/>
                      </a:solidFill>
                      <a:latin typeface="Arial" panose="020B0604020202020204" pitchFamily="34" charset="0"/>
                      <a:ea typeface="Calibri" panose="020F0502020204030204" pitchFamily="34" charset="0"/>
                      <a:cs typeface="Arial" panose="020B0604020202020204" pitchFamily="34" charset="0"/>
                    </a:rPr>
                    <a:t>ARTURO CARPIO CHÁVEZ                                             </a:t>
                  </a:r>
                  <a:r>
                    <a:rPr lang="es-MX" sz="600" dirty="0" smtClean="0">
                      <a:solidFill>
                        <a:srgbClr val="000000"/>
                      </a:solidFill>
                      <a:latin typeface="Arial" panose="020B0604020202020204" pitchFamily="34" charset="0"/>
                      <a:ea typeface="Calibri" panose="020F0502020204030204" pitchFamily="34" charset="0"/>
                      <a:cs typeface="Arial" panose="020B0604020202020204" pitchFamily="34" charset="0"/>
                    </a:rPr>
                    <a:t>POLICÍA </a:t>
                  </a:r>
                  <a:r>
                    <a:rPr lang="es-MX" sz="600" dirty="0">
                      <a:solidFill>
                        <a:srgbClr val="000000"/>
                      </a:solidFill>
                      <a:latin typeface="Arial" panose="020B0604020202020204" pitchFamily="34" charset="0"/>
                      <a:ea typeface="Calibri" panose="020F0502020204030204" pitchFamily="34" charset="0"/>
                      <a:cs typeface="Arial" panose="020B0604020202020204" pitchFamily="34" charset="0"/>
                    </a:rPr>
                    <a:t>C</a:t>
                  </a:r>
                  <a:endParaRPr lang="es-MX" sz="600" dirty="0">
                    <a:latin typeface="Arial" panose="020B0604020202020204" pitchFamily="34" charset="0"/>
                    <a:ea typeface="Calibri" panose="020F0502020204030204" pitchFamily="34" charset="0"/>
                    <a:cs typeface="Arial" panose="020B0604020202020204" pitchFamily="34" charset="0"/>
                  </a:endParaRPr>
                </a:p>
                <a:p>
                  <a:pPr>
                    <a:lnSpc>
                      <a:spcPct val="107000"/>
                    </a:lnSpc>
                  </a:pPr>
                  <a:r>
                    <a:rPr lang="es-MX" sz="600" dirty="0">
                      <a:solidFill>
                        <a:srgbClr val="000000"/>
                      </a:solidFill>
                      <a:latin typeface="Arial" panose="020B0604020202020204" pitchFamily="34" charset="0"/>
                      <a:ea typeface="Calibri" panose="020F0502020204030204" pitchFamily="34" charset="0"/>
                      <a:cs typeface="Arial" panose="020B0604020202020204" pitchFamily="34" charset="0"/>
                    </a:rPr>
                    <a:t>YANETH </a:t>
                  </a:r>
                  <a:r>
                    <a:rPr lang="es-MX" sz="600" dirty="0" smtClean="0">
                      <a:solidFill>
                        <a:srgbClr val="000000"/>
                      </a:solidFill>
                      <a:latin typeface="Arial" panose="020B0604020202020204" pitchFamily="34" charset="0"/>
                      <a:ea typeface="Calibri" panose="020F0502020204030204" pitchFamily="34" charset="0"/>
                      <a:cs typeface="Arial" panose="020B0604020202020204" pitchFamily="34" charset="0"/>
                    </a:rPr>
                    <a:t>ELIZABETH  </a:t>
                  </a:r>
                  <a:r>
                    <a:rPr lang="es-MX" sz="600" dirty="0">
                      <a:solidFill>
                        <a:srgbClr val="000000"/>
                      </a:solidFill>
                      <a:latin typeface="Arial" panose="020B0604020202020204" pitchFamily="34" charset="0"/>
                      <a:ea typeface="Calibri" panose="020F0502020204030204" pitchFamily="34" charset="0"/>
                      <a:cs typeface="Arial" panose="020B0604020202020204" pitchFamily="34" charset="0"/>
                    </a:rPr>
                    <a:t>RODRÍGUEZ MARTÍNEZ           </a:t>
                  </a:r>
                  <a:r>
                    <a:rPr lang="es-MX" sz="600" dirty="0" smtClean="0">
                      <a:solidFill>
                        <a:srgbClr val="000000"/>
                      </a:solidFill>
                      <a:latin typeface="Arial" panose="020B0604020202020204" pitchFamily="34" charset="0"/>
                      <a:ea typeface="Calibri" panose="020F0502020204030204" pitchFamily="34" charset="0"/>
                      <a:cs typeface="Arial" panose="020B0604020202020204" pitchFamily="34" charset="0"/>
                    </a:rPr>
                    <a:t> POLICÍA </a:t>
                  </a:r>
                  <a:r>
                    <a:rPr lang="es-MX" sz="600" dirty="0">
                      <a:solidFill>
                        <a:srgbClr val="000000"/>
                      </a:solidFill>
                      <a:latin typeface="Arial" panose="020B0604020202020204" pitchFamily="34" charset="0"/>
                      <a:ea typeface="Calibri" panose="020F0502020204030204" pitchFamily="34" charset="0"/>
                      <a:cs typeface="Arial" panose="020B0604020202020204" pitchFamily="34" charset="0"/>
                    </a:rPr>
                    <a:t>C</a:t>
                  </a:r>
                  <a:endParaRPr lang="es-MX" sz="600" dirty="0">
                    <a:latin typeface="Arial" panose="020B0604020202020204" pitchFamily="34" charset="0"/>
                    <a:ea typeface="Calibri" panose="020F0502020204030204" pitchFamily="34" charset="0"/>
                    <a:cs typeface="Arial" panose="020B0604020202020204" pitchFamily="34" charset="0"/>
                  </a:endParaRPr>
                </a:p>
                <a:p>
                  <a:pPr>
                    <a:lnSpc>
                      <a:spcPct val="107000"/>
                    </a:lnSpc>
                  </a:pPr>
                  <a:r>
                    <a:rPr lang="es-MX" sz="600" dirty="0">
                      <a:solidFill>
                        <a:srgbClr val="000000"/>
                      </a:solidFill>
                      <a:latin typeface="Arial" panose="020B0604020202020204" pitchFamily="34" charset="0"/>
                      <a:ea typeface="Calibri" panose="020F0502020204030204" pitchFamily="34" charset="0"/>
                      <a:cs typeface="Arial" panose="020B0604020202020204" pitchFamily="34" charset="0"/>
                    </a:rPr>
                    <a:t>RICARDO MELCHOR  MARTÍNEZ                                  </a:t>
                  </a:r>
                  <a:r>
                    <a:rPr lang="es-MX" sz="600" dirty="0" smtClean="0">
                      <a:solidFill>
                        <a:srgbClr val="000000"/>
                      </a:solidFill>
                      <a:latin typeface="Arial" panose="020B0604020202020204" pitchFamily="34" charset="0"/>
                      <a:ea typeface="Calibri" panose="020F0502020204030204" pitchFamily="34" charset="0"/>
                      <a:cs typeface="Arial" panose="020B0604020202020204" pitchFamily="34" charset="0"/>
                    </a:rPr>
                    <a:t> POLICÍA  </a:t>
                  </a:r>
                  <a:r>
                    <a:rPr lang="es-MX" sz="600" dirty="0">
                      <a:solidFill>
                        <a:srgbClr val="000000"/>
                      </a:solidFill>
                      <a:latin typeface="Arial" panose="020B0604020202020204" pitchFamily="34" charset="0"/>
                      <a:ea typeface="Calibri" panose="020F0502020204030204" pitchFamily="34" charset="0"/>
                      <a:cs typeface="Arial" panose="020B0604020202020204" pitchFamily="34" charset="0"/>
                    </a:rPr>
                    <a:t>C</a:t>
                  </a:r>
                  <a:endParaRPr lang="es-MX" sz="600" dirty="0">
                    <a:latin typeface="Arial" panose="020B0604020202020204" pitchFamily="34" charset="0"/>
                    <a:ea typeface="Calibri" panose="020F0502020204030204" pitchFamily="34" charset="0"/>
                    <a:cs typeface="Arial" panose="020B0604020202020204" pitchFamily="34" charset="0"/>
                  </a:endParaRPr>
                </a:p>
                <a:p>
                  <a:pPr>
                    <a:lnSpc>
                      <a:spcPct val="107000"/>
                    </a:lnSpc>
                  </a:pPr>
                  <a:r>
                    <a:rPr lang="es-MX" sz="600" dirty="0" smtClean="0">
                      <a:solidFill>
                        <a:srgbClr val="000000"/>
                      </a:solidFill>
                      <a:latin typeface="Arial" panose="020B0604020202020204" pitchFamily="34" charset="0"/>
                      <a:ea typeface="Calibri" panose="020F0502020204030204" pitchFamily="34" charset="0"/>
                      <a:cs typeface="Arial" panose="020B0604020202020204" pitchFamily="34" charset="0"/>
                    </a:rPr>
                    <a:t>SAUL TORRES SANCHEZ                                                POLICÍA  </a:t>
                  </a:r>
                  <a:r>
                    <a:rPr lang="es-MX" sz="600" dirty="0">
                      <a:solidFill>
                        <a:srgbClr val="000000"/>
                      </a:solidFill>
                      <a:latin typeface="Arial" panose="020B0604020202020204" pitchFamily="34" charset="0"/>
                      <a:ea typeface="Calibri" panose="020F0502020204030204" pitchFamily="34" charset="0"/>
                      <a:cs typeface="Arial" panose="020B0604020202020204" pitchFamily="34" charset="0"/>
                    </a:rPr>
                    <a:t>C</a:t>
                  </a:r>
                  <a:endParaRPr lang="es-MX" sz="600" dirty="0">
                    <a:latin typeface="Arial" panose="020B0604020202020204" pitchFamily="34" charset="0"/>
                    <a:ea typeface="Calibri" panose="020F0502020204030204" pitchFamily="34" charset="0"/>
                    <a:cs typeface="Arial" panose="020B0604020202020204" pitchFamily="34" charset="0"/>
                  </a:endParaRPr>
                </a:p>
                <a:p>
                  <a:pPr>
                    <a:lnSpc>
                      <a:spcPct val="107000"/>
                    </a:lnSpc>
                  </a:pPr>
                  <a:r>
                    <a:rPr lang="es-MX" sz="600" dirty="0">
                      <a:solidFill>
                        <a:srgbClr val="000000"/>
                      </a:solidFill>
                      <a:latin typeface="Arial" panose="020B0604020202020204" pitchFamily="34" charset="0"/>
                      <a:ea typeface="Calibri" panose="020F0502020204030204" pitchFamily="34" charset="0"/>
                      <a:cs typeface="Arial" panose="020B0604020202020204" pitchFamily="34" charset="0"/>
                    </a:rPr>
                    <a:t>OSIEL BERNAL  GONZÁLEZ                                            </a:t>
                  </a:r>
                  <a:r>
                    <a:rPr lang="es-MX" sz="600" dirty="0" smtClean="0">
                      <a:solidFill>
                        <a:srgbClr val="000000"/>
                      </a:solidFill>
                      <a:latin typeface="Arial" panose="020B0604020202020204" pitchFamily="34" charset="0"/>
                      <a:ea typeface="Calibri" panose="020F0502020204030204" pitchFamily="34" charset="0"/>
                      <a:cs typeface="Arial" panose="020B0604020202020204" pitchFamily="34" charset="0"/>
                    </a:rPr>
                    <a:t>POLICÍA </a:t>
                  </a:r>
                  <a:r>
                    <a:rPr lang="es-MX" sz="600" dirty="0">
                      <a:solidFill>
                        <a:srgbClr val="000000"/>
                      </a:solidFill>
                      <a:latin typeface="Arial" panose="020B0604020202020204" pitchFamily="34" charset="0"/>
                      <a:ea typeface="Calibri" panose="020F0502020204030204" pitchFamily="34" charset="0"/>
                      <a:cs typeface="Arial" panose="020B0604020202020204" pitchFamily="34" charset="0"/>
                    </a:rPr>
                    <a:t>C</a:t>
                  </a:r>
                  <a:endParaRPr lang="es-MX" sz="600" dirty="0">
                    <a:latin typeface="Arial" panose="020B0604020202020204" pitchFamily="34" charset="0"/>
                    <a:ea typeface="Calibri" panose="020F0502020204030204" pitchFamily="34" charset="0"/>
                    <a:cs typeface="Arial" panose="020B0604020202020204" pitchFamily="34" charset="0"/>
                  </a:endParaRPr>
                </a:p>
                <a:p>
                  <a:pPr>
                    <a:lnSpc>
                      <a:spcPct val="107000"/>
                    </a:lnSpc>
                  </a:pPr>
                  <a:r>
                    <a:rPr lang="es-MX" sz="600" dirty="0">
                      <a:solidFill>
                        <a:srgbClr val="000000"/>
                      </a:solidFill>
                      <a:latin typeface="Arial" panose="020B0604020202020204" pitchFamily="34" charset="0"/>
                      <a:ea typeface="Calibri" panose="020F0502020204030204" pitchFamily="34" charset="0"/>
                      <a:cs typeface="Arial" panose="020B0604020202020204" pitchFamily="34" charset="0"/>
                    </a:rPr>
                    <a:t>VICTORIANO GONZÁLEZ  GÓMEZ                                 </a:t>
                  </a:r>
                  <a:r>
                    <a:rPr lang="es-MX" sz="600" dirty="0" smtClean="0">
                      <a:solidFill>
                        <a:srgbClr val="000000"/>
                      </a:solidFill>
                      <a:latin typeface="Arial" panose="020B0604020202020204" pitchFamily="34" charset="0"/>
                      <a:ea typeface="Calibri" panose="020F0502020204030204" pitchFamily="34" charset="0"/>
                      <a:cs typeface="Arial" panose="020B0604020202020204" pitchFamily="34" charset="0"/>
                    </a:rPr>
                    <a:t> POLICÍA </a:t>
                  </a:r>
                  <a:r>
                    <a:rPr lang="es-MX" sz="600" dirty="0">
                      <a:solidFill>
                        <a:srgbClr val="000000"/>
                      </a:solidFill>
                      <a:latin typeface="Arial" panose="020B0604020202020204" pitchFamily="34" charset="0"/>
                      <a:ea typeface="Calibri" panose="020F0502020204030204" pitchFamily="34" charset="0"/>
                      <a:cs typeface="Arial" panose="020B0604020202020204" pitchFamily="34" charset="0"/>
                    </a:rPr>
                    <a:t>C</a:t>
                  </a:r>
                  <a:endParaRPr lang="es-MX" sz="600" dirty="0">
                    <a:latin typeface="Arial" panose="020B0604020202020204" pitchFamily="34" charset="0"/>
                    <a:ea typeface="Calibri" panose="020F0502020204030204" pitchFamily="34" charset="0"/>
                    <a:cs typeface="Arial" panose="020B0604020202020204" pitchFamily="34" charset="0"/>
                  </a:endParaRPr>
                </a:p>
                <a:p>
                  <a:pPr>
                    <a:lnSpc>
                      <a:spcPct val="107000"/>
                    </a:lnSpc>
                  </a:pPr>
                  <a:r>
                    <a:rPr lang="es-MX" sz="600" dirty="0">
                      <a:solidFill>
                        <a:srgbClr val="000000"/>
                      </a:solidFill>
                      <a:latin typeface="Arial" panose="020B0604020202020204" pitchFamily="34" charset="0"/>
                      <a:ea typeface="Calibri" panose="020F0502020204030204" pitchFamily="34" charset="0"/>
                      <a:cs typeface="Arial" panose="020B0604020202020204" pitchFamily="34" charset="0"/>
                    </a:rPr>
                    <a:t>PABLO BÁRCENAS  NAVARRO                                       </a:t>
                  </a:r>
                  <a:r>
                    <a:rPr lang="es-MX" sz="600" dirty="0" smtClean="0">
                      <a:solidFill>
                        <a:srgbClr val="000000"/>
                      </a:solidFill>
                      <a:latin typeface="Arial" panose="020B0604020202020204" pitchFamily="34" charset="0"/>
                      <a:ea typeface="Calibri" panose="020F0502020204030204" pitchFamily="34" charset="0"/>
                      <a:cs typeface="Arial" panose="020B0604020202020204" pitchFamily="34" charset="0"/>
                    </a:rPr>
                    <a:t>POLICÍA  </a:t>
                  </a:r>
                  <a:r>
                    <a:rPr lang="es-MX" sz="600" dirty="0">
                      <a:solidFill>
                        <a:srgbClr val="000000"/>
                      </a:solidFill>
                      <a:latin typeface="Arial" panose="020B0604020202020204" pitchFamily="34" charset="0"/>
                      <a:ea typeface="Calibri" panose="020F0502020204030204" pitchFamily="34" charset="0"/>
                      <a:cs typeface="Arial" panose="020B0604020202020204" pitchFamily="34" charset="0"/>
                    </a:rPr>
                    <a:t>C  </a:t>
                  </a:r>
                  <a:endParaRPr lang="es-MX" sz="600" dirty="0">
                    <a:latin typeface="Arial" panose="020B0604020202020204" pitchFamily="34" charset="0"/>
                    <a:ea typeface="Calibri" panose="020F0502020204030204" pitchFamily="34" charset="0"/>
                    <a:cs typeface="Arial" panose="020B0604020202020204" pitchFamily="34" charset="0"/>
                  </a:endParaRPr>
                </a:p>
                <a:p>
                  <a:pPr>
                    <a:lnSpc>
                      <a:spcPct val="107000"/>
                    </a:lnSpc>
                  </a:pPr>
                  <a:r>
                    <a:rPr lang="es-MX" sz="600" dirty="0" smtClean="0">
                      <a:solidFill>
                        <a:srgbClr val="000000"/>
                      </a:solidFill>
                      <a:latin typeface="Arial" panose="020B0604020202020204" pitchFamily="34" charset="0"/>
                      <a:ea typeface="Calibri" panose="020F0502020204030204" pitchFamily="34" charset="0"/>
                      <a:cs typeface="Arial" panose="020B0604020202020204" pitchFamily="34" charset="0"/>
                    </a:rPr>
                    <a:t>CARLOS ALBERTO CABRERA FELICIANO                     POLICIA C</a:t>
                  </a:r>
                </a:p>
                <a:p>
                  <a:pPr>
                    <a:lnSpc>
                      <a:spcPct val="107000"/>
                    </a:lnSpc>
                  </a:pPr>
                  <a:r>
                    <a:rPr lang="es-MX" sz="600" dirty="0" smtClean="0">
                      <a:solidFill>
                        <a:srgbClr val="000000"/>
                      </a:solidFill>
                      <a:latin typeface="Arial" panose="020B0604020202020204" pitchFamily="34" charset="0"/>
                      <a:ea typeface="Calibri" panose="020F0502020204030204" pitchFamily="34" charset="0"/>
                      <a:cs typeface="Arial" panose="020B0604020202020204" pitchFamily="34" charset="0"/>
                    </a:rPr>
                    <a:t>FLORENTINO PECINA PINEDA                                        POLICIA C</a:t>
                  </a:r>
                </a:p>
                <a:p>
                  <a:pPr>
                    <a:lnSpc>
                      <a:spcPct val="107000"/>
                    </a:lnSpc>
                  </a:pPr>
                  <a:r>
                    <a:rPr lang="es-MX" sz="600" dirty="0" smtClean="0">
                      <a:solidFill>
                        <a:srgbClr val="000000"/>
                      </a:solidFill>
                      <a:latin typeface="Arial" panose="020B0604020202020204" pitchFamily="34" charset="0"/>
                      <a:ea typeface="Calibri" panose="020F0502020204030204" pitchFamily="34" charset="0"/>
                      <a:cs typeface="Arial" panose="020B0604020202020204" pitchFamily="34" charset="0"/>
                    </a:rPr>
                    <a:t>CARLOS GUILLERMO HERNANDEZ MARTINEZ            POLICIA C</a:t>
                  </a:r>
                </a:p>
                <a:p>
                  <a:pPr>
                    <a:lnSpc>
                      <a:spcPct val="107000"/>
                    </a:lnSpc>
                  </a:pPr>
                  <a:r>
                    <a:rPr lang="es-MX" sz="600" dirty="0" smtClean="0">
                      <a:solidFill>
                        <a:srgbClr val="000000"/>
                      </a:solidFill>
                      <a:latin typeface="Arial" panose="020B0604020202020204" pitchFamily="34" charset="0"/>
                      <a:ea typeface="Calibri" panose="020F0502020204030204" pitchFamily="34" charset="0"/>
                      <a:cs typeface="Arial" panose="020B0604020202020204" pitchFamily="34" charset="0"/>
                    </a:rPr>
                    <a:t>EDGAR FLORES MARTINEZ                                             POLICIA C</a:t>
                  </a:r>
                </a:p>
                <a:p>
                  <a:pPr>
                    <a:lnSpc>
                      <a:spcPct val="107000"/>
                    </a:lnSpc>
                  </a:pPr>
                  <a:r>
                    <a:rPr lang="es-MX" sz="600" dirty="0" smtClean="0">
                      <a:solidFill>
                        <a:srgbClr val="000000"/>
                      </a:solidFill>
                      <a:latin typeface="Arial" panose="020B0604020202020204" pitchFamily="34" charset="0"/>
                      <a:ea typeface="Calibri" panose="020F0502020204030204" pitchFamily="34" charset="0"/>
                      <a:cs typeface="Arial" panose="020B0604020202020204" pitchFamily="34" charset="0"/>
                    </a:rPr>
                    <a:t>ARTURO RIOS  GERARDO                                                POLICIA C</a:t>
                  </a:r>
                </a:p>
                <a:p>
                  <a:pPr>
                    <a:lnSpc>
                      <a:spcPct val="107000"/>
                    </a:lnSpc>
                  </a:pPr>
                  <a:r>
                    <a:rPr lang="es-MX" sz="600" dirty="0" smtClean="0">
                      <a:solidFill>
                        <a:srgbClr val="000000"/>
                      </a:solidFill>
                      <a:latin typeface="Arial" panose="020B0604020202020204" pitchFamily="34" charset="0"/>
                      <a:ea typeface="Calibri" panose="020F0502020204030204" pitchFamily="34" charset="0"/>
                      <a:cs typeface="Arial" panose="020B0604020202020204" pitchFamily="34" charset="0"/>
                    </a:rPr>
                    <a:t>LUIS ALFREDO SALAZAR CORTEZ                                  POLICIA C</a:t>
                  </a:r>
                </a:p>
                <a:p>
                  <a:pPr>
                    <a:lnSpc>
                      <a:spcPct val="107000"/>
                    </a:lnSpc>
                  </a:pPr>
                  <a:r>
                    <a:rPr lang="es-MX" sz="600" dirty="0" smtClean="0">
                      <a:solidFill>
                        <a:srgbClr val="000000"/>
                      </a:solidFill>
                      <a:latin typeface="Arial" panose="020B0604020202020204" pitchFamily="34" charset="0"/>
                      <a:ea typeface="Calibri" panose="020F0502020204030204" pitchFamily="34" charset="0"/>
                      <a:cs typeface="Arial" panose="020B0604020202020204" pitchFamily="34" charset="0"/>
                    </a:rPr>
                    <a:t>ULISES PARRA DIAZ                                                          POLICIA A</a:t>
                  </a:r>
                </a:p>
                <a:p>
                  <a:pPr>
                    <a:lnSpc>
                      <a:spcPct val="107000"/>
                    </a:lnSpc>
                  </a:pPr>
                  <a:r>
                    <a:rPr lang="es-MX" sz="600" dirty="0" smtClean="0">
                      <a:solidFill>
                        <a:srgbClr val="000000"/>
                      </a:solidFill>
                      <a:latin typeface="Arial" panose="020B0604020202020204" pitchFamily="34" charset="0"/>
                      <a:ea typeface="Calibri" panose="020F0502020204030204" pitchFamily="34" charset="0"/>
                      <a:cs typeface="Arial" panose="020B0604020202020204" pitchFamily="34" charset="0"/>
                    </a:rPr>
                    <a:t>JUAN CARLOS ROJAS ORTEGA                                      POLICIA B</a:t>
                  </a:r>
                </a:p>
                <a:p>
                  <a:pPr>
                    <a:lnSpc>
                      <a:spcPct val="107000"/>
                    </a:lnSpc>
                  </a:pPr>
                  <a:r>
                    <a:rPr lang="es-MX" sz="600" dirty="0" smtClean="0">
                      <a:solidFill>
                        <a:srgbClr val="000000"/>
                      </a:solidFill>
                      <a:latin typeface="Arial" panose="020B0604020202020204" pitchFamily="34" charset="0"/>
                      <a:ea typeface="Calibri" panose="020F0502020204030204" pitchFamily="34" charset="0"/>
                      <a:cs typeface="Arial" panose="020B0604020202020204" pitchFamily="34" charset="0"/>
                    </a:rPr>
                    <a:t>LUIS ENRIQUE CONTRERAS GARCIA                            POLICIA C YADIRA MARISOL LOPEZ MORALES                              POLICIA C</a:t>
                  </a:r>
                </a:p>
                <a:p>
                  <a:pPr>
                    <a:lnSpc>
                      <a:spcPct val="107000"/>
                    </a:lnSpc>
                  </a:pPr>
                  <a:r>
                    <a:rPr lang="es-MX" sz="600" dirty="0" smtClean="0">
                      <a:solidFill>
                        <a:srgbClr val="000000"/>
                      </a:solidFill>
                      <a:latin typeface="Arial" panose="020B0604020202020204" pitchFamily="34" charset="0"/>
                      <a:ea typeface="Calibri" panose="020F0502020204030204" pitchFamily="34" charset="0"/>
                      <a:cs typeface="Arial" panose="020B0604020202020204" pitchFamily="34" charset="0"/>
                    </a:rPr>
                    <a:t>JESUS ALFREDO PERALTA CRUZ                                  POLICIA C</a:t>
                  </a:r>
                </a:p>
                <a:p>
                  <a:pPr>
                    <a:lnSpc>
                      <a:spcPct val="107000"/>
                    </a:lnSpc>
                  </a:pPr>
                  <a:r>
                    <a:rPr lang="es-MX" sz="600" dirty="0" smtClean="0">
                      <a:solidFill>
                        <a:srgbClr val="000000"/>
                      </a:solidFill>
                      <a:latin typeface="Arial" panose="020B0604020202020204" pitchFamily="34" charset="0"/>
                      <a:ea typeface="Calibri" panose="020F0502020204030204" pitchFamily="34" charset="0"/>
                      <a:cs typeface="Arial" panose="020B0604020202020204" pitchFamily="34" charset="0"/>
                    </a:rPr>
                    <a:t>MARIA GUADALUPE CERDA ARVIZU                             POLICIA C</a:t>
                  </a:r>
                </a:p>
                <a:p>
                  <a:pPr>
                    <a:lnSpc>
                      <a:spcPct val="107000"/>
                    </a:lnSpc>
                  </a:pPr>
                  <a:r>
                    <a:rPr lang="es-MX" sz="600" dirty="0" smtClean="0">
                      <a:solidFill>
                        <a:srgbClr val="000000"/>
                      </a:solidFill>
                      <a:latin typeface="Arial" panose="020B0604020202020204" pitchFamily="34" charset="0"/>
                      <a:ea typeface="Calibri" panose="020F0502020204030204" pitchFamily="34" charset="0"/>
                      <a:cs typeface="Arial" panose="020B0604020202020204" pitchFamily="34" charset="0"/>
                    </a:rPr>
                    <a:t>JUAN JESUS VARGAS HERNANDEZ                              POLICIA C</a:t>
                  </a:r>
                </a:p>
                <a:p>
                  <a:pPr>
                    <a:lnSpc>
                      <a:spcPct val="107000"/>
                    </a:lnSpc>
                  </a:pPr>
                  <a:r>
                    <a:rPr lang="es-MX" sz="600" dirty="0" smtClean="0">
                      <a:solidFill>
                        <a:srgbClr val="000000"/>
                      </a:solidFill>
                      <a:latin typeface="Arial" panose="020B0604020202020204" pitchFamily="34" charset="0"/>
                      <a:ea typeface="Calibri" panose="020F0502020204030204" pitchFamily="34" charset="0"/>
                      <a:cs typeface="Arial" panose="020B0604020202020204" pitchFamily="34" charset="0"/>
                    </a:rPr>
                    <a:t>EFRAIN SANCHEZ GUERRERO                                      POLICIA C</a:t>
                  </a:r>
                </a:p>
                <a:p>
                  <a:pPr>
                    <a:lnSpc>
                      <a:spcPct val="107000"/>
                    </a:lnSpc>
                  </a:pPr>
                  <a:r>
                    <a:rPr lang="es-MX" sz="600" dirty="0" smtClean="0">
                      <a:solidFill>
                        <a:srgbClr val="000000"/>
                      </a:solidFill>
                      <a:latin typeface="Arial" panose="020B0604020202020204" pitchFamily="34" charset="0"/>
                      <a:ea typeface="Calibri" panose="020F0502020204030204" pitchFamily="34" charset="0"/>
                      <a:cs typeface="Arial" panose="020B0604020202020204" pitchFamily="34" charset="0"/>
                    </a:rPr>
                    <a:t>BRANDON ALEJANDRO BLANCO VELEZ                     POLICIA C</a:t>
                  </a:r>
                </a:p>
                <a:p>
                  <a:pPr>
                    <a:lnSpc>
                      <a:spcPct val="107000"/>
                    </a:lnSpc>
                  </a:pPr>
                  <a:r>
                    <a:rPr lang="es-MX" sz="600" dirty="0" smtClean="0">
                      <a:solidFill>
                        <a:srgbClr val="000000"/>
                      </a:solidFill>
                      <a:latin typeface="Arial" panose="020B0604020202020204" pitchFamily="34" charset="0"/>
                      <a:ea typeface="Calibri" panose="020F0502020204030204" pitchFamily="34" charset="0"/>
                      <a:cs typeface="Arial" panose="020B0604020202020204" pitchFamily="34" charset="0"/>
                    </a:rPr>
                    <a:t>JONATHAN CURIEL LARA                                              POLICIA C</a:t>
                  </a:r>
                </a:p>
                <a:p>
                  <a:pPr>
                    <a:lnSpc>
                      <a:spcPct val="107000"/>
                    </a:lnSpc>
                  </a:pPr>
                  <a:r>
                    <a:rPr lang="es-MX" sz="600" dirty="0" smtClean="0">
                      <a:solidFill>
                        <a:srgbClr val="000000"/>
                      </a:solidFill>
                      <a:latin typeface="Arial" panose="020B0604020202020204" pitchFamily="34" charset="0"/>
                      <a:ea typeface="Calibri" panose="020F0502020204030204" pitchFamily="34" charset="0"/>
                      <a:cs typeface="Arial" panose="020B0604020202020204" pitchFamily="34" charset="0"/>
                    </a:rPr>
                    <a:t>JOSE ANTONIO MIRANDA SANCHEZ                           POLICIA C</a:t>
                  </a:r>
                </a:p>
                <a:p>
                  <a:pPr>
                    <a:lnSpc>
                      <a:spcPct val="107000"/>
                    </a:lnSpc>
                  </a:pPr>
                  <a:endParaRPr lang="es-MX" sz="600" dirty="0" smtClean="0">
                    <a:solidFill>
                      <a:srgbClr val="000000"/>
                    </a:solidFill>
                    <a:latin typeface="Arial" panose="020B0604020202020204" pitchFamily="34" charset="0"/>
                    <a:ea typeface="Calibri" panose="020F0502020204030204" pitchFamily="34" charset="0"/>
                    <a:cs typeface="Arial" panose="020B0604020202020204" pitchFamily="34" charset="0"/>
                  </a:endParaRPr>
                </a:p>
                <a:p>
                  <a:pPr>
                    <a:lnSpc>
                      <a:spcPct val="107000"/>
                    </a:lnSpc>
                  </a:pPr>
                  <a:r>
                    <a:rPr lang="es-MX" sz="500" dirty="0">
                      <a:latin typeface="+mj-lt"/>
                      <a:ea typeface="Calibri" panose="020F0502020204030204" pitchFamily="34" charset="0"/>
                      <a:cs typeface="Times New Roman" panose="02020603050405020304" pitchFamily="18" charset="0"/>
                    </a:rPr>
                    <a:t> </a:t>
                  </a:r>
                  <a:r>
                    <a:rPr lang="es-MX" sz="500" dirty="0" smtClean="0">
                      <a:latin typeface="+mj-lt"/>
                      <a:ea typeface="Calibri" panose="020F0502020204030204" pitchFamily="34" charset="0"/>
                      <a:cs typeface="Times New Roman" panose="02020603050405020304" pitchFamily="18" charset="0"/>
                    </a:rPr>
                    <a:t>EFRAIN SANCHEZEFRJUAN JESUS </a:t>
                  </a:r>
                  <a:endParaRPr lang="es-MX" sz="1000" dirty="0">
                    <a:latin typeface="+mj-lt"/>
                    <a:ea typeface="Calibri" panose="020F0502020204030204" pitchFamily="34" charset="0"/>
                    <a:cs typeface="Times New Roman" panose="02020603050405020304" pitchFamily="18" charset="0"/>
                  </a:endParaRPr>
                </a:p>
                <a:p>
                  <a:pPr algn="ctr">
                    <a:lnSpc>
                      <a:spcPct val="107000"/>
                    </a:lnSpc>
                    <a:spcAft>
                      <a:spcPts val="600"/>
                    </a:spcAft>
                  </a:pPr>
                  <a:r>
                    <a:rPr lang="es-MX" sz="500" dirty="0">
                      <a:latin typeface="+mj-lt"/>
                      <a:ea typeface="Calibri" panose="020F0502020204030204" pitchFamily="34" charset="0"/>
                      <a:cs typeface="Times New Roman" panose="02020603050405020304" pitchFamily="18" charset="0"/>
                    </a:rPr>
                    <a:t> </a:t>
                  </a:r>
                  <a:endParaRPr lang="es-MX" sz="1000" dirty="0">
                    <a:latin typeface="+mj-lt"/>
                    <a:ea typeface="Calibri" panose="020F0502020204030204" pitchFamily="34" charset="0"/>
                    <a:cs typeface="Times New Roman" panose="02020603050405020304" pitchFamily="18" charset="0"/>
                  </a:endParaRPr>
                </a:p>
                <a:p>
                  <a:pPr algn="ctr">
                    <a:lnSpc>
                      <a:spcPct val="107000"/>
                    </a:lnSpc>
                    <a:spcAft>
                      <a:spcPts val="600"/>
                    </a:spcAft>
                  </a:pPr>
                  <a:r>
                    <a:rPr lang="es-MX" sz="500" dirty="0">
                      <a:latin typeface="+mj-lt"/>
                      <a:ea typeface="Calibri" panose="020F0502020204030204" pitchFamily="34" charset="0"/>
                      <a:cs typeface="Times New Roman" panose="02020603050405020304" pitchFamily="18" charset="0"/>
                    </a:rPr>
                    <a:t> </a:t>
                  </a:r>
                  <a:endParaRPr lang="es-MX" sz="1000" dirty="0">
                    <a:latin typeface="+mj-lt"/>
                    <a:ea typeface="Calibri" panose="020F0502020204030204" pitchFamily="34" charset="0"/>
                    <a:cs typeface="Times New Roman" panose="02020603050405020304" pitchFamily="18" charset="0"/>
                  </a:endParaRPr>
                </a:p>
                <a:p>
                  <a:pPr algn="ctr">
                    <a:lnSpc>
                      <a:spcPct val="107000"/>
                    </a:lnSpc>
                    <a:spcAft>
                      <a:spcPts val="801"/>
                    </a:spcAft>
                  </a:pPr>
                  <a:r>
                    <a:rPr lang="es-MX" sz="500" dirty="0">
                      <a:latin typeface="+mj-lt"/>
                      <a:ea typeface="Calibri" panose="020F0502020204030204" pitchFamily="34" charset="0"/>
                      <a:cs typeface="Times New Roman" panose="02020603050405020304" pitchFamily="18" charset="0"/>
                    </a:rPr>
                    <a:t> </a:t>
                  </a:r>
                  <a:endParaRPr lang="es-MX" sz="1000" dirty="0">
                    <a:latin typeface="+mj-lt"/>
                    <a:ea typeface="Calibri" panose="020F0502020204030204" pitchFamily="34" charset="0"/>
                    <a:cs typeface="Times New Roman" panose="02020603050405020304" pitchFamily="18" charset="0"/>
                  </a:endParaRPr>
                </a:p>
                <a:p>
                  <a:pPr algn="ctr">
                    <a:lnSpc>
                      <a:spcPct val="107000"/>
                    </a:lnSpc>
                    <a:spcAft>
                      <a:spcPts val="801"/>
                    </a:spcAft>
                  </a:pPr>
                  <a:r>
                    <a:rPr lang="es-MX" sz="500" dirty="0">
                      <a:latin typeface="+mj-lt"/>
                      <a:ea typeface="Calibri" panose="020F0502020204030204" pitchFamily="34" charset="0"/>
                      <a:cs typeface="Times New Roman" panose="02020603050405020304" pitchFamily="18" charset="0"/>
                    </a:rPr>
                    <a:t> </a:t>
                  </a:r>
                  <a:endParaRPr lang="es-MX" sz="1000" dirty="0">
                    <a:latin typeface="+mj-lt"/>
                    <a:ea typeface="Calibri" panose="020F0502020204030204" pitchFamily="34" charset="0"/>
                    <a:cs typeface="Times New Roman" panose="02020603050405020304" pitchFamily="18" charset="0"/>
                  </a:endParaRPr>
                </a:p>
                <a:p>
                  <a:pPr>
                    <a:lnSpc>
                      <a:spcPct val="107000"/>
                    </a:lnSpc>
                    <a:spcAft>
                      <a:spcPts val="801"/>
                    </a:spcAft>
                  </a:pPr>
                  <a:r>
                    <a:rPr lang="es-MX" sz="500" dirty="0">
                      <a:latin typeface="+mj-lt"/>
                      <a:ea typeface="Calibri" panose="020F0502020204030204" pitchFamily="34" charset="0"/>
                      <a:cs typeface="Times New Roman" panose="02020603050405020304" pitchFamily="18" charset="0"/>
                    </a:rPr>
                    <a:t> </a:t>
                  </a:r>
                  <a:endParaRPr lang="es-MX" sz="1000" dirty="0">
                    <a:latin typeface="+mj-lt"/>
                    <a:ea typeface="Calibri" panose="020F0502020204030204" pitchFamily="34" charset="0"/>
                    <a:cs typeface="Times New Roman" panose="02020603050405020304" pitchFamily="18" charset="0"/>
                  </a:endParaRPr>
                </a:p>
              </p:txBody>
            </p:sp>
            <p:pic>
              <p:nvPicPr>
                <p:cNvPr id="135" name="Imagen 134"/>
                <p:cNvPicPr>
                  <a:picLocks noChangeAspect="1"/>
                </p:cNvPicPr>
                <p:nvPr/>
              </p:nvPicPr>
              <p:blipFill rotWithShape="1">
                <a:blip r:embed="rId17" cstate="print">
                  <a:extLst>
                    <a:ext uri="{BEBA8EAE-BF5A-486C-A8C5-ECC9F3942E4B}">
                      <a14:imgProps xmlns:a14="http://schemas.microsoft.com/office/drawing/2010/main">
                        <a14:imgLayer r:embed="rId18">
                          <a14:imgEffect>
                            <a14:brightnessContrast bright="20000"/>
                          </a14:imgEffect>
                        </a14:imgLayer>
                      </a14:imgProps>
                    </a:ex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 l="7280" t="18229" r="17163" b="41650"/>
                <a:stretch/>
              </p:blipFill>
              <p:spPr>
                <a:xfrm>
                  <a:off x="15659697" y="7682338"/>
                  <a:ext cx="560001" cy="528426"/>
                </a:xfrm>
                <a:prstGeom prst="roundRect">
                  <a:avLst>
                    <a:gd name="adj" fmla="val 16667"/>
                  </a:avLst>
                </a:prstGeom>
                <a:ln>
                  <a:noFill/>
                </a:ln>
                <a:effectLst>
                  <a:outerShdw blurRad="76200" dist="38100" dir="7800000" algn="tl" rotWithShape="0">
                    <a:srgbClr val="000000">
                      <a:alpha val="40000"/>
                    </a:srgbClr>
                  </a:outerShdw>
                </a:effectLst>
                <a:scene3d>
                  <a:camera prst="orthographicFront"/>
                  <a:lightRig rig="contrasting" dir="t">
                    <a:rot lat="0" lon="0" rev="4200000"/>
                  </a:lightRig>
                </a:scene3d>
                <a:sp3d prstMaterial="plastic">
                  <a:bevelT w="381000" h="114300" prst="relaxedInset"/>
                  <a:contourClr>
                    <a:srgbClr val="969696"/>
                  </a:contourClr>
                </a:sp3d>
              </p:spPr>
            </p:pic>
          </p:grpSp>
          <p:pic>
            <p:nvPicPr>
              <p:cNvPr id="2" name="1 Imagen"/>
              <p:cNvPicPr>
                <a:picLocks noChangeAspect="1"/>
              </p:cNvPicPr>
              <p:nvPr/>
            </p:nvPicPr>
            <p:blipFill>
              <a:blip r:embed="rId1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15965323" y="291187"/>
                <a:ext cx="2225467" cy="2110044"/>
              </a:xfrm>
              <a:prstGeom prst="roundRect">
                <a:avLst>
                  <a:gd name="adj" fmla="val 16667"/>
                </a:avLst>
              </a:prstGeom>
              <a:ln>
                <a:noFill/>
              </a:ln>
              <a:effectLst>
                <a:outerShdw blurRad="76200" dist="38100" dir="7800000" algn="tl" rotWithShape="0">
                  <a:srgbClr val="000000">
                    <a:alpha val="40000"/>
                  </a:srgbClr>
                </a:outerShdw>
              </a:effectLst>
              <a:scene3d>
                <a:camera prst="orthographicFront"/>
                <a:lightRig rig="contrasting" dir="t">
                  <a:rot lat="0" lon="0" rev="4200000"/>
                </a:lightRig>
              </a:scene3d>
              <a:sp3d prstMaterial="plastic">
                <a:bevelT w="381000" h="114300" prst="relaxedInset"/>
                <a:contourClr>
                  <a:srgbClr val="969696"/>
                </a:contourClr>
              </a:sp3d>
            </p:spPr>
          </p:pic>
          <p:sp>
            <p:nvSpPr>
              <p:cNvPr id="133" name="132 Rectángulo redondeado"/>
              <p:cNvSpPr/>
              <p:nvPr/>
            </p:nvSpPr>
            <p:spPr>
              <a:xfrm>
                <a:off x="1610204" y="4641180"/>
                <a:ext cx="3811227" cy="728540"/>
              </a:xfrm>
              <a:prstGeom prst="roundRect">
                <a:avLst/>
              </a:prstGeom>
              <a:ln w="38100"/>
              <a:effectLst>
                <a:glow rad="101600">
                  <a:schemeClr val="accent3">
                    <a:satMod val="175000"/>
                    <a:alpha val="40000"/>
                  </a:schemeClr>
                </a:glow>
              </a:effectLst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r">
                  <a:lnSpc>
                    <a:spcPct val="107000"/>
                  </a:lnSpc>
                </a:pPr>
                <a:r>
                  <a:rPr lang="es-MX" sz="700" b="1" dirty="0">
                    <a:solidFill>
                      <a:srgbClr val="000000"/>
                    </a:solidFill>
                    <a:latin typeface="Arial" panose="020B060402020202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5TO.. </a:t>
                </a:r>
                <a:r>
                  <a:rPr lang="es-MX" sz="700" b="1" dirty="0" smtClean="0">
                    <a:solidFill>
                      <a:srgbClr val="000000"/>
                    </a:solidFill>
                    <a:latin typeface="Arial" panose="020B060402020202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REGIDOR  ROGELIO TORRES LOREDO</a:t>
                </a:r>
                <a:endParaRPr lang="es-MX" sz="700" b="1" dirty="0">
                  <a:solidFill>
                    <a:srgbClr val="000000"/>
                  </a:solidFill>
                  <a:latin typeface="Arial" panose="020B0604020202020204" pitchFamily="34" charset="0"/>
                  <a:ea typeface="Calibri" panose="020F0502020204030204" pitchFamily="34" charset="0"/>
                  <a:cs typeface="Arial" panose="020B0604020202020204" pitchFamily="34" charset="0"/>
                </a:endParaRPr>
              </a:p>
              <a:p>
                <a:pPr algn="r">
                  <a:lnSpc>
                    <a:spcPct val="107000"/>
                  </a:lnSpc>
                </a:pPr>
                <a:r>
                  <a:rPr lang="es-MX" sz="700" dirty="0" smtClean="0">
                    <a:solidFill>
                      <a:srgbClr val="000000"/>
                    </a:solidFill>
                    <a:latin typeface="Arial" panose="020B060402020202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                                  (Desarrollo </a:t>
                </a:r>
                <a:r>
                  <a:rPr lang="es-MX" sz="700" dirty="0">
                    <a:solidFill>
                      <a:srgbClr val="000000"/>
                    </a:solidFill>
                    <a:latin typeface="Arial" panose="020B060402020202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R</a:t>
                </a:r>
                <a:r>
                  <a:rPr lang="es-MX" sz="700" dirty="0" smtClean="0">
                    <a:solidFill>
                      <a:srgbClr val="000000"/>
                    </a:solidFill>
                    <a:latin typeface="Arial" panose="020B060402020202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ural, Asuntos indígenas y Ecología  </a:t>
                </a:r>
                <a:endParaRPr lang="es-MX" sz="700" dirty="0">
                  <a:solidFill>
                    <a:srgbClr val="000000"/>
                  </a:solidFill>
                  <a:latin typeface="Arial" panose="020B0604020202020204" pitchFamily="34" charset="0"/>
                  <a:ea typeface="Calibri" panose="020F0502020204030204" pitchFamily="34" charset="0"/>
                  <a:cs typeface="Arial" panose="020B0604020202020204" pitchFamily="34" charset="0"/>
                </a:endParaRPr>
              </a:p>
              <a:p>
                <a:pPr algn="r"/>
                <a:endParaRPr lang="es-MX" sz="800" dirty="0">
                  <a:latin typeface="+mj-lt"/>
                </a:endParaRPr>
              </a:p>
            </p:txBody>
          </p:sp>
          <p:sp>
            <p:nvSpPr>
              <p:cNvPr id="18" name="Rectángulo redondeado 17"/>
              <p:cNvSpPr/>
              <p:nvPr/>
            </p:nvSpPr>
            <p:spPr>
              <a:xfrm>
                <a:off x="4506903" y="6095364"/>
                <a:ext cx="3967925" cy="3079571"/>
              </a:xfrm>
              <a:prstGeom prst="roundRect">
                <a:avLst/>
              </a:prstGeom>
              <a:noFill/>
              <a:ln w="38100">
                <a:solidFill>
                  <a:schemeClr val="tx1"/>
                </a:solidFill>
              </a:ln>
            </p:spPr>
            <p:style>
              <a:lnRef idx="0">
                <a:schemeClr val="accent5"/>
              </a:lnRef>
              <a:fillRef idx="3">
                <a:schemeClr val="accent5"/>
              </a:fillRef>
              <a:effectRef idx="3">
                <a:schemeClr val="accent5"/>
              </a:effectRef>
              <a:fontRef idx="minor">
                <a:schemeClr val="lt1"/>
              </a:fontRef>
            </p:style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R="19052">
                  <a:lnSpc>
                    <a:spcPct val="107000"/>
                  </a:lnSpc>
                  <a:spcAft>
                    <a:spcPts val="801"/>
                  </a:spcAft>
                </a:pPr>
                <a:r>
                  <a:rPr lang="es-MX" sz="500" b="1" spc="5" dirty="0">
                    <a:solidFill>
                      <a:srgbClr val="000000"/>
                    </a:solidFill>
                    <a:latin typeface="+mj-lt"/>
                    <a:ea typeface="Calibri" panose="020F0502020204030204" pitchFamily="34" charset="0"/>
                    <a:cs typeface="Calibri" panose="020F0502020204030204" pitchFamily="34" charset="0"/>
                  </a:rPr>
                  <a:t>       </a:t>
                </a:r>
                <a:endParaRPr lang="es-MX" sz="1000" dirty="0">
                  <a:latin typeface="+mj-lt"/>
                  <a:ea typeface="Calibri" panose="020F0502020204030204" pitchFamily="34" charset="0"/>
                  <a:cs typeface="Times New Roman" panose="02020603050405020304" pitchFamily="18" charset="0"/>
                </a:endParaRPr>
              </a:p>
              <a:p>
                <a:pPr marR="19052">
                  <a:lnSpc>
                    <a:spcPct val="107000"/>
                  </a:lnSpc>
                  <a:spcAft>
                    <a:spcPts val="801"/>
                  </a:spcAft>
                </a:pPr>
                <a:r>
                  <a:rPr lang="es-MX" sz="500" b="1" spc="5" dirty="0">
                    <a:solidFill>
                      <a:srgbClr val="000000"/>
                    </a:solidFill>
                    <a:latin typeface="+mj-lt"/>
                    <a:ea typeface="Calibri" panose="020F0502020204030204" pitchFamily="34" charset="0"/>
                    <a:cs typeface="Calibri" panose="020F0502020204030204" pitchFamily="34" charset="0"/>
                  </a:rPr>
                  <a:t>                      </a:t>
                </a:r>
                <a:endParaRPr lang="es-MX" sz="800" b="1" spc="5" dirty="0">
                  <a:solidFill>
                    <a:srgbClr val="000000"/>
                  </a:solidFill>
                  <a:latin typeface="+mj-lt"/>
                  <a:ea typeface="Calibri" panose="020F0502020204030204" pitchFamily="34" charset="0"/>
                  <a:cs typeface="Calibri" panose="020F0502020204030204" pitchFamily="34" charset="0"/>
                </a:endParaRPr>
              </a:p>
              <a:p>
                <a:pPr marR="19052" algn="ctr">
                  <a:spcAft>
                    <a:spcPts val="600"/>
                  </a:spcAft>
                </a:pPr>
                <a:endParaRPr lang="es-MX" sz="800" b="1" spc="5" dirty="0">
                  <a:solidFill>
                    <a:srgbClr val="000000"/>
                  </a:solidFill>
                  <a:latin typeface="+mj-lt"/>
                  <a:ea typeface="Calibri" panose="020F0502020204030204" pitchFamily="34" charset="0"/>
                  <a:cs typeface="Calibri" panose="020F0502020204030204" pitchFamily="34" charset="0"/>
                </a:endParaRPr>
              </a:p>
              <a:p>
                <a:pPr marR="19052" algn="ctr"/>
                <a:endParaRPr lang="es-MX" sz="800" b="1" spc="5" dirty="0" smtClean="0">
                  <a:solidFill>
                    <a:srgbClr val="000000"/>
                  </a:solidFill>
                  <a:latin typeface="+mj-lt"/>
                  <a:ea typeface="Calibri" panose="020F0502020204030204" pitchFamily="34" charset="0"/>
                  <a:cs typeface="Calibri" panose="020F0502020204030204" pitchFamily="34" charset="0"/>
                </a:endParaRPr>
              </a:p>
              <a:p>
                <a:pPr marR="19052" algn="ctr"/>
                <a:endParaRPr lang="es-MX" sz="700" b="1" spc="5" dirty="0" smtClean="0">
                  <a:solidFill>
                    <a:srgbClr val="000000"/>
                  </a:solidFill>
                  <a:latin typeface="Arial" panose="020B0604020202020204" pitchFamily="34" charset="0"/>
                  <a:ea typeface="Calibri" panose="020F0502020204030204" pitchFamily="34" charset="0"/>
                  <a:cs typeface="Arial" panose="020B0604020202020204" pitchFamily="34" charset="0"/>
                </a:endParaRPr>
              </a:p>
              <a:p>
                <a:pPr marR="19052" algn="ctr"/>
                <a:endParaRPr lang="es-MX" sz="700" b="1" spc="5" dirty="0">
                  <a:solidFill>
                    <a:srgbClr val="000000"/>
                  </a:solidFill>
                  <a:latin typeface="Arial" panose="020B0604020202020204" pitchFamily="34" charset="0"/>
                  <a:ea typeface="Calibri" panose="020F0502020204030204" pitchFamily="34" charset="0"/>
                  <a:cs typeface="Arial" panose="020B0604020202020204" pitchFamily="34" charset="0"/>
                </a:endParaRPr>
              </a:p>
              <a:p>
                <a:pPr marR="19052" algn="ctr"/>
                <a:endParaRPr lang="es-MX" sz="700" b="1" spc="5" dirty="0" smtClean="0">
                  <a:solidFill>
                    <a:srgbClr val="000000"/>
                  </a:solidFill>
                  <a:latin typeface="Arial" panose="020B0604020202020204" pitchFamily="34" charset="0"/>
                  <a:ea typeface="Calibri" panose="020F0502020204030204" pitchFamily="34" charset="0"/>
                  <a:cs typeface="Arial" panose="020B0604020202020204" pitchFamily="34" charset="0"/>
                </a:endParaRPr>
              </a:p>
              <a:p>
                <a:pPr marR="19052" algn="ctr"/>
                <a:endParaRPr lang="es-MX" sz="700" b="1" spc="5" dirty="0">
                  <a:solidFill>
                    <a:srgbClr val="000000"/>
                  </a:solidFill>
                  <a:latin typeface="Arial" panose="020B0604020202020204" pitchFamily="34" charset="0"/>
                  <a:ea typeface="Calibri" panose="020F0502020204030204" pitchFamily="34" charset="0"/>
                  <a:cs typeface="Arial" panose="020B0604020202020204" pitchFamily="34" charset="0"/>
                </a:endParaRPr>
              </a:p>
              <a:p>
                <a:pPr marR="19052" algn="ctr"/>
                <a:endParaRPr lang="es-MX" sz="700" b="1" spc="5" dirty="0" smtClean="0">
                  <a:solidFill>
                    <a:srgbClr val="000000"/>
                  </a:solidFill>
                  <a:latin typeface="Arial" panose="020B0604020202020204" pitchFamily="34" charset="0"/>
                  <a:ea typeface="Calibri" panose="020F0502020204030204" pitchFamily="34" charset="0"/>
                  <a:cs typeface="Arial" panose="020B0604020202020204" pitchFamily="34" charset="0"/>
                </a:endParaRPr>
              </a:p>
              <a:p>
                <a:pPr marR="19052" algn="ctr"/>
                <a:r>
                  <a:rPr lang="es-MX" sz="700" b="1" spc="5" dirty="0" smtClean="0">
                    <a:solidFill>
                      <a:srgbClr val="000000"/>
                    </a:solidFill>
                    <a:latin typeface="Arial" panose="020B060402020202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LIC</a:t>
                </a:r>
                <a:r>
                  <a:rPr lang="es-MX" sz="700" b="1" spc="5" dirty="0">
                    <a:solidFill>
                      <a:srgbClr val="000000"/>
                    </a:solidFill>
                    <a:latin typeface="Arial" panose="020B060402020202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.</a:t>
                </a:r>
                <a:r>
                  <a:rPr lang="es-MX" sz="700" b="1" dirty="0">
                    <a:solidFill>
                      <a:srgbClr val="000000"/>
                    </a:solidFill>
                    <a:latin typeface="Arial" panose="020B060402020202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 </a:t>
                </a:r>
                <a:r>
                  <a:rPr lang="es-MX" sz="700" b="1" dirty="0" smtClean="0">
                    <a:solidFill>
                      <a:srgbClr val="000000"/>
                    </a:solidFill>
                    <a:latin typeface="Arial" panose="020B060402020202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LORENA DIANEY LOPEZ JUAREZ</a:t>
                </a:r>
              </a:p>
              <a:p>
                <a:pPr marR="19052" algn="ctr"/>
                <a:r>
                  <a:rPr lang="es-MX" sz="700" b="1" spc="5" dirty="0" smtClean="0">
                    <a:solidFill>
                      <a:srgbClr val="000000"/>
                    </a:solidFill>
                    <a:latin typeface="Arial" panose="020B060402020202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SECRETARIA GENERAL </a:t>
                </a:r>
                <a:r>
                  <a:rPr lang="es-MX" sz="700" b="1" spc="5" dirty="0">
                    <a:solidFill>
                      <a:srgbClr val="000000"/>
                    </a:solidFill>
                    <a:latin typeface="Arial" panose="020B060402020202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DEL H. </a:t>
                </a:r>
                <a:r>
                  <a:rPr lang="es-MX" sz="700" b="1" spc="5" dirty="0" smtClean="0">
                    <a:solidFill>
                      <a:srgbClr val="000000"/>
                    </a:solidFill>
                    <a:latin typeface="Arial" panose="020B060402020202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AYUNTAMIENTO</a:t>
                </a:r>
                <a:r>
                  <a:rPr lang="es-MX" sz="800" b="1" spc="5" dirty="0" smtClean="0">
                    <a:solidFill>
                      <a:srgbClr val="000000"/>
                    </a:solidFill>
                    <a:latin typeface="+mj-lt"/>
                    <a:ea typeface="Calibri" panose="020F0502020204030204" pitchFamily="34" charset="0"/>
                    <a:cs typeface="Calibri" panose="020F0502020204030204" pitchFamily="34" charset="0"/>
                  </a:rPr>
                  <a:t> </a:t>
                </a:r>
                <a:endParaRPr lang="es-MX" sz="800" dirty="0" smtClean="0">
                  <a:latin typeface="+mj-lt"/>
                  <a:ea typeface="Calibri" panose="020F0502020204030204" pitchFamily="34" charset="0"/>
                  <a:cs typeface="Times New Roman" panose="02020603050405020304" pitchFamily="18" charset="0"/>
                </a:endParaRPr>
              </a:p>
              <a:p>
                <a:pPr marR="19052"/>
                <a:endParaRPr lang="es-MX" sz="700" dirty="0" smtClean="0">
                  <a:solidFill>
                    <a:srgbClr val="000000"/>
                  </a:solidFill>
                  <a:latin typeface="+mj-lt"/>
                  <a:ea typeface="Calibri" panose="020F0502020204030204" pitchFamily="34" charset="0"/>
                  <a:cs typeface="Calibri" panose="020F0502020204030204" pitchFamily="34" charset="0"/>
                </a:endParaRPr>
              </a:p>
              <a:p>
                <a:pPr marR="19052"/>
                <a:r>
                  <a:rPr lang="es-MX" sz="700" dirty="0" smtClean="0">
                    <a:solidFill>
                      <a:srgbClr val="000000"/>
                    </a:solidFill>
                    <a:latin typeface="Arial" panose="020B060402020202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C</a:t>
                </a:r>
                <a:r>
                  <a:rPr lang="es-MX" sz="700" dirty="0">
                    <a:solidFill>
                      <a:srgbClr val="000000"/>
                    </a:solidFill>
                    <a:latin typeface="Arial" panose="020B060402020202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. MARÍA DEL SAGRARIO  ARIAS IZAGUIRRE   </a:t>
                </a:r>
                <a:r>
                  <a:rPr lang="es-MX" sz="700" dirty="0" smtClean="0">
                    <a:solidFill>
                      <a:srgbClr val="000000"/>
                    </a:solidFill>
                    <a:latin typeface="Arial" panose="020B060402020202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    SECRETARIA </a:t>
                </a:r>
                <a:r>
                  <a:rPr lang="es-MX" sz="700" dirty="0">
                    <a:solidFill>
                      <a:srgbClr val="000000"/>
                    </a:solidFill>
                    <a:latin typeface="Arial" panose="020B060402020202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B</a:t>
                </a:r>
                <a:r>
                  <a:rPr lang="es-MX" sz="700" dirty="0" smtClean="0">
                    <a:solidFill>
                      <a:srgbClr val="000000"/>
                    </a:solidFill>
                    <a:latin typeface="Arial" panose="020B060402020202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 </a:t>
                </a:r>
                <a:endParaRPr lang="es-MX" sz="700" dirty="0">
                  <a:latin typeface="Arial" panose="020B0604020202020204" pitchFamily="34" charset="0"/>
                  <a:ea typeface="Calibri" panose="020F0502020204030204" pitchFamily="34" charset="0"/>
                  <a:cs typeface="Arial" panose="020B0604020202020204" pitchFamily="34" charset="0"/>
                </a:endParaRPr>
              </a:p>
              <a:p>
                <a:r>
                  <a:rPr lang="es-MX" sz="700" dirty="0">
                    <a:solidFill>
                      <a:srgbClr val="000000"/>
                    </a:solidFill>
                    <a:latin typeface="Arial" panose="020B060402020202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C. LORENA DÁNAE MARTÍNEZ JIMÉNEZ         </a:t>
                </a:r>
                <a:r>
                  <a:rPr lang="es-MX" sz="700" dirty="0" smtClean="0">
                    <a:solidFill>
                      <a:srgbClr val="000000"/>
                    </a:solidFill>
                    <a:latin typeface="Arial" panose="020B060402020202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       SECRETARIA E</a:t>
                </a:r>
                <a:endParaRPr lang="es-MX" sz="700" dirty="0">
                  <a:latin typeface="Arial" panose="020B0604020202020204" pitchFamily="34" charset="0"/>
                  <a:ea typeface="Calibri" panose="020F0502020204030204" pitchFamily="34" charset="0"/>
                  <a:cs typeface="Arial" panose="020B0604020202020204" pitchFamily="34" charset="0"/>
                </a:endParaRPr>
              </a:p>
              <a:p>
                <a:r>
                  <a:rPr lang="es-MX" sz="700" dirty="0">
                    <a:solidFill>
                      <a:srgbClr val="000000"/>
                    </a:solidFill>
                    <a:latin typeface="Arial" panose="020B060402020202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C. SOCORRO ELVIRA MORENO ORTIZ                 </a:t>
                </a:r>
                <a:r>
                  <a:rPr lang="es-MX" sz="700" dirty="0" smtClean="0">
                    <a:solidFill>
                      <a:srgbClr val="000000"/>
                    </a:solidFill>
                    <a:latin typeface="Arial" panose="020B060402020202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  </a:t>
                </a:r>
                <a:r>
                  <a:rPr lang="es-MX" sz="700" dirty="0">
                    <a:solidFill>
                      <a:srgbClr val="000000"/>
                    </a:solidFill>
                    <a:latin typeface="Arial" panose="020B060402020202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SECRETARIA </a:t>
                </a:r>
                <a:r>
                  <a:rPr lang="es-MX" sz="700" dirty="0" smtClean="0">
                    <a:solidFill>
                      <a:srgbClr val="000000"/>
                    </a:solidFill>
                    <a:latin typeface="Arial" panose="020B060402020202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H</a:t>
                </a:r>
                <a:endParaRPr lang="es-MX" sz="700" dirty="0">
                  <a:solidFill>
                    <a:srgbClr val="000000"/>
                  </a:solidFill>
                  <a:latin typeface="Arial" panose="020B0604020202020204" pitchFamily="34" charset="0"/>
                  <a:ea typeface="Calibri" panose="020F0502020204030204" pitchFamily="34" charset="0"/>
                  <a:cs typeface="Arial" panose="020B0604020202020204" pitchFamily="34" charset="0"/>
                </a:endParaRPr>
              </a:p>
              <a:p>
                <a:r>
                  <a:rPr lang="es-MX" sz="700" dirty="0" smtClean="0">
                    <a:solidFill>
                      <a:srgbClr val="000000"/>
                    </a:solidFill>
                    <a:latin typeface="Arial" panose="020B060402020202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TEC. </a:t>
                </a:r>
                <a:r>
                  <a:rPr lang="es-MX" sz="700" dirty="0">
                    <a:solidFill>
                      <a:srgbClr val="000000"/>
                    </a:solidFill>
                    <a:latin typeface="Arial" panose="020B060402020202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MA. MAGDALENA CASTILLO MENDOZA    </a:t>
                </a:r>
                <a:r>
                  <a:rPr lang="es-MX" sz="700" dirty="0" smtClean="0">
                    <a:solidFill>
                      <a:srgbClr val="000000"/>
                    </a:solidFill>
                    <a:latin typeface="Arial" panose="020B060402020202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     AUXILIAR ADMINISTRATIVO C</a:t>
                </a:r>
              </a:p>
              <a:p>
                <a:r>
                  <a:rPr lang="es-MX" sz="700" dirty="0" smtClean="0">
                    <a:solidFill>
                      <a:srgbClr val="000000"/>
                    </a:solidFill>
                    <a:latin typeface="Arial" panose="020B060402020202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C. FATIMA DEL ROSARIO  PEREZ ACUÑA              AUXILIAR ADMINISTRATIVO K</a:t>
                </a:r>
                <a:endParaRPr lang="es-MX" sz="700" dirty="0">
                  <a:latin typeface="Arial" panose="020B0604020202020204" pitchFamily="34" charset="0"/>
                  <a:ea typeface="Calibri" panose="020F0502020204030204" pitchFamily="34" charset="0"/>
                  <a:cs typeface="Arial" panose="020B0604020202020204" pitchFamily="34" charset="0"/>
                </a:endParaRPr>
              </a:p>
              <a:p>
                <a:r>
                  <a:rPr lang="es-MX" sz="700" dirty="0" smtClean="0">
                    <a:solidFill>
                      <a:srgbClr val="000000"/>
                    </a:solidFill>
                    <a:latin typeface="Arial" panose="020B060402020202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LIC</a:t>
                </a:r>
                <a:r>
                  <a:rPr lang="es-MX" sz="700" dirty="0">
                    <a:solidFill>
                      <a:srgbClr val="000000"/>
                    </a:solidFill>
                    <a:latin typeface="Arial" panose="020B060402020202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. CHRISTIAN RAÚL HERNÁNDEZ RIVERA        </a:t>
                </a:r>
                <a:r>
                  <a:rPr lang="es-MX" sz="700" dirty="0" smtClean="0">
                    <a:solidFill>
                      <a:srgbClr val="000000"/>
                    </a:solidFill>
                    <a:latin typeface="Arial" panose="020B060402020202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 SECRETARIO PARTICULAR</a:t>
                </a:r>
              </a:p>
              <a:p>
                <a:r>
                  <a:rPr lang="es-MX" sz="700" dirty="0" smtClean="0">
                    <a:solidFill>
                      <a:srgbClr val="000000"/>
                    </a:solidFill>
                    <a:latin typeface="Arial" panose="020B060402020202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C.P. DIANA CAROLINA PESINA CUELLAR              AUXILIAR CONTABLE B</a:t>
                </a:r>
              </a:p>
              <a:p>
                <a:r>
                  <a:rPr lang="es-MX" sz="700" dirty="0" smtClean="0">
                    <a:solidFill>
                      <a:srgbClr val="000000"/>
                    </a:solidFill>
                    <a:latin typeface="Arial" panose="020B060402020202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C.MONICA </a:t>
                </a:r>
                <a:r>
                  <a:rPr lang="es-MX" sz="700" dirty="0">
                    <a:solidFill>
                      <a:srgbClr val="000000"/>
                    </a:solidFill>
                    <a:latin typeface="Arial" panose="020B060402020202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DEL CARMEN GARCIA MARTINEZ        SECRETARIA </a:t>
                </a:r>
                <a:r>
                  <a:rPr lang="es-MX" sz="700" dirty="0" smtClean="0">
                    <a:solidFill>
                      <a:srgbClr val="000000"/>
                    </a:solidFill>
                    <a:latin typeface="Arial" panose="020B060402020202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F</a:t>
                </a:r>
              </a:p>
              <a:p>
                <a:r>
                  <a:rPr lang="es-MX" sz="700" dirty="0" smtClean="0">
                    <a:solidFill>
                      <a:srgbClr val="000000"/>
                    </a:solidFill>
                    <a:latin typeface="Arial" panose="020B060402020202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LIC. JERONIMO  RUIZ PADRON                               JURIDICO A</a:t>
                </a:r>
              </a:p>
              <a:p>
                <a:pPr marR="189235"/>
                <a:r>
                  <a:rPr lang="es-MX" sz="700" dirty="0" smtClean="0">
                    <a:solidFill>
                      <a:srgbClr val="000000"/>
                    </a:solidFill>
                    <a:latin typeface="Arial" panose="020B060402020202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RAMON ISRAEL ARIA VILLASEÑOR                        CHOFER B</a:t>
                </a:r>
              </a:p>
              <a:p>
                <a:pPr marR="189235"/>
                <a:r>
                  <a:rPr lang="es-MX" sz="700" dirty="0" smtClean="0">
                    <a:solidFill>
                      <a:srgbClr val="000000"/>
                    </a:solidFill>
                    <a:latin typeface="Arial" panose="020B060402020202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MA. DE LOURDES MORALES CASTILLO                SECRETARIO EJECUTIVO B </a:t>
                </a:r>
                <a:r>
                  <a:rPr lang="es-MX" sz="700" dirty="0">
                    <a:solidFill>
                      <a:srgbClr val="000000"/>
                    </a:solidFill>
                    <a:latin typeface="Arial" panose="020B060402020202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SILVIA  BALTAZAR </a:t>
                </a:r>
                <a:r>
                  <a:rPr lang="es-MX" sz="700" dirty="0" smtClean="0">
                    <a:solidFill>
                      <a:srgbClr val="000000"/>
                    </a:solidFill>
                    <a:latin typeface="Arial" panose="020B060402020202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URESTI                                     AUXILIAR </a:t>
                </a:r>
                <a:r>
                  <a:rPr lang="es-MX" sz="700" dirty="0">
                    <a:solidFill>
                      <a:srgbClr val="000000"/>
                    </a:solidFill>
                    <a:latin typeface="Arial" panose="020B060402020202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ADMINISTRATIVO </a:t>
                </a:r>
                <a:r>
                  <a:rPr lang="es-MX" sz="700" dirty="0" smtClean="0">
                    <a:solidFill>
                      <a:srgbClr val="000000"/>
                    </a:solidFill>
                    <a:latin typeface="Arial" panose="020B060402020202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I</a:t>
                </a:r>
              </a:p>
              <a:p>
                <a:pPr marR="189235"/>
                <a:r>
                  <a:rPr lang="es-MX" sz="700" dirty="0" smtClean="0">
                    <a:solidFill>
                      <a:srgbClr val="000000"/>
                    </a:solidFill>
                    <a:latin typeface="Arial" panose="020B060402020202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ALMA DELIA DE SANTIAGO ROMAN                     AUXILIAR ADMINISTRATIVO J</a:t>
                </a:r>
              </a:p>
              <a:p>
                <a:pPr marR="189235"/>
                <a:r>
                  <a:rPr lang="es-MX" sz="700" dirty="0" smtClean="0">
                    <a:solidFill>
                      <a:srgbClr val="000000"/>
                    </a:solidFill>
                    <a:latin typeface="Arial" panose="020B060402020202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ADRIAN EUDIEL OCAÑA CHAVIRA                         AUXILIAR ADMINISTRATIVO I</a:t>
                </a:r>
              </a:p>
              <a:p>
                <a:pPr marR="189235"/>
                <a:r>
                  <a:rPr lang="es-MX" sz="700" dirty="0" smtClean="0">
                    <a:solidFill>
                      <a:srgbClr val="000000"/>
                    </a:solidFill>
                    <a:latin typeface="Arial" panose="020B060402020202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MARIA ANA DELIA ALONSO OSORNIO                 AUXILIAR ADMINISTRATIVO J</a:t>
                </a:r>
              </a:p>
              <a:p>
                <a:pPr marR="189235"/>
                <a:r>
                  <a:rPr lang="es-MX" sz="700" dirty="0" smtClean="0">
                    <a:solidFill>
                      <a:srgbClr val="000000"/>
                    </a:solidFill>
                    <a:latin typeface="Arial" panose="020B060402020202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 </a:t>
                </a:r>
              </a:p>
              <a:p>
                <a:pPr marR="189235"/>
                <a:endParaRPr lang="es-MX" sz="700" dirty="0" smtClean="0">
                  <a:latin typeface="Arial" panose="020B0604020202020204" pitchFamily="34" charset="0"/>
                  <a:ea typeface="Calibri" panose="020F0502020204030204" pitchFamily="34" charset="0"/>
                  <a:cs typeface="Arial" panose="020B0604020202020204" pitchFamily="34" charset="0"/>
                </a:endParaRPr>
              </a:p>
              <a:p>
                <a:endParaRPr lang="es-MX" sz="700" dirty="0" smtClean="0">
                  <a:solidFill>
                    <a:srgbClr val="000000"/>
                  </a:solidFill>
                  <a:latin typeface="Arial" panose="020B0604020202020204" pitchFamily="34" charset="0"/>
                  <a:ea typeface="Calibri" panose="020F0502020204030204" pitchFamily="34" charset="0"/>
                  <a:cs typeface="Arial" panose="020B0604020202020204" pitchFamily="34" charset="0"/>
                </a:endParaRPr>
              </a:p>
              <a:p>
                <a:pPr>
                  <a:lnSpc>
                    <a:spcPct val="107000"/>
                  </a:lnSpc>
                  <a:spcAft>
                    <a:spcPts val="801"/>
                  </a:spcAft>
                </a:pPr>
                <a:r>
                  <a:rPr lang="es-MX" sz="700" dirty="0" smtClean="0">
                    <a:solidFill>
                      <a:srgbClr val="000000"/>
                    </a:solidFill>
                    <a:latin typeface="Arial" panose="020B060402020202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   </a:t>
                </a:r>
                <a:endParaRPr lang="es-MX" sz="700" dirty="0">
                  <a:solidFill>
                    <a:srgbClr val="000000"/>
                  </a:solidFill>
                  <a:latin typeface="Arial" panose="020B0604020202020204" pitchFamily="34" charset="0"/>
                  <a:ea typeface="Calibri" panose="020F0502020204030204" pitchFamily="34" charset="0"/>
                  <a:cs typeface="Arial" panose="020B0604020202020204" pitchFamily="34" charset="0"/>
                </a:endParaRPr>
              </a:p>
              <a:p>
                <a:pPr algn="ctr">
                  <a:lnSpc>
                    <a:spcPct val="107000"/>
                  </a:lnSpc>
                  <a:spcAft>
                    <a:spcPts val="801"/>
                  </a:spcAft>
                </a:pPr>
                <a:endParaRPr lang="es-MX" sz="1000" dirty="0">
                  <a:latin typeface="+mj-lt"/>
                  <a:ea typeface="Calibri" panose="020F0502020204030204" pitchFamily="34" charset="0"/>
                  <a:cs typeface="Times New Roman" panose="02020603050405020304" pitchFamily="18" charset="0"/>
                </a:endParaRPr>
              </a:p>
            </p:txBody>
          </p:sp>
          <p:pic>
            <p:nvPicPr>
              <p:cNvPr id="112" name="111 Imagen"/>
              <p:cNvPicPr>
                <a:picLocks noChangeAspect="1"/>
              </p:cNvPicPr>
              <p:nvPr/>
            </p:nvPicPr>
            <p:blipFill rotWithShape="1">
              <a:blip r:embed="rId20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t="9295" b="12552"/>
              <a:stretch/>
            </p:blipFill>
            <p:spPr>
              <a:xfrm>
                <a:off x="7370147" y="10056200"/>
                <a:ext cx="782265" cy="558425"/>
              </a:xfrm>
              <a:prstGeom prst="roundRect">
                <a:avLst>
                  <a:gd name="adj" fmla="val 16667"/>
                </a:avLst>
              </a:prstGeom>
              <a:ln>
                <a:noFill/>
              </a:ln>
              <a:effectLst>
                <a:outerShdw blurRad="76200" dist="38100" dir="7800000" algn="tl" rotWithShape="0">
                  <a:srgbClr val="000000">
                    <a:alpha val="40000"/>
                  </a:srgbClr>
                </a:outerShdw>
              </a:effectLst>
              <a:scene3d>
                <a:camera prst="orthographicFront"/>
                <a:lightRig rig="contrasting" dir="t">
                  <a:rot lat="0" lon="0" rev="4200000"/>
                </a:lightRig>
              </a:scene3d>
              <a:sp3d prstMaterial="plastic">
                <a:bevelT w="381000" h="114300" prst="relaxedInset"/>
                <a:contourClr>
                  <a:srgbClr val="969696"/>
                </a:contourClr>
              </a:sp3d>
            </p:spPr>
          </p:pic>
          <p:cxnSp>
            <p:nvCxnSpPr>
              <p:cNvPr id="130" name="129 Conector recto"/>
              <p:cNvCxnSpPr/>
              <p:nvPr/>
            </p:nvCxnSpPr>
            <p:spPr>
              <a:xfrm flipV="1">
                <a:off x="6663463" y="11289964"/>
                <a:ext cx="1" cy="374554"/>
              </a:xfrm>
              <a:prstGeom prst="line">
                <a:avLst/>
              </a:prstGeom>
              <a:ln w="38100"/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sp>
            <p:nvSpPr>
              <p:cNvPr id="14" name="13 Rectángulo redondeado"/>
              <p:cNvSpPr/>
              <p:nvPr/>
            </p:nvSpPr>
            <p:spPr>
              <a:xfrm>
                <a:off x="3735766" y="11936705"/>
                <a:ext cx="2614561" cy="1154372"/>
              </a:xfrm>
              <a:prstGeom prst="roundRect">
                <a:avLst/>
              </a:prstGeom>
              <a:ln w="38100"/>
              <a:effectLst>
                <a:glow rad="63500">
                  <a:schemeClr val="accent3">
                    <a:satMod val="175000"/>
                    <a:alpha val="40000"/>
                  </a:schemeClr>
                </a:glow>
              </a:effectLst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r>
                  <a:rPr lang="es-MX" sz="700" dirty="0">
                    <a:latin typeface="Arial" panose="020B0604020202020204" pitchFamily="34" charset="0"/>
                    <a:cs typeface="Arial" panose="020B0604020202020204" pitchFamily="34" charset="0"/>
                  </a:rPr>
                  <a:t>C. MA. PIEDAD FLORES BANDA</a:t>
                </a:r>
              </a:p>
              <a:p>
                <a:pPr algn="ctr"/>
                <a:r>
                  <a:rPr lang="es-MX" sz="700" b="1" dirty="0">
                    <a:latin typeface="Arial" panose="020B0604020202020204" pitchFamily="34" charset="0"/>
                    <a:cs typeface="Arial" panose="020B0604020202020204" pitchFamily="34" charset="0"/>
                  </a:rPr>
                  <a:t>OFICIALÍA DE REGISTRO CIVIL 02</a:t>
                </a:r>
              </a:p>
              <a:p>
                <a:pPr algn="ctr"/>
                <a:r>
                  <a:rPr lang="es-MX" sz="700" b="1" dirty="0">
                    <a:latin typeface="Arial" panose="020B0604020202020204" pitchFamily="34" charset="0"/>
                    <a:cs typeface="Arial" panose="020B0604020202020204" pitchFamily="34" charset="0"/>
                  </a:rPr>
                  <a:t>DELEGACIÓN LA  PALMA</a:t>
                </a:r>
              </a:p>
            </p:txBody>
          </p:sp>
          <p:cxnSp>
            <p:nvCxnSpPr>
              <p:cNvPr id="123" name="122 Conector recto"/>
              <p:cNvCxnSpPr/>
              <p:nvPr/>
            </p:nvCxnSpPr>
            <p:spPr>
              <a:xfrm>
                <a:off x="5081315" y="11648163"/>
                <a:ext cx="3058810" cy="188"/>
              </a:xfrm>
              <a:prstGeom prst="line">
                <a:avLst/>
              </a:prstGeom>
              <a:ln w="38100"/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sp>
            <p:nvSpPr>
              <p:cNvPr id="124" name="123 Rectángulo redondeado"/>
              <p:cNvSpPr/>
              <p:nvPr/>
            </p:nvSpPr>
            <p:spPr>
              <a:xfrm>
                <a:off x="7023439" y="11925975"/>
                <a:ext cx="2576507" cy="1147895"/>
              </a:xfrm>
              <a:prstGeom prst="roundRect">
                <a:avLst/>
              </a:prstGeom>
              <a:ln w="38100"/>
              <a:effectLst>
                <a:glow rad="63500">
                  <a:schemeClr val="accent3">
                    <a:satMod val="175000"/>
                    <a:alpha val="40000"/>
                  </a:schemeClr>
                </a:glow>
              </a:effectLst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r>
                  <a:rPr lang="es-MX" sz="700" dirty="0">
                    <a:latin typeface="Arial" panose="020B0604020202020204" pitchFamily="34" charset="0"/>
                    <a:cs typeface="Arial" panose="020B0604020202020204" pitchFamily="34" charset="0"/>
                  </a:rPr>
                  <a:t>LIC. ESMERALDA  RIVAS VARGAS</a:t>
                </a:r>
              </a:p>
              <a:p>
                <a:pPr algn="ctr"/>
                <a:r>
                  <a:rPr lang="es-MX" sz="700" b="1" dirty="0">
                    <a:latin typeface="Arial" panose="020B0604020202020204" pitchFamily="34" charset="0"/>
                    <a:cs typeface="Arial" panose="020B0604020202020204" pitchFamily="34" charset="0"/>
                  </a:rPr>
                  <a:t>OFICIALÍA DE REGISTRO CIVIL 03</a:t>
                </a:r>
              </a:p>
              <a:p>
                <a:pPr algn="ctr"/>
                <a:r>
                  <a:rPr lang="es-MX" sz="700" b="1" dirty="0">
                    <a:latin typeface="Arial" panose="020B0604020202020204" pitchFamily="34" charset="0"/>
                    <a:cs typeface="Arial" panose="020B0604020202020204" pitchFamily="34" charset="0"/>
                  </a:rPr>
                  <a:t>DELEGACIÓN  DAMIÁN CARMONA</a:t>
                </a:r>
              </a:p>
            </p:txBody>
          </p:sp>
          <p:pic>
            <p:nvPicPr>
              <p:cNvPr id="151" name="150 Imagen"/>
              <p:cNvPicPr>
                <a:picLocks noChangeAspect="1"/>
              </p:cNvPicPr>
              <p:nvPr/>
            </p:nvPicPr>
            <p:blipFill>
              <a:blip r:embed="rId21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9574347" y="9936329"/>
                <a:ext cx="669014" cy="647291"/>
              </a:xfrm>
              <a:prstGeom prst="roundRect">
                <a:avLst>
                  <a:gd name="adj" fmla="val 16667"/>
                </a:avLst>
              </a:prstGeom>
              <a:ln>
                <a:noFill/>
              </a:ln>
              <a:effectLst>
                <a:outerShdw blurRad="76200" dist="38100" dir="7800000" algn="tl" rotWithShape="0">
                  <a:srgbClr val="000000">
                    <a:alpha val="40000"/>
                  </a:srgbClr>
                </a:outerShdw>
              </a:effectLst>
              <a:scene3d>
                <a:camera prst="orthographicFront"/>
                <a:lightRig rig="contrasting" dir="t">
                  <a:rot lat="0" lon="0" rev="4200000"/>
                </a:lightRig>
              </a:scene3d>
              <a:sp3d prstMaterial="plastic">
                <a:bevelT w="381000" h="114300" prst="relaxedInset"/>
                <a:contourClr>
                  <a:srgbClr val="969696"/>
                </a:contourClr>
              </a:sp3d>
            </p:spPr>
          </p:pic>
          <p:sp>
            <p:nvSpPr>
              <p:cNvPr id="26" name="Rectángulo redondeado 25"/>
              <p:cNvSpPr/>
              <p:nvPr/>
            </p:nvSpPr>
            <p:spPr>
              <a:xfrm>
                <a:off x="20394430" y="6155199"/>
                <a:ext cx="2525407" cy="5244060"/>
              </a:xfrm>
              <a:prstGeom prst="roundRect">
                <a:avLst/>
              </a:prstGeom>
              <a:noFill/>
              <a:ln w="38100">
                <a:solidFill>
                  <a:schemeClr val="tx1"/>
                </a:solidFill>
              </a:ln>
            </p:spPr>
            <p:style>
              <a:lnRef idx="0">
                <a:schemeClr val="accent5"/>
              </a:lnRef>
              <a:fillRef idx="3">
                <a:schemeClr val="accent5"/>
              </a:fillRef>
              <a:effectRef idx="3">
                <a:schemeClr val="accent5"/>
              </a:effectRef>
              <a:fontRef idx="minor">
                <a:schemeClr val="lt1"/>
              </a:fontRef>
            </p:style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R="189235" algn="ctr"/>
                <a:endParaRPr lang="es-MX" sz="500" b="1" dirty="0">
                  <a:solidFill>
                    <a:srgbClr val="000000"/>
                  </a:solidFill>
                  <a:latin typeface="+mj-lt"/>
                  <a:ea typeface="Calibri" panose="020F0502020204030204" pitchFamily="34" charset="0"/>
                  <a:cs typeface="Times New Roman" panose="02020603050405020304" pitchFamily="18" charset="0"/>
                </a:endParaRPr>
              </a:p>
              <a:p>
                <a:pPr marR="189235" algn="ctr"/>
                <a:endParaRPr lang="es-MX" sz="500" b="1" dirty="0">
                  <a:solidFill>
                    <a:srgbClr val="000000"/>
                  </a:solidFill>
                  <a:latin typeface="+mj-lt"/>
                  <a:ea typeface="Calibri" panose="020F0502020204030204" pitchFamily="34" charset="0"/>
                  <a:cs typeface="Times New Roman" panose="02020603050405020304" pitchFamily="18" charset="0"/>
                </a:endParaRPr>
              </a:p>
              <a:p>
                <a:pPr marR="189235" algn="ctr"/>
                <a:endParaRPr lang="es-MX" sz="500" b="1" dirty="0">
                  <a:solidFill>
                    <a:srgbClr val="000000"/>
                  </a:solidFill>
                  <a:latin typeface="+mj-lt"/>
                  <a:ea typeface="Calibri" panose="020F0502020204030204" pitchFamily="34" charset="0"/>
                  <a:cs typeface="Times New Roman" panose="02020603050405020304" pitchFamily="18" charset="0"/>
                </a:endParaRPr>
              </a:p>
              <a:p>
                <a:pPr marR="189235" algn="ctr"/>
                <a:endParaRPr lang="es-MX" sz="500" b="1" dirty="0">
                  <a:solidFill>
                    <a:srgbClr val="000000"/>
                  </a:solidFill>
                  <a:latin typeface="+mj-lt"/>
                  <a:ea typeface="Calibri" panose="020F0502020204030204" pitchFamily="34" charset="0"/>
                  <a:cs typeface="Times New Roman" panose="02020603050405020304" pitchFamily="18" charset="0"/>
                </a:endParaRPr>
              </a:p>
              <a:p>
                <a:pPr marR="189235" algn="ctr"/>
                <a:endParaRPr lang="es-MX" sz="500" b="1" dirty="0">
                  <a:solidFill>
                    <a:srgbClr val="000000"/>
                  </a:solidFill>
                  <a:latin typeface="+mj-lt"/>
                  <a:ea typeface="Calibri" panose="020F0502020204030204" pitchFamily="34" charset="0"/>
                  <a:cs typeface="Times New Roman" panose="02020603050405020304" pitchFamily="18" charset="0"/>
                </a:endParaRPr>
              </a:p>
              <a:p>
                <a:pPr marR="189235" algn="ctr"/>
                <a:endParaRPr lang="es-MX" sz="600" b="1" dirty="0">
                  <a:solidFill>
                    <a:srgbClr val="000000"/>
                  </a:solidFill>
                  <a:latin typeface="Arial" panose="020B0604020202020204" pitchFamily="34" charset="0"/>
                  <a:ea typeface="Calibri" panose="020F0502020204030204" pitchFamily="34" charset="0"/>
                  <a:cs typeface="Arial" panose="020B0604020202020204" pitchFamily="34" charset="0"/>
                </a:endParaRPr>
              </a:p>
              <a:p>
                <a:pPr marR="189235"/>
                <a:r>
                  <a:rPr lang="es-MX" sz="600" dirty="0" smtClean="0">
                    <a:solidFill>
                      <a:srgbClr val="000000"/>
                    </a:solidFill>
                    <a:latin typeface="Arial" panose="020B060402020202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             C.MARÍA YESENIA  RUIZ CASTRO </a:t>
                </a:r>
              </a:p>
              <a:p>
                <a:pPr marR="189235" algn="ctr"/>
                <a:r>
                  <a:rPr lang="es-MX" sz="600" b="1" dirty="0" smtClean="0">
                    <a:solidFill>
                      <a:srgbClr val="000000"/>
                    </a:solidFill>
                    <a:latin typeface="Arial" panose="020B060402020202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S</a:t>
                </a:r>
                <a:r>
                  <a:rPr lang="es-MX" sz="600" b="1" spc="-5" dirty="0" smtClean="0">
                    <a:solidFill>
                      <a:srgbClr val="000000"/>
                    </a:solidFill>
                    <a:latin typeface="Arial" panose="020B060402020202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I</a:t>
                </a:r>
                <a:r>
                  <a:rPr lang="es-MX" sz="600" b="1" dirty="0" smtClean="0">
                    <a:solidFill>
                      <a:srgbClr val="000000"/>
                    </a:solidFill>
                    <a:latin typeface="Arial" panose="020B060402020202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ST</a:t>
                </a:r>
                <a:r>
                  <a:rPr lang="es-MX" sz="600" b="1" spc="-5" dirty="0" smtClean="0">
                    <a:solidFill>
                      <a:srgbClr val="000000"/>
                    </a:solidFill>
                    <a:latin typeface="Arial" panose="020B060402020202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E</a:t>
                </a:r>
                <a:r>
                  <a:rPr lang="es-MX" sz="600" b="1" dirty="0" smtClean="0">
                    <a:solidFill>
                      <a:srgbClr val="000000"/>
                    </a:solidFill>
                    <a:latin typeface="Arial" panose="020B060402020202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MA</a:t>
                </a:r>
                <a:r>
                  <a:rPr lang="es-MX" sz="600" b="1" spc="-5" dirty="0" smtClean="0">
                    <a:solidFill>
                      <a:srgbClr val="000000"/>
                    </a:solidFill>
                    <a:latin typeface="Arial" panose="020B060402020202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 </a:t>
                </a:r>
                <a:r>
                  <a:rPr lang="es-MX" sz="600" b="1" dirty="0">
                    <a:solidFill>
                      <a:srgbClr val="000000"/>
                    </a:solidFill>
                    <a:latin typeface="Arial" panose="020B060402020202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MU</a:t>
                </a:r>
                <a:r>
                  <a:rPr lang="es-MX" sz="600" b="1" spc="-5" dirty="0">
                    <a:solidFill>
                      <a:srgbClr val="000000"/>
                    </a:solidFill>
                    <a:latin typeface="Arial" panose="020B060402020202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NICIP</a:t>
                </a:r>
                <a:r>
                  <a:rPr lang="es-MX" sz="600" b="1" dirty="0">
                    <a:solidFill>
                      <a:srgbClr val="000000"/>
                    </a:solidFill>
                    <a:latin typeface="Arial" panose="020B060402020202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AL</a:t>
                </a:r>
                <a:r>
                  <a:rPr lang="es-MX" sz="600" b="1" spc="5" dirty="0">
                    <a:solidFill>
                      <a:srgbClr val="000000"/>
                    </a:solidFill>
                    <a:latin typeface="Arial" panose="020B060402020202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 </a:t>
                </a:r>
                <a:r>
                  <a:rPr lang="es-MX" sz="600" b="1" dirty="0">
                    <a:solidFill>
                      <a:srgbClr val="000000"/>
                    </a:solidFill>
                    <a:latin typeface="Arial" panose="020B060402020202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D</a:t>
                </a:r>
                <a:r>
                  <a:rPr lang="es-MX" sz="600" b="1" spc="-5" dirty="0">
                    <a:solidFill>
                      <a:srgbClr val="000000"/>
                    </a:solidFill>
                    <a:latin typeface="Arial" panose="020B060402020202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I</a:t>
                </a:r>
                <a:r>
                  <a:rPr lang="es-MX" sz="600" b="1" dirty="0">
                    <a:solidFill>
                      <a:srgbClr val="000000"/>
                    </a:solidFill>
                    <a:latin typeface="Arial" panose="020B060402020202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F</a:t>
                </a:r>
                <a:endParaRPr lang="es-MX" sz="600" dirty="0">
                  <a:latin typeface="Arial" panose="020B0604020202020204" pitchFamily="34" charset="0"/>
                  <a:ea typeface="Calibri" panose="020F0502020204030204" pitchFamily="34" charset="0"/>
                  <a:cs typeface="Arial" panose="020B0604020202020204" pitchFamily="34" charset="0"/>
                </a:endParaRPr>
              </a:p>
              <a:p>
                <a:pPr marR="189235" algn="ctr"/>
                <a:r>
                  <a:rPr lang="es-MX" sz="600" dirty="0" smtClean="0">
                    <a:solidFill>
                      <a:srgbClr val="000000"/>
                    </a:solidFill>
                    <a:latin typeface="Arial" panose="020B060402020202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CORDINADORA</a:t>
                </a:r>
                <a:endParaRPr lang="es-MX" sz="600" dirty="0">
                  <a:latin typeface="Arial" panose="020B0604020202020204" pitchFamily="34" charset="0"/>
                  <a:ea typeface="Calibri" panose="020F0502020204030204" pitchFamily="34" charset="0"/>
                  <a:cs typeface="Arial" panose="020B0604020202020204" pitchFamily="34" charset="0"/>
                </a:endParaRPr>
              </a:p>
              <a:p>
                <a:pPr marR="189235"/>
                <a:endParaRPr lang="es-MX" sz="600" dirty="0">
                  <a:solidFill>
                    <a:srgbClr val="000000"/>
                  </a:solidFill>
                  <a:latin typeface="+mj-lt"/>
                  <a:ea typeface="Calibri" panose="020F0502020204030204" pitchFamily="34" charset="0"/>
                  <a:cs typeface="Times New Roman" panose="02020603050405020304" pitchFamily="18" charset="0"/>
                </a:endParaRPr>
              </a:p>
              <a:p>
                <a:pPr marR="189235"/>
                <a:r>
                  <a:rPr lang="es-MX" sz="600" dirty="0" smtClean="0">
                    <a:solidFill>
                      <a:srgbClr val="000000"/>
                    </a:solidFill>
                    <a:latin typeface="Arial" panose="020B060402020202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C.GUSTAVO </a:t>
                </a:r>
                <a:r>
                  <a:rPr lang="es-MX" sz="600" dirty="0">
                    <a:solidFill>
                      <a:srgbClr val="000000"/>
                    </a:solidFill>
                    <a:latin typeface="Arial" panose="020B060402020202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ADOLFO FONSECA ZÚÑIGA </a:t>
                </a:r>
              </a:p>
              <a:p>
                <a:pPr marR="189235"/>
                <a:r>
                  <a:rPr lang="es-MX" sz="600" dirty="0">
                    <a:solidFill>
                      <a:srgbClr val="000000"/>
                    </a:solidFill>
                    <a:latin typeface="Arial" panose="020B060402020202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SECRETARIO EJECUTIVO</a:t>
                </a:r>
                <a:endParaRPr lang="es-MX" sz="600" dirty="0">
                  <a:latin typeface="Arial" panose="020B0604020202020204" pitchFamily="34" charset="0"/>
                  <a:ea typeface="Calibri" panose="020F0502020204030204" pitchFamily="34" charset="0"/>
                  <a:cs typeface="Arial" panose="020B0604020202020204" pitchFamily="34" charset="0"/>
                </a:endParaRPr>
              </a:p>
              <a:p>
                <a:pPr marR="189235"/>
                <a:r>
                  <a:rPr lang="es-MX" sz="600" dirty="0" smtClean="0">
                    <a:solidFill>
                      <a:srgbClr val="000000"/>
                    </a:solidFill>
                    <a:latin typeface="Arial" panose="020B060402020202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TEC.AMALIA </a:t>
                </a:r>
                <a:r>
                  <a:rPr lang="es-MX" sz="600" dirty="0">
                    <a:solidFill>
                      <a:srgbClr val="000000"/>
                    </a:solidFill>
                    <a:latin typeface="Arial" panose="020B060402020202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TORRES MARTÍNEZ</a:t>
                </a:r>
              </a:p>
              <a:p>
                <a:pPr marR="189235"/>
                <a:r>
                  <a:rPr lang="es-MX" sz="600" dirty="0">
                    <a:solidFill>
                      <a:srgbClr val="000000"/>
                    </a:solidFill>
                    <a:latin typeface="Arial" panose="020B060402020202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SECRETARIA </a:t>
                </a:r>
                <a:r>
                  <a:rPr lang="es-MX" sz="600" dirty="0" smtClean="0">
                    <a:solidFill>
                      <a:srgbClr val="000000"/>
                    </a:solidFill>
                    <a:latin typeface="Arial" panose="020B060402020202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A </a:t>
                </a:r>
                <a:endParaRPr lang="es-MX" sz="600" dirty="0">
                  <a:latin typeface="Arial" panose="020B0604020202020204" pitchFamily="34" charset="0"/>
                  <a:ea typeface="Calibri" panose="020F0502020204030204" pitchFamily="34" charset="0"/>
                  <a:cs typeface="Arial" panose="020B0604020202020204" pitchFamily="34" charset="0"/>
                </a:endParaRPr>
              </a:p>
              <a:p>
                <a:pPr marR="189235"/>
                <a:r>
                  <a:rPr lang="es-MX" sz="600" dirty="0" smtClean="0">
                    <a:solidFill>
                      <a:srgbClr val="000000"/>
                    </a:solidFill>
                    <a:latin typeface="Arial" panose="020B060402020202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LIC.DELTA </a:t>
                </a:r>
                <a:r>
                  <a:rPr lang="es-MX" sz="600" dirty="0">
                    <a:solidFill>
                      <a:srgbClr val="000000"/>
                    </a:solidFill>
                    <a:latin typeface="Arial" panose="020B060402020202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CAROLINA MARTÍNEZ MARTÍNEZ</a:t>
                </a:r>
              </a:p>
              <a:p>
                <a:pPr marR="189235"/>
                <a:r>
                  <a:rPr lang="es-MX" sz="600" dirty="0">
                    <a:solidFill>
                      <a:srgbClr val="000000"/>
                    </a:solidFill>
                    <a:latin typeface="Arial" panose="020B060402020202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SECRETARIA </a:t>
                </a:r>
                <a:r>
                  <a:rPr lang="es-MX" sz="600" dirty="0" smtClean="0">
                    <a:solidFill>
                      <a:srgbClr val="000000"/>
                    </a:solidFill>
                    <a:latin typeface="Arial" panose="020B060402020202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F</a:t>
                </a:r>
                <a:endParaRPr lang="es-MX" sz="600" dirty="0">
                  <a:latin typeface="Arial" panose="020B0604020202020204" pitchFamily="34" charset="0"/>
                  <a:ea typeface="Calibri" panose="020F0502020204030204" pitchFamily="34" charset="0"/>
                  <a:cs typeface="Arial" panose="020B0604020202020204" pitchFamily="34" charset="0"/>
                </a:endParaRPr>
              </a:p>
              <a:p>
                <a:pPr marR="189235"/>
                <a:r>
                  <a:rPr lang="es-MX" sz="600" dirty="0" smtClean="0">
                    <a:solidFill>
                      <a:srgbClr val="000000"/>
                    </a:solidFill>
                    <a:latin typeface="Arial" panose="020B060402020202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LIC.LEONARDO </a:t>
                </a:r>
                <a:r>
                  <a:rPr lang="es-MX" sz="600" dirty="0">
                    <a:solidFill>
                      <a:srgbClr val="000000"/>
                    </a:solidFill>
                    <a:latin typeface="Arial" panose="020B060402020202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RIVELINO VALADEZ HERNÁNDEZ </a:t>
                </a:r>
                <a:endParaRPr lang="es-MX" sz="600" dirty="0">
                  <a:latin typeface="Arial" panose="020B0604020202020204" pitchFamily="34" charset="0"/>
                  <a:ea typeface="Calibri" panose="020F0502020204030204" pitchFamily="34" charset="0"/>
                  <a:cs typeface="Arial" panose="020B0604020202020204" pitchFamily="34" charset="0"/>
                </a:endParaRPr>
              </a:p>
              <a:p>
                <a:pPr marR="189235"/>
                <a:r>
                  <a:rPr lang="es-MX" sz="600" dirty="0">
                    <a:solidFill>
                      <a:srgbClr val="000000"/>
                    </a:solidFill>
                    <a:latin typeface="Arial" panose="020B060402020202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AUXILIAR ADMINISTRATIVO </a:t>
                </a:r>
                <a:r>
                  <a:rPr lang="es-MX" sz="600" dirty="0" smtClean="0">
                    <a:solidFill>
                      <a:srgbClr val="000000"/>
                    </a:solidFill>
                    <a:latin typeface="Arial" panose="020B060402020202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C</a:t>
                </a:r>
                <a:endParaRPr lang="es-MX" sz="600" dirty="0">
                  <a:solidFill>
                    <a:srgbClr val="000000"/>
                  </a:solidFill>
                  <a:latin typeface="Arial" panose="020B0604020202020204" pitchFamily="34" charset="0"/>
                  <a:ea typeface="Calibri" panose="020F0502020204030204" pitchFamily="34" charset="0"/>
                  <a:cs typeface="Arial" panose="020B0604020202020204" pitchFamily="34" charset="0"/>
                </a:endParaRPr>
              </a:p>
              <a:p>
                <a:pPr marR="189235"/>
                <a:r>
                  <a:rPr lang="es-MX" sz="600" dirty="0" smtClean="0">
                    <a:solidFill>
                      <a:srgbClr val="000000"/>
                    </a:solidFill>
                    <a:latin typeface="Arial" panose="020B060402020202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C.ERICK </a:t>
                </a:r>
                <a:r>
                  <a:rPr lang="es-MX" sz="600" dirty="0">
                    <a:solidFill>
                      <a:srgbClr val="000000"/>
                    </a:solidFill>
                    <a:latin typeface="Arial" panose="020B060402020202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ADALBERTO ARRIAGA ZÚÑIGA</a:t>
                </a:r>
              </a:p>
              <a:p>
                <a:pPr marR="189235"/>
                <a:r>
                  <a:rPr lang="es-MX" sz="600" dirty="0" smtClean="0">
                    <a:solidFill>
                      <a:srgbClr val="000000"/>
                    </a:solidFill>
                    <a:latin typeface="Arial" panose="020B060402020202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SUPERISOR DE OBRA D</a:t>
                </a:r>
                <a:endParaRPr lang="es-MX" sz="600" dirty="0">
                  <a:latin typeface="Arial" panose="020B0604020202020204" pitchFamily="34" charset="0"/>
                  <a:ea typeface="Calibri" panose="020F0502020204030204" pitchFamily="34" charset="0"/>
                  <a:cs typeface="Arial" panose="020B0604020202020204" pitchFamily="34" charset="0"/>
                </a:endParaRPr>
              </a:p>
              <a:p>
                <a:pPr marR="189235"/>
                <a:r>
                  <a:rPr lang="es-MX" sz="600" dirty="0" smtClean="0">
                    <a:solidFill>
                      <a:srgbClr val="000000"/>
                    </a:solidFill>
                    <a:latin typeface="Arial" panose="020B060402020202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C.MA</a:t>
                </a:r>
                <a:r>
                  <a:rPr lang="es-MX" sz="600" dirty="0">
                    <a:solidFill>
                      <a:srgbClr val="000000"/>
                    </a:solidFill>
                    <a:latin typeface="Arial" panose="020B060402020202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. DE JESÚS MARTÍNEZ FORTANELLI</a:t>
                </a:r>
              </a:p>
              <a:p>
                <a:pPr marR="189235"/>
                <a:r>
                  <a:rPr lang="es-MX" sz="600" dirty="0">
                    <a:solidFill>
                      <a:srgbClr val="000000"/>
                    </a:solidFill>
                    <a:latin typeface="Arial" panose="020B060402020202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ENCARGADA DE ALIMENTACION  </a:t>
                </a:r>
                <a:r>
                  <a:rPr lang="es-MX" sz="600" dirty="0" smtClean="0">
                    <a:solidFill>
                      <a:srgbClr val="000000"/>
                    </a:solidFill>
                    <a:latin typeface="Arial" panose="020B060402020202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B</a:t>
                </a:r>
                <a:endParaRPr lang="es-MX" sz="600" dirty="0">
                  <a:latin typeface="Arial" panose="020B0604020202020204" pitchFamily="34" charset="0"/>
                  <a:ea typeface="Calibri" panose="020F0502020204030204" pitchFamily="34" charset="0"/>
                  <a:cs typeface="Arial" panose="020B0604020202020204" pitchFamily="34" charset="0"/>
                </a:endParaRPr>
              </a:p>
              <a:p>
                <a:pPr marR="189235"/>
                <a:r>
                  <a:rPr lang="es-MX" sz="600" dirty="0" smtClean="0">
                    <a:solidFill>
                      <a:srgbClr val="000000"/>
                    </a:solidFill>
                    <a:latin typeface="Arial" panose="020B060402020202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C.ERNESTO </a:t>
                </a:r>
                <a:r>
                  <a:rPr lang="es-MX" sz="600" dirty="0">
                    <a:solidFill>
                      <a:srgbClr val="000000"/>
                    </a:solidFill>
                    <a:latin typeface="Arial" panose="020B060402020202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MALDONADO RUIZ </a:t>
                </a:r>
              </a:p>
              <a:p>
                <a:pPr marR="189235"/>
                <a:r>
                  <a:rPr lang="es-MX" sz="600" dirty="0">
                    <a:solidFill>
                      <a:srgbClr val="000000"/>
                    </a:solidFill>
                    <a:latin typeface="Arial" panose="020B060402020202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CHOFER C</a:t>
                </a:r>
                <a:endParaRPr lang="es-MX" sz="600" dirty="0">
                  <a:latin typeface="Arial" panose="020B0604020202020204" pitchFamily="34" charset="0"/>
                  <a:ea typeface="Calibri" panose="020F0502020204030204" pitchFamily="34" charset="0"/>
                  <a:cs typeface="Arial" panose="020B0604020202020204" pitchFamily="34" charset="0"/>
                </a:endParaRPr>
              </a:p>
              <a:p>
                <a:pPr marR="189235"/>
                <a:r>
                  <a:rPr lang="es-MX" sz="600" dirty="0" smtClean="0">
                    <a:solidFill>
                      <a:srgbClr val="000000"/>
                    </a:solidFill>
                    <a:latin typeface="Arial" panose="020B060402020202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T.S.SARA </a:t>
                </a:r>
                <a:r>
                  <a:rPr lang="es-MX" sz="600" dirty="0">
                    <a:solidFill>
                      <a:srgbClr val="000000"/>
                    </a:solidFill>
                    <a:latin typeface="Arial" panose="020B060402020202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LILIA ROBLES HERNÁNDEZ </a:t>
                </a:r>
              </a:p>
              <a:p>
                <a:pPr marR="189235"/>
                <a:r>
                  <a:rPr lang="es-MX" sz="600" dirty="0">
                    <a:solidFill>
                      <a:srgbClr val="000000"/>
                    </a:solidFill>
                    <a:latin typeface="Arial" panose="020B060402020202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TRABAJADORA </a:t>
                </a:r>
                <a:r>
                  <a:rPr lang="es-MX" sz="600" dirty="0" smtClean="0">
                    <a:solidFill>
                      <a:srgbClr val="000000"/>
                    </a:solidFill>
                    <a:latin typeface="Arial" panose="020B060402020202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SOCIAL A</a:t>
                </a:r>
                <a:endParaRPr lang="es-MX" sz="600" dirty="0">
                  <a:latin typeface="Arial" panose="020B0604020202020204" pitchFamily="34" charset="0"/>
                  <a:ea typeface="Calibri" panose="020F0502020204030204" pitchFamily="34" charset="0"/>
                  <a:cs typeface="Arial" panose="020B0604020202020204" pitchFamily="34" charset="0"/>
                </a:endParaRPr>
              </a:p>
              <a:p>
                <a:pPr marR="189235"/>
                <a:r>
                  <a:rPr lang="es-MX" sz="600" dirty="0" smtClean="0">
                    <a:solidFill>
                      <a:srgbClr val="000000"/>
                    </a:solidFill>
                    <a:latin typeface="Arial" panose="020B060402020202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LIC. ALAN </a:t>
                </a:r>
                <a:r>
                  <a:rPr lang="es-MX" sz="600" dirty="0">
                    <a:solidFill>
                      <a:srgbClr val="000000"/>
                    </a:solidFill>
                    <a:latin typeface="Arial" panose="020B060402020202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JAVIER TELLO LOREDO </a:t>
                </a:r>
              </a:p>
              <a:p>
                <a:pPr marR="189235"/>
                <a:r>
                  <a:rPr lang="es-MX" sz="600" dirty="0">
                    <a:solidFill>
                      <a:srgbClr val="000000"/>
                    </a:solidFill>
                    <a:latin typeface="Arial" panose="020B060402020202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PSICOLOGO</a:t>
                </a:r>
                <a:endParaRPr lang="es-MX" sz="600" dirty="0">
                  <a:latin typeface="Arial" panose="020B0604020202020204" pitchFamily="34" charset="0"/>
                  <a:ea typeface="Calibri" panose="020F0502020204030204" pitchFamily="34" charset="0"/>
                  <a:cs typeface="Arial" panose="020B0604020202020204" pitchFamily="34" charset="0"/>
                </a:endParaRPr>
              </a:p>
              <a:p>
                <a:pPr marR="189235"/>
                <a:r>
                  <a:rPr lang="es-MX" sz="600" dirty="0" smtClean="0">
                    <a:solidFill>
                      <a:srgbClr val="000000"/>
                    </a:solidFill>
                    <a:latin typeface="Arial" panose="020B060402020202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C.CESAR OCTAVIO  </a:t>
                </a:r>
                <a:r>
                  <a:rPr lang="es-MX" sz="600" dirty="0">
                    <a:solidFill>
                      <a:srgbClr val="000000"/>
                    </a:solidFill>
                    <a:latin typeface="Arial" panose="020B060402020202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BALDERAS VARGAS </a:t>
                </a:r>
              </a:p>
              <a:p>
                <a:pPr marR="189235"/>
                <a:r>
                  <a:rPr lang="es-MX" sz="600" dirty="0">
                    <a:solidFill>
                      <a:srgbClr val="000000"/>
                    </a:solidFill>
                    <a:latin typeface="Arial" panose="020B060402020202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CHOFER D</a:t>
                </a:r>
                <a:endParaRPr lang="es-MX" sz="600" dirty="0">
                  <a:latin typeface="Arial" panose="020B0604020202020204" pitchFamily="34" charset="0"/>
                  <a:ea typeface="Calibri" panose="020F0502020204030204" pitchFamily="34" charset="0"/>
                  <a:cs typeface="Arial" panose="020B0604020202020204" pitchFamily="34" charset="0"/>
                </a:endParaRPr>
              </a:p>
              <a:p>
                <a:pPr marR="189235"/>
                <a:r>
                  <a:rPr lang="es-MX" sz="600" dirty="0" smtClean="0">
                    <a:solidFill>
                      <a:srgbClr val="000000"/>
                    </a:solidFill>
                    <a:latin typeface="Arial" panose="020B060402020202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LIC.ANA </a:t>
                </a:r>
                <a:r>
                  <a:rPr lang="es-MX" sz="600" dirty="0">
                    <a:solidFill>
                      <a:srgbClr val="000000"/>
                    </a:solidFill>
                    <a:latin typeface="Arial" panose="020B060402020202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LAURA TORRES FLORES </a:t>
                </a:r>
              </a:p>
              <a:p>
                <a:pPr marR="189235"/>
                <a:r>
                  <a:rPr lang="es-MX" sz="600" dirty="0" smtClean="0">
                    <a:solidFill>
                      <a:srgbClr val="000000"/>
                    </a:solidFill>
                    <a:latin typeface="Arial" panose="020B060402020202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AYUDANTE GENERAL H</a:t>
                </a:r>
                <a:endParaRPr lang="es-MX" sz="600" dirty="0">
                  <a:solidFill>
                    <a:srgbClr val="000000"/>
                  </a:solidFill>
                  <a:latin typeface="Arial" panose="020B0604020202020204" pitchFamily="34" charset="0"/>
                  <a:ea typeface="Calibri" panose="020F0502020204030204" pitchFamily="34" charset="0"/>
                  <a:cs typeface="Arial" panose="020B0604020202020204" pitchFamily="34" charset="0"/>
                </a:endParaRPr>
              </a:p>
              <a:p>
                <a:pPr marR="189235"/>
                <a:r>
                  <a:rPr lang="es-MX" sz="600" dirty="0" smtClean="0">
                    <a:solidFill>
                      <a:srgbClr val="000000"/>
                    </a:solidFill>
                    <a:latin typeface="Arial" panose="020B060402020202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C.ARTURO </a:t>
                </a:r>
                <a:r>
                  <a:rPr lang="es-MX" sz="600" dirty="0">
                    <a:solidFill>
                      <a:srgbClr val="000000"/>
                    </a:solidFill>
                    <a:latin typeface="Arial" panose="020B060402020202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DE JESUS HERNANDEZ SANCHEZ</a:t>
                </a:r>
              </a:p>
              <a:p>
                <a:pPr marR="189235"/>
                <a:r>
                  <a:rPr lang="es-MX" sz="600" dirty="0">
                    <a:solidFill>
                      <a:srgbClr val="000000"/>
                    </a:solidFill>
                    <a:latin typeface="Arial" panose="020B060402020202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AUXILIAR ADMINISTRATIVO </a:t>
                </a:r>
                <a:r>
                  <a:rPr lang="es-MX" sz="600" dirty="0" smtClean="0">
                    <a:solidFill>
                      <a:srgbClr val="000000"/>
                    </a:solidFill>
                    <a:latin typeface="Arial" panose="020B060402020202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 I</a:t>
                </a:r>
                <a:endParaRPr lang="es-MX" sz="600" dirty="0">
                  <a:latin typeface="Arial" panose="020B0604020202020204" pitchFamily="34" charset="0"/>
                  <a:ea typeface="Calibri" panose="020F0502020204030204" pitchFamily="34" charset="0"/>
                  <a:cs typeface="Arial" panose="020B0604020202020204" pitchFamily="34" charset="0"/>
                </a:endParaRPr>
              </a:p>
              <a:p>
                <a:pPr marR="189235"/>
                <a:r>
                  <a:rPr lang="es-MX" sz="600" dirty="0" smtClean="0">
                    <a:solidFill>
                      <a:srgbClr val="000000"/>
                    </a:solidFill>
                    <a:latin typeface="Arial" panose="020B060402020202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T.S.MARIELA ROMERO </a:t>
                </a:r>
                <a:r>
                  <a:rPr lang="es-MX" sz="600" dirty="0">
                    <a:solidFill>
                      <a:srgbClr val="000000"/>
                    </a:solidFill>
                    <a:latin typeface="Arial" panose="020B060402020202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PRADO </a:t>
                </a:r>
              </a:p>
              <a:p>
                <a:pPr marR="189235"/>
                <a:r>
                  <a:rPr lang="es-MX" sz="600" dirty="0">
                    <a:solidFill>
                      <a:srgbClr val="000000"/>
                    </a:solidFill>
                    <a:latin typeface="Arial" panose="020B060402020202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TRABAJADORA </a:t>
                </a:r>
                <a:r>
                  <a:rPr lang="es-MX" sz="600" dirty="0" smtClean="0">
                    <a:solidFill>
                      <a:srgbClr val="000000"/>
                    </a:solidFill>
                    <a:latin typeface="Arial" panose="020B060402020202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SOCIAL C</a:t>
                </a:r>
                <a:endParaRPr lang="es-MX" sz="600" dirty="0">
                  <a:solidFill>
                    <a:schemeClr val="tx1"/>
                  </a:solidFill>
                  <a:latin typeface="Arial" panose="020B0604020202020204" pitchFamily="34" charset="0"/>
                  <a:ea typeface="Calibri" panose="020F0502020204030204" pitchFamily="34" charset="0"/>
                  <a:cs typeface="Arial" panose="020B0604020202020204" pitchFamily="34" charset="0"/>
                </a:endParaRPr>
              </a:p>
              <a:p>
                <a:pPr marR="189235"/>
                <a:r>
                  <a:rPr lang="es-MX" sz="600" dirty="0" smtClean="0">
                    <a:solidFill>
                      <a:schemeClr val="tx1"/>
                    </a:solidFill>
                    <a:latin typeface="Arial" panose="020B060402020202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C.JOSE </a:t>
                </a:r>
                <a:r>
                  <a:rPr lang="es-MX" sz="600" dirty="0">
                    <a:solidFill>
                      <a:schemeClr val="tx1"/>
                    </a:solidFill>
                    <a:latin typeface="Arial" panose="020B060402020202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DE JESUS </a:t>
                </a:r>
                <a:r>
                  <a:rPr lang="es-MX" sz="600" dirty="0" smtClean="0">
                    <a:solidFill>
                      <a:schemeClr val="tx1"/>
                    </a:solidFill>
                    <a:latin typeface="Arial" panose="020B060402020202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 CASTILLO </a:t>
                </a:r>
                <a:r>
                  <a:rPr lang="es-MX" sz="600" dirty="0">
                    <a:solidFill>
                      <a:schemeClr val="tx1"/>
                    </a:solidFill>
                    <a:latin typeface="Arial" panose="020B060402020202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CASTRO</a:t>
                </a:r>
              </a:p>
              <a:p>
                <a:pPr marR="189235"/>
                <a:r>
                  <a:rPr lang="es-MX" sz="600" dirty="0" smtClean="0">
                    <a:solidFill>
                      <a:schemeClr val="tx1"/>
                    </a:solidFill>
                    <a:latin typeface="Arial" panose="020B060402020202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AYUDANTE GENERAL D</a:t>
                </a:r>
                <a:endParaRPr lang="es-MX" sz="600" dirty="0">
                  <a:latin typeface="Arial" panose="020B0604020202020204" pitchFamily="34" charset="0"/>
                  <a:ea typeface="Calibri" panose="020F0502020204030204" pitchFamily="34" charset="0"/>
                  <a:cs typeface="Arial" panose="020B0604020202020204" pitchFamily="34" charset="0"/>
                </a:endParaRPr>
              </a:p>
              <a:p>
                <a:pPr marR="189235"/>
                <a:r>
                  <a:rPr lang="es-MX" sz="600" dirty="0" smtClean="0">
                    <a:solidFill>
                      <a:srgbClr val="000000"/>
                    </a:solidFill>
                    <a:latin typeface="Arial" panose="020B060402020202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DRA.RITA </a:t>
                </a:r>
                <a:r>
                  <a:rPr lang="es-MX" sz="600" dirty="0">
                    <a:solidFill>
                      <a:srgbClr val="000000"/>
                    </a:solidFill>
                    <a:latin typeface="Arial" panose="020B060402020202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GRETCHEN </a:t>
                </a:r>
                <a:r>
                  <a:rPr lang="es-MX" sz="600" dirty="0" smtClean="0">
                    <a:solidFill>
                      <a:srgbClr val="000000"/>
                    </a:solidFill>
                    <a:latin typeface="Arial" panose="020B060402020202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 RAZO </a:t>
                </a:r>
                <a:r>
                  <a:rPr lang="es-MX" sz="600" dirty="0">
                    <a:solidFill>
                      <a:srgbClr val="000000"/>
                    </a:solidFill>
                    <a:latin typeface="Arial" panose="020B060402020202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CUELLAR</a:t>
                </a:r>
              </a:p>
              <a:p>
                <a:pPr marR="189235"/>
                <a:r>
                  <a:rPr lang="es-MX" sz="600" dirty="0">
                    <a:solidFill>
                      <a:srgbClr val="000000"/>
                    </a:solidFill>
                    <a:latin typeface="Arial" panose="020B060402020202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DOCTORA</a:t>
                </a:r>
                <a:endParaRPr lang="es-MX" sz="600" dirty="0">
                  <a:latin typeface="Arial" panose="020B0604020202020204" pitchFamily="34" charset="0"/>
                  <a:ea typeface="Calibri" panose="020F0502020204030204" pitchFamily="34" charset="0"/>
                  <a:cs typeface="Arial" panose="020B0604020202020204" pitchFamily="34" charset="0"/>
                </a:endParaRPr>
              </a:p>
              <a:p>
                <a:pPr marR="189235"/>
                <a:r>
                  <a:rPr lang="es-MX" sz="600" dirty="0" smtClean="0">
                    <a:solidFill>
                      <a:srgbClr val="000000"/>
                    </a:solidFill>
                    <a:latin typeface="Arial" panose="020B060402020202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LIC.ANA </a:t>
                </a:r>
                <a:r>
                  <a:rPr lang="es-MX" sz="600" dirty="0">
                    <a:solidFill>
                      <a:srgbClr val="000000"/>
                    </a:solidFill>
                    <a:latin typeface="Arial" panose="020B060402020202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LUISA RAMÍREZ RANGEL</a:t>
                </a:r>
              </a:p>
              <a:p>
                <a:pPr marR="189235"/>
                <a:r>
                  <a:rPr lang="es-MX" sz="600" dirty="0">
                    <a:solidFill>
                      <a:srgbClr val="000000"/>
                    </a:solidFill>
                    <a:latin typeface="Arial" panose="020B060402020202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JURIDICO </a:t>
                </a:r>
                <a:r>
                  <a:rPr lang="es-MX" sz="600" dirty="0" smtClean="0">
                    <a:solidFill>
                      <a:srgbClr val="000000"/>
                    </a:solidFill>
                    <a:latin typeface="Arial" panose="020B060402020202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 B</a:t>
                </a:r>
                <a:endParaRPr lang="es-MX" sz="600" dirty="0">
                  <a:latin typeface="Arial" panose="020B0604020202020204" pitchFamily="34" charset="0"/>
                  <a:ea typeface="Calibri" panose="020F0502020204030204" pitchFamily="34" charset="0"/>
                  <a:cs typeface="Arial" panose="020B0604020202020204" pitchFamily="34" charset="0"/>
                </a:endParaRPr>
              </a:p>
              <a:p>
                <a:pPr marR="189235"/>
                <a:r>
                  <a:rPr lang="es-MX" sz="600" dirty="0" smtClean="0">
                    <a:solidFill>
                      <a:srgbClr val="000000"/>
                    </a:solidFill>
                    <a:latin typeface="Arial" panose="020B060402020202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C.JOSÉ </a:t>
                </a:r>
                <a:r>
                  <a:rPr lang="es-MX" sz="600" dirty="0">
                    <a:solidFill>
                      <a:srgbClr val="000000"/>
                    </a:solidFill>
                    <a:latin typeface="Arial" panose="020B060402020202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SERVANDO IBARRA CASTILLO</a:t>
                </a:r>
              </a:p>
              <a:p>
                <a:pPr marR="189235"/>
                <a:r>
                  <a:rPr lang="es-MX" sz="600" dirty="0">
                    <a:solidFill>
                      <a:srgbClr val="000000"/>
                    </a:solidFill>
                    <a:latin typeface="Arial" panose="020B060402020202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AUXILIAR </a:t>
                </a:r>
                <a:r>
                  <a:rPr lang="es-MX" sz="600" dirty="0" smtClean="0">
                    <a:solidFill>
                      <a:srgbClr val="000000"/>
                    </a:solidFill>
                    <a:latin typeface="Arial" panose="020B060402020202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ADMINISTRATIVO F</a:t>
                </a:r>
              </a:p>
              <a:p>
                <a:pPr marR="189235"/>
                <a:r>
                  <a:rPr lang="es-MX" sz="600" dirty="0" smtClean="0">
                    <a:solidFill>
                      <a:srgbClr val="000000"/>
                    </a:solidFill>
                    <a:latin typeface="Arial" panose="020B060402020202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ESTUARDO CHAVIRA ALVARADO</a:t>
                </a:r>
              </a:p>
              <a:p>
                <a:pPr marR="189235"/>
                <a:r>
                  <a:rPr lang="es-MX" sz="600" dirty="0" smtClean="0">
                    <a:solidFill>
                      <a:srgbClr val="000000"/>
                    </a:solidFill>
                    <a:latin typeface="Arial" panose="020B060402020202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ENCARGADO DE ALIMENTACION  A</a:t>
                </a:r>
              </a:p>
              <a:p>
                <a:pPr marR="189235"/>
                <a:r>
                  <a:rPr lang="es-MX" sz="600" dirty="0" smtClean="0">
                    <a:solidFill>
                      <a:srgbClr val="000000"/>
                    </a:solidFill>
                    <a:latin typeface="Arial" panose="020B060402020202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OMAR ALEJANDRO RODRIGUEZ MONTOYA</a:t>
                </a:r>
              </a:p>
              <a:p>
                <a:pPr marR="189235"/>
                <a:r>
                  <a:rPr lang="es-MX" sz="600" dirty="0" smtClean="0">
                    <a:solidFill>
                      <a:srgbClr val="000000"/>
                    </a:solidFill>
                    <a:latin typeface="Arial" panose="020B060402020202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CHOFER E</a:t>
                </a:r>
              </a:p>
              <a:p>
                <a:pPr marR="189235"/>
                <a:r>
                  <a:rPr lang="es-MX" sz="600" dirty="0" smtClean="0">
                    <a:solidFill>
                      <a:srgbClr val="000000"/>
                    </a:solidFill>
                    <a:latin typeface="Arial" panose="020B060402020202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MARIA DOLORES RENDON ZARRAGA</a:t>
                </a:r>
              </a:p>
              <a:p>
                <a:pPr marR="189235"/>
                <a:r>
                  <a:rPr lang="es-MX" sz="600" dirty="0" smtClean="0">
                    <a:solidFill>
                      <a:srgbClr val="000000"/>
                    </a:solidFill>
                    <a:latin typeface="Arial" panose="020B060402020202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AUXILIAR ADMINISTRATIVO I</a:t>
                </a:r>
              </a:p>
              <a:p>
                <a:pPr marR="189235"/>
                <a:r>
                  <a:rPr lang="es-MX" sz="600" dirty="0" smtClean="0">
                    <a:solidFill>
                      <a:srgbClr val="000000"/>
                    </a:solidFill>
                    <a:latin typeface="Arial" panose="020B060402020202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CARLOS ALFREDO TELLO LOREDO</a:t>
                </a:r>
              </a:p>
              <a:p>
                <a:pPr marR="189235"/>
                <a:r>
                  <a:rPr lang="es-MX" sz="600" dirty="0" smtClean="0">
                    <a:solidFill>
                      <a:srgbClr val="000000"/>
                    </a:solidFill>
                    <a:latin typeface="Arial" panose="020B060402020202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AUXILIAR ADMINISTRATIVO I</a:t>
                </a:r>
              </a:p>
            </p:txBody>
          </p:sp>
          <p:sp>
            <p:nvSpPr>
              <p:cNvPr id="172" name="126 Rectángulo redondeado"/>
              <p:cNvSpPr/>
              <p:nvPr/>
            </p:nvSpPr>
            <p:spPr>
              <a:xfrm>
                <a:off x="1643063" y="2160623"/>
                <a:ext cx="3785388" cy="745680"/>
              </a:xfrm>
              <a:prstGeom prst="roundRect">
                <a:avLst/>
              </a:prstGeom>
              <a:ln w="38100"/>
              <a:effectLst>
                <a:glow rad="101600">
                  <a:schemeClr val="accent3">
                    <a:satMod val="175000"/>
                    <a:alpha val="40000"/>
                  </a:schemeClr>
                </a:glow>
              </a:effectLst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r">
                  <a:lnSpc>
                    <a:spcPct val="107000"/>
                  </a:lnSpc>
                </a:pPr>
                <a:r>
                  <a:rPr lang="es-MX" sz="700" b="1" dirty="0" smtClean="0">
                    <a:solidFill>
                      <a:srgbClr val="000000"/>
                    </a:solidFill>
                    <a:latin typeface="Arial" panose="020B060402020202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2do.. </a:t>
                </a:r>
                <a:r>
                  <a:rPr lang="es-MX" sz="700" b="1" dirty="0">
                    <a:solidFill>
                      <a:srgbClr val="000000"/>
                    </a:solidFill>
                    <a:latin typeface="Arial" panose="020B060402020202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REGIDOR PROFRA. MA. JUANA PONCE ROSAS</a:t>
                </a:r>
              </a:p>
              <a:p>
                <a:pPr algn="r">
                  <a:lnSpc>
                    <a:spcPct val="107000"/>
                  </a:lnSpc>
                </a:pPr>
                <a:r>
                  <a:rPr lang="es-MX" sz="700" b="1" dirty="0">
                    <a:solidFill>
                      <a:srgbClr val="000000"/>
                    </a:solidFill>
                    <a:latin typeface="Arial" panose="020B060402020202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                              </a:t>
                </a:r>
                <a:r>
                  <a:rPr lang="es-MX" sz="700" dirty="0">
                    <a:solidFill>
                      <a:srgbClr val="000000"/>
                    </a:solidFill>
                    <a:latin typeface="Arial" panose="020B060402020202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(Derechos humanos, participación ciudadana, Educación pública y biblioteca</a:t>
                </a:r>
                <a:r>
                  <a:rPr lang="es-MX" sz="800" dirty="0">
                    <a:solidFill>
                      <a:srgbClr val="000000"/>
                    </a:solidFill>
                    <a:latin typeface="+mj-lt"/>
                    <a:ea typeface="Calibri" panose="020F0502020204030204" pitchFamily="34" charset="0"/>
                    <a:cs typeface="Times New Roman" panose="02020603050405020304" pitchFamily="18" charset="0"/>
                  </a:rPr>
                  <a:t>)</a:t>
                </a:r>
              </a:p>
              <a:p>
                <a:pPr algn="r"/>
                <a:endParaRPr lang="es-MX" sz="800" dirty="0">
                  <a:latin typeface="+mj-lt"/>
                </a:endParaRPr>
              </a:p>
            </p:txBody>
          </p:sp>
          <p:sp>
            <p:nvSpPr>
              <p:cNvPr id="27" name="Rectángulo redondeado 26"/>
              <p:cNvSpPr/>
              <p:nvPr/>
            </p:nvSpPr>
            <p:spPr>
              <a:xfrm>
                <a:off x="20394429" y="11482747"/>
                <a:ext cx="2553693" cy="2473794"/>
              </a:xfrm>
              <a:prstGeom prst="roundRect">
                <a:avLst/>
              </a:prstGeom>
              <a:noFill/>
              <a:ln w="38100">
                <a:solidFill>
                  <a:schemeClr val="tx1"/>
                </a:solidFill>
              </a:ln>
            </p:spPr>
            <p:style>
              <a:lnRef idx="0">
                <a:schemeClr val="accent5"/>
              </a:lnRef>
              <a:fillRef idx="3">
                <a:schemeClr val="accent5"/>
              </a:fillRef>
              <a:effectRef idx="3">
                <a:schemeClr val="accent5"/>
              </a:effectRef>
              <a:fontRef idx="minor">
                <a:schemeClr val="lt1"/>
              </a:fontRef>
            </p:style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>
                  <a:lnSpc>
                    <a:spcPct val="107000"/>
                  </a:lnSpc>
                  <a:spcAft>
                    <a:spcPts val="801"/>
                  </a:spcAft>
                </a:pPr>
                <a:endParaRPr lang="es-MX" sz="500" b="1" dirty="0">
                  <a:solidFill>
                    <a:srgbClr val="000000"/>
                  </a:solidFill>
                  <a:latin typeface="+mj-lt"/>
                  <a:ea typeface="Calibri" panose="020F0502020204030204" pitchFamily="34" charset="0"/>
                  <a:cs typeface="Times New Roman" panose="02020603050405020304" pitchFamily="18" charset="0"/>
                </a:endParaRPr>
              </a:p>
              <a:p>
                <a:pPr>
                  <a:lnSpc>
                    <a:spcPct val="107000"/>
                  </a:lnSpc>
                  <a:spcAft>
                    <a:spcPts val="801"/>
                  </a:spcAft>
                </a:pPr>
                <a:endParaRPr lang="es-MX" sz="500" b="1" dirty="0">
                  <a:solidFill>
                    <a:srgbClr val="000000"/>
                  </a:solidFill>
                  <a:latin typeface="+mj-lt"/>
                  <a:ea typeface="Calibri" panose="020F0502020204030204" pitchFamily="34" charset="0"/>
                  <a:cs typeface="Times New Roman" panose="02020603050405020304" pitchFamily="18" charset="0"/>
                </a:endParaRPr>
              </a:p>
              <a:p>
                <a:pPr algn="ctr">
                  <a:lnSpc>
                    <a:spcPct val="107000"/>
                  </a:lnSpc>
                </a:pPr>
                <a:endParaRPr lang="es-MX" sz="500" b="1" dirty="0">
                  <a:solidFill>
                    <a:srgbClr val="000000"/>
                  </a:solidFill>
                  <a:latin typeface="+mj-lt"/>
                  <a:ea typeface="Calibri" panose="020F0502020204030204" pitchFamily="34" charset="0"/>
                  <a:cs typeface="Times New Roman" panose="02020603050405020304" pitchFamily="18" charset="0"/>
                </a:endParaRPr>
              </a:p>
              <a:p>
                <a:pPr algn="ctr">
                  <a:lnSpc>
                    <a:spcPct val="107000"/>
                  </a:lnSpc>
                </a:pPr>
                <a:endParaRPr lang="es-MX" sz="500" b="1" dirty="0">
                  <a:solidFill>
                    <a:srgbClr val="000000"/>
                  </a:solidFill>
                  <a:latin typeface="+mj-lt"/>
                  <a:ea typeface="Calibri" panose="020F0502020204030204" pitchFamily="34" charset="0"/>
                  <a:cs typeface="Times New Roman" panose="02020603050405020304" pitchFamily="18" charset="0"/>
                </a:endParaRPr>
              </a:p>
              <a:p>
                <a:pPr algn="ctr">
                  <a:lnSpc>
                    <a:spcPct val="107000"/>
                  </a:lnSpc>
                </a:pPr>
                <a:endParaRPr lang="es-MX" sz="1000" dirty="0">
                  <a:latin typeface="+mj-lt"/>
                  <a:ea typeface="Calibri" panose="020F0502020204030204" pitchFamily="34" charset="0"/>
                  <a:cs typeface="Times New Roman" panose="02020603050405020304" pitchFamily="18" charset="0"/>
                </a:endParaRPr>
              </a:p>
              <a:p>
                <a:pPr algn="ctr">
                  <a:lnSpc>
                    <a:spcPct val="107000"/>
                  </a:lnSpc>
                </a:pPr>
                <a:r>
                  <a:rPr lang="es-MX" sz="700" b="1" dirty="0">
                    <a:solidFill>
                      <a:srgbClr val="000000"/>
                    </a:solidFill>
                    <a:latin typeface="+mj-lt"/>
                    <a:ea typeface="Calibri" panose="020F0502020204030204" pitchFamily="34" charset="0"/>
                    <a:cs typeface="Times New Roman" panose="02020603050405020304" pitchFamily="18" charset="0"/>
                  </a:rPr>
                  <a:t>UNIDAD BASICA DE REHABILITACION</a:t>
                </a:r>
                <a:r>
                  <a:rPr lang="es-MX" sz="700" b="1" dirty="0" smtClean="0">
                    <a:solidFill>
                      <a:srgbClr val="000000"/>
                    </a:solidFill>
                    <a:latin typeface="+mj-lt"/>
                    <a:ea typeface="Calibri" panose="020F0502020204030204" pitchFamily="34" charset="0"/>
                    <a:cs typeface="Times New Roman" panose="02020603050405020304" pitchFamily="18" charset="0"/>
                  </a:rPr>
                  <a:t>.</a:t>
                </a:r>
                <a:endParaRPr lang="es-MX" sz="700" dirty="0">
                  <a:latin typeface="+mj-lt"/>
                  <a:ea typeface="Calibri" panose="020F0502020204030204" pitchFamily="34" charset="0"/>
                  <a:cs typeface="Times New Roman" panose="02020603050405020304" pitchFamily="18" charset="0"/>
                </a:endParaRPr>
              </a:p>
              <a:p>
                <a:pPr>
                  <a:lnSpc>
                    <a:spcPct val="107000"/>
                  </a:lnSpc>
                </a:pPr>
                <a:r>
                  <a:rPr lang="es-MX" sz="600" dirty="0" smtClean="0">
                    <a:solidFill>
                      <a:srgbClr val="000000"/>
                    </a:solidFill>
                    <a:latin typeface="Arial" panose="020B060402020202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ENF. MA</a:t>
                </a:r>
                <a:r>
                  <a:rPr lang="es-MX" sz="600" dirty="0">
                    <a:solidFill>
                      <a:srgbClr val="000000"/>
                    </a:solidFill>
                    <a:latin typeface="Arial" panose="020B060402020202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. ISABEL GÁMEZ SANTANA </a:t>
                </a:r>
              </a:p>
              <a:p>
                <a:pPr>
                  <a:lnSpc>
                    <a:spcPct val="107000"/>
                  </a:lnSpc>
                </a:pPr>
                <a:r>
                  <a:rPr lang="es-MX" sz="600" dirty="0">
                    <a:solidFill>
                      <a:srgbClr val="000000"/>
                    </a:solidFill>
                    <a:latin typeface="Arial" panose="020B060402020202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SECRETARIA </a:t>
                </a:r>
                <a:r>
                  <a:rPr lang="es-MX" sz="600" dirty="0" smtClean="0">
                    <a:solidFill>
                      <a:srgbClr val="000000"/>
                    </a:solidFill>
                    <a:latin typeface="Arial" panose="020B060402020202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C</a:t>
                </a:r>
                <a:endParaRPr lang="es-MX" sz="600" dirty="0">
                  <a:latin typeface="Arial" panose="020B0604020202020204" pitchFamily="34" charset="0"/>
                  <a:ea typeface="Calibri" panose="020F0502020204030204" pitchFamily="34" charset="0"/>
                  <a:cs typeface="Arial" panose="020B0604020202020204" pitchFamily="34" charset="0"/>
                </a:endParaRPr>
              </a:p>
              <a:p>
                <a:pPr>
                  <a:lnSpc>
                    <a:spcPct val="107000"/>
                  </a:lnSpc>
                </a:pPr>
                <a:r>
                  <a:rPr lang="es-MX" sz="600" dirty="0" smtClean="0">
                    <a:solidFill>
                      <a:srgbClr val="000000"/>
                    </a:solidFill>
                    <a:latin typeface="Arial" panose="020B060402020202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C.NICOLASA </a:t>
                </a:r>
                <a:r>
                  <a:rPr lang="es-MX" sz="600" dirty="0">
                    <a:solidFill>
                      <a:srgbClr val="000000"/>
                    </a:solidFill>
                    <a:latin typeface="Arial" panose="020B060402020202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HERNÁNDEZ HERNÁNDEZ </a:t>
                </a:r>
              </a:p>
              <a:p>
                <a:pPr>
                  <a:lnSpc>
                    <a:spcPct val="107000"/>
                  </a:lnSpc>
                </a:pPr>
                <a:r>
                  <a:rPr lang="es-MX" sz="600" dirty="0">
                    <a:solidFill>
                      <a:srgbClr val="000000"/>
                    </a:solidFill>
                    <a:latin typeface="Arial" panose="020B060402020202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INTENDENTE B</a:t>
                </a:r>
                <a:endParaRPr lang="es-MX" sz="600" dirty="0">
                  <a:latin typeface="Arial" panose="020B0604020202020204" pitchFamily="34" charset="0"/>
                  <a:ea typeface="Calibri" panose="020F0502020204030204" pitchFamily="34" charset="0"/>
                  <a:cs typeface="Arial" panose="020B0604020202020204" pitchFamily="34" charset="0"/>
                </a:endParaRPr>
              </a:p>
              <a:p>
                <a:pPr>
                  <a:lnSpc>
                    <a:spcPct val="107000"/>
                  </a:lnSpc>
                </a:pPr>
                <a:r>
                  <a:rPr lang="es-MX" sz="600" dirty="0" smtClean="0">
                    <a:solidFill>
                      <a:srgbClr val="000000"/>
                    </a:solidFill>
                    <a:latin typeface="Arial" panose="020B060402020202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T.S.JUANA </a:t>
                </a:r>
                <a:r>
                  <a:rPr lang="es-MX" sz="600" dirty="0">
                    <a:solidFill>
                      <a:srgbClr val="000000"/>
                    </a:solidFill>
                    <a:latin typeface="Arial" panose="020B060402020202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MARÍA HERRERA NIETO </a:t>
                </a:r>
              </a:p>
              <a:p>
                <a:pPr>
                  <a:lnSpc>
                    <a:spcPct val="107000"/>
                  </a:lnSpc>
                </a:pPr>
                <a:r>
                  <a:rPr lang="es-MX" sz="600" dirty="0">
                    <a:solidFill>
                      <a:srgbClr val="000000"/>
                    </a:solidFill>
                    <a:latin typeface="Arial" panose="020B060402020202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TRABAJADORA </a:t>
                </a:r>
                <a:r>
                  <a:rPr lang="es-MX" sz="600" dirty="0" smtClean="0">
                    <a:solidFill>
                      <a:srgbClr val="000000"/>
                    </a:solidFill>
                    <a:latin typeface="Arial" panose="020B060402020202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SOCIAL B</a:t>
                </a:r>
                <a:endParaRPr lang="es-MX" sz="600" dirty="0">
                  <a:latin typeface="Arial" panose="020B0604020202020204" pitchFamily="34" charset="0"/>
                  <a:ea typeface="Calibri" panose="020F0502020204030204" pitchFamily="34" charset="0"/>
                  <a:cs typeface="Arial" panose="020B0604020202020204" pitchFamily="34" charset="0"/>
                </a:endParaRPr>
              </a:p>
              <a:p>
                <a:pPr>
                  <a:lnSpc>
                    <a:spcPct val="107000"/>
                  </a:lnSpc>
                </a:pPr>
                <a:r>
                  <a:rPr lang="es-MX" sz="600" dirty="0" smtClean="0">
                    <a:solidFill>
                      <a:srgbClr val="000000"/>
                    </a:solidFill>
                    <a:latin typeface="Arial" panose="020B060402020202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C.EDUARDO </a:t>
                </a:r>
                <a:r>
                  <a:rPr lang="es-MX" sz="600" dirty="0">
                    <a:solidFill>
                      <a:srgbClr val="000000"/>
                    </a:solidFill>
                    <a:latin typeface="Arial" panose="020B060402020202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GARCÍA  ZÚÑIGA </a:t>
                </a:r>
              </a:p>
              <a:p>
                <a:pPr>
                  <a:lnSpc>
                    <a:spcPct val="107000"/>
                  </a:lnSpc>
                </a:pPr>
                <a:r>
                  <a:rPr lang="es-MX" sz="600" dirty="0" smtClean="0">
                    <a:solidFill>
                      <a:srgbClr val="000000"/>
                    </a:solidFill>
                    <a:latin typeface="Arial" panose="020B060402020202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VELADOR</a:t>
                </a:r>
              </a:p>
              <a:p>
                <a:pPr marR="403234">
                  <a:lnSpc>
                    <a:spcPct val="107000"/>
                  </a:lnSpc>
                  <a:spcBef>
                    <a:spcPts val="61"/>
                  </a:spcBef>
                </a:pPr>
                <a:r>
                  <a:rPr lang="es-MX" sz="600" dirty="0">
                    <a:solidFill>
                      <a:srgbClr val="000000"/>
                    </a:solidFill>
                    <a:latin typeface="Arial" panose="020B060402020202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TEC.MARÍA DE LOS ÁNGELES LARA  GUERRERO    </a:t>
                </a:r>
              </a:p>
              <a:p>
                <a:pPr marR="403234">
                  <a:lnSpc>
                    <a:spcPct val="107000"/>
                  </a:lnSpc>
                  <a:spcBef>
                    <a:spcPts val="61"/>
                  </a:spcBef>
                </a:pPr>
                <a:r>
                  <a:rPr lang="es-MX" sz="600" dirty="0">
                    <a:solidFill>
                      <a:srgbClr val="000000"/>
                    </a:solidFill>
                    <a:latin typeface="Arial" panose="020B060402020202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 AUXILIAR CONTABLE </a:t>
                </a:r>
                <a:r>
                  <a:rPr lang="es-MX" sz="600" dirty="0" smtClean="0">
                    <a:solidFill>
                      <a:srgbClr val="000000"/>
                    </a:solidFill>
                    <a:latin typeface="Arial" panose="020B060402020202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B CODESOL</a:t>
                </a:r>
              </a:p>
              <a:p>
                <a:pPr marR="403234">
                  <a:lnSpc>
                    <a:spcPct val="107000"/>
                  </a:lnSpc>
                  <a:spcBef>
                    <a:spcPts val="61"/>
                  </a:spcBef>
                </a:pPr>
                <a:r>
                  <a:rPr lang="es-MX" sz="600" dirty="0" smtClean="0">
                    <a:solidFill>
                      <a:srgbClr val="000000"/>
                    </a:solidFill>
                    <a:latin typeface="Arial" panose="020B060402020202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LIC.ALICIA FAJARDO HERNANDEZ</a:t>
                </a:r>
              </a:p>
              <a:p>
                <a:pPr marR="403234">
                  <a:lnSpc>
                    <a:spcPct val="107000"/>
                  </a:lnSpc>
                  <a:spcBef>
                    <a:spcPts val="61"/>
                  </a:spcBef>
                </a:pPr>
                <a:r>
                  <a:rPr lang="es-MX" sz="600" dirty="0" smtClean="0">
                    <a:solidFill>
                      <a:srgbClr val="000000"/>
                    </a:solidFill>
                    <a:latin typeface="Arial" panose="020B060402020202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TERAPISTA FISICO</a:t>
                </a:r>
              </a:p>
              <a:p>
                <a:pPr marR="403234">
                  <a:lnSpc>
                    <a:spcPct val="107000"/>
                  </a:lnSpc>
                  <a:spcBef>
                    <a:spcPts val="61"/>
                  </a:spcBef>
                </a:pPr>
                <a:r>
                  <a:rPr lang="es-MX" sz="600" dirty="0">
                    <a:solidFill>
                      <a:srgbClr val="000000"/>
                    </a:solidFill>
                    <a:latin typeface="Arial" panose="020B060402020202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OLIVIA  GONZÁLEZ                                                    SECRETARIA K</a:t>
                </a:r>
                <a:endParaRPr lang="es-MX" sz="600" dirty="0">
                  <a:latin typeface="Arial" panose="020B0604020202020204" pitchFamily="34" charset="0"/>
                  <a:ea typeface="Calibri" panose="020F0502020204030204" pitchFamily="34" charset="0"/>
                  <a:cs typeface="Arial" panose="020B0604020202020204" pitchFamily="34" charset="0"/>
                </a:endParaRPr>
              </a:p>
              <a:p>
                <a:pPr marR="403234">
                  <a:lnSpc>
                    <a:spcPct val="107000"/>
                  </a:lnSpc>
                  <a:spcBef>
                    <a:spcPts val="61"/>
                  </a:spcBef>
                </a:pPr>
                <a:r>
                  <a:rPr lang="es-MX" sz="600" dirty="0">
                    <a:solidFill>
                      <a:srgbClr val="000000"/>
                    </a:solidFill>
                    <a:latin typeface="Arial" panose="020B060402020202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LIC.BERNARDO </a:t>
                </a:r>
                <a:r>
                  <a:rPr lang="es-MX" sz="600" dirty="0" smtClean="0">
                    <a:solidFill>
                      <a:srgbClr val="000000"/>
                    </a:solidFill>
                    <a:latin typeface="Arial" panose="020B060402020202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 BENAVIDES </a:t>
                </a:r>
                <a:r>
                  <a:rPr lang="es-MX" sz="600" dirty="0">
                    <a:solidFill>
                      <a:srgbClr val="000000"/>
                    </a:solidFill>
                    <a:latin typeface="Arial" panose="020B060402020202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PEREZ </a:t>
                </a:r>
                <a:endParaRPr lang="es-MX" sz="600" dirty="0" smtClean="0">
                  <a:solidFill>
                    <a:srgbClr val="000000"/>
                  </a:solidFill>
                  <a:latin typeface="Arial" panose="020B0604020202020204" pitchFamily="34" charset="0"/>
                  <a:ea typeface="Calibri" panose="020F0502020204030204" pitchFamily="34" charset="0"/>
                  <a:cs typeface="Arial" panose="020B0604020202020204" pitchFamily="34" charset="0"/>
                </a:endParaRPr>
              </a:p>
              <a:p>
                <a:pPr marR="403234">
                  <a:lnSpc>
                    <a:spcPct val="107000"/>
                  </a:lnSpc>
                  <a:spcBef>
                    <a:spcPts val="61"/>
                  </a:spcBef>
                </a:pPr>
                <a:r>
                  <a:rPr lang="es-MX" sz="600" dirty="0">
                    <a:solidFill>
                      <a:srgbClr val="000000"/>
                    </a:solidFill>
                    <a:latin typeface="Arial" panose="020B060402020202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TERAPISTA FISICO </a:t>
                </a:r>
                <a:r>
                  <a:rPr lang="es-MX" sz="600" dirty="0" smtClean="0">
                    <a:solidFill>
                      <a:srgbClr val="000000"/>
                    </a:solidFill>
                    <a:latin typeface="Arial" panose="020B060402020202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UBR</a:t>
                </a:r>
              </a:p>
              <a:p>
                <a:pPr marR="403234">
                  <a:lnSpc>
                    <a:spcPct val="107000"/>
                  </a:lnSpc>
                  <a:spcBef>
                    <a:spcPts val="61"/>
                  </a:spcBef>
                </a:pPr>
                <a:r>
                  <a:rPr lang="es-MX" sz="600" dirty="0" smtClean="0">
                    <a:solidFill>
                      <a:srgbClr val="000000"/>
                    </a:solidFill>
                    <a:latin typeface="Arial" panose="020B060402020202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LIC. ZULEMA  RAMIREZ MARTINEZ</a:t>
                </a:r>
              </a:p>
              <a:p>
                <a:pPr marR="403234">
                  <a:lnSpc>
                    <a:spcPct val="107000"/>
                  </a:lnSpc>
                  <a:spcBef>
                    <a:spcPts val="61"/>
                  </a:spcBef>
                </a:pPr>
                <a:r>
                  <a:rPr lang="es-MX" sz="600" dirty="0" smtClean="0">
                    <a:solidFill>
                      <a:srgbClr val="000000"/>
                    </a:solidFill>
                    <a:latin typeface="Arial" panose="020B060402020202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PSICOLOGA A</a:t>
                </a:r>
                <a:endParaRPr lang="es-MX" sz="600" dirty="0">
                  <a:solidFill>
                    <a:srgbClr val="000000"/>
                  </a:solidFill>
                  <a:latin typeface="Arial" panose="020B0604020202020204" pitchFamily="34" charset="0"/>
                  <a:ea typeface="Calibri" panose="020F0502020204030204" pitchFamily="34" charset="0"/>
                  <a:cs typeface="Arial" panose="020B0604020202020204" pitchFamily="34" charset="0"/>
                </a:endParaRPr>
              </a:p>
              <a:p>
                <a:pPr marR="403234">
                  <a:lnSpc>
                    <a:spcPct val="107000"/>
                  </a:lnSpc>
                  <a:spcBef>
                    <a:spcPts val="61"/>
                  </a:spcBef>
                </a:pPr>
                <a:endParaRPr lang="es-MX" sz="700" dirty="0">
                  <a:ea typeface="Calibri" panose="020F0502020204030204" pitchFamily="34" charset="0"/>
                  <a:cs typeface="Times New Roman" panose="02020603050405020304" pitchFamily="18" charset="0"/>
                </a:endParaRPr>
              </a:p>
              <a:p>
                <a:pPr marR="403234">
                  <a:lnSpc>
                    <a:spcPct val="107000"/>
                  </a:lnSpc>
                  <a:spcBef>
                    <a:spcPts val="61"/>
                  </a:spcBef>
                </a:pPr>
                <a:endParaRPr lang="es-MX" sz="600" dirty="0">
                  <a:solidFill>
                    <a:srgbClr val="000000"/>
                  </a:solidFill>
                  <a:ea typeface="Calibri" panose="020F0502020204030204" pitchFamily="34" charset="0"/>
                  <a:cs typeface="Calibri" panose="020F0502020204030204" pitchFamily="34" charset="0"/>
                </a:endParaRPr>
              </a:p>
              <a:p>
                <a:pPr>
                  <a:lnSpc>
                    <a:spcPct val="107000"/>
                  </a:lnSpc>
                </a:pPr>
                <a:endParaRPr lang="es-MX" sz="600" dirty="0">
                  <a:latin typeface="+mj-lt"/>
                  <a:ea typeface="Calibri" panose="020F0502020204030204" pitchFamily="34" charset="0"/>
                  <a:cs typeface="Times New Roman" panose="02020603050405020304" pitchFamily="18" charset="0"/>
                </a:endParaRPr>
              </a:p>
              <a:p>
                <a:pPr algn="ctr">
                  <a:lnSpc>
                    <a:spcPct val="107000"/>
                  </a:lnSpc>
                  <a:spcAft>
                    <a:spcPts val="801"/>
                  </a:spcAft>
                </a:pPr>
                <a:r>
                  <a:rPr lang="es-MX" sz="500" dirty="0">
                    <a:latin typeface="+mj-lt"/>
                    <a:ea typeface="Calibri" panose="020F0502020204030204" pitchFamily="34" charset="0"/>
                    <a:cs typeface="Times New Roman" panose="02020603050405020304" pitchFamily="18" charset="0"/>
                  </a:rPr>
                  <a:t> </a:t>
                </a:r>
                <a:endParaRPr lang="es-MX" sz="1000" dirty="0">
                  <a:latin typeface="+mj-lt"/>
                  <a:ea typeface="Calibri" panose="020F0502020204030204" pitchFamily="34" charset="0"/>
                  <a:cs typeface="Times New Roman" panose="02020603050405020304" pitchFamily="18" charset="0"/>
                </a:endParaRPr>
              </a:p>
              <a:p>
                <a:pPr>
                  <a:lnSpc>
                    <a:spcPct val="107000"/>
                  </a:lnSpc>
                </a:pPr>
                <a:r>
                  <a:rPr lang="es-MX" sz="1000" dirty="0">
                    <a:latin typeface="+mj-lt"/>
                    <a:ea typeface="Calibri" panose="020F0502020204030204" pitchFamily="34" charset="0"/>
                    <a:cs typeface="Times New Roman" panose="02020603050405020304" pitchFamily="18" charset="0"/>
                  </a:rPr>
                  <a:t> </a:t>
                </a:r>
              </a:p>
            </p:txBody>
          </p:sp>
          <p:cxnSp>
            <p:nvCxnSpPr>
              <p:cNvPr id="95" name="94 Conector recto"/>
              <p:cNvCxnSpPr/>
              <p:nvPr/>
            </p:nvCxnSpPr>
            <p:spPr>
              <a:xfrm>
                <a:off x="7015705" y="14040033"/>
                <a:ext cx="22199055" cy="15325"/>
              </a:xfrm>
              <a:prstGeom prst="line">
                <a:avLst/>
              </a:prstGeom>
              <a:ln w="38100"/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99" name="98 Conector recto"/>
              <p:cNvCxnSpPr/>
              <p:nvPr/>
            </p:nvCxnSpPr>
            <p:spPr>
              <a:xfrm>
                <a:off x="7009036" y="14040033"/>
                <a:ext cx="0" cy="406321"/>
              </a:xfrm>
              <a:prstGeom prst="line">
                <a:avLst/>
              </a:prstGeom>
              <a:ln w="38100"/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147" name="146 Conector recto"/>
              <p:cNvCxnSpPr/>
              <p:nvPr/>
            </p:nvCxnSpPr>
            <p:spPr>
              <a:xfrm>
                <a:off x="9271666" y="14055608"/>
                <a:ext cx="0" cy="406321"/>
              </a:xfrm>
              <a:prstGeom prst="line">
                <a:avLst/>
              </a:prstGeom>
              <a:ln w="38100"/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150" name="149 Conector recto"/>
              <p:cNvCxnSpPr/>
              <p:nvPr/>
            </p:nvCxnSpPr>
            <p:spPr>
              <a:xfrm>
                <a:off x="11571531" y="14044650"/>
                <a:ext cx="0" cy="406321"/>
              </a:xfrm>
              <a:prstGeom prst="line">
                <a:avLst/>
              </a:prstGeom>
              <a:ln w="38100"/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sp>
            <p:nvSpPr>
              <p:cNvPr id="63" name="Rectángulo redondeado 62"/>
              <p:cNvSpPr/>
              <p:nvPr/>
            </p:nvSpPr>
            <p:spPr>
              <a:xfrm>
                <a:off x="19173729" y="14459484"/>
                <a:ext cx="2093924" cy="959334"/>
              </a:xfrm>
              <a:prstGeom prst="roundRect">
                <a:avLst/>
              </a:prstGeom>
              <a:noFill/>
              <a:ln w="38100">
                <a:solidFill>
                  <a:schemeClr val="tx1"/>
                </a:solidFill>
              </a:ln>
            </p:spPr>
            <p:style>
              <a:lnRef idx="0">
                <a:schemeClr val="accent5"/>
              </a:lnRef>
              <a:fillRef idx="3">
                <a:schemeClr val="accent5"/>
              </a:fillRef>
              <a:effectRef idx="3">
                <a:schemeClr val="accent5"/>
              </a:effectRef>
              <a:fontRef idx="minor">
                <a:schemeClr val="lt1"/>
              </a:fontRef>
            </p:style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>
                  <a:lnSpc>
                    <a:spcPct val="107000"/>
                  </a:lnSpc>
                </a:pPr>
                <a:endParaRPr lang="es-MX" sz="500" b="1" dirty="0">
                  <a:solidFill>
                    <a:srgbClr val="000000"/>
                  </a:solidFill>
                  <a:latin typeface="+mj-lt"/>
                  <a:ea typeface="Calibri" panose="020F0502020204030204" pitchFamily="34" charset="0"/>
                  <a:cs typeface="Calibri" panose="020F0502020204030204" pitchFamily="34" charset="0"/>
                </a:endParaRPr>
              </a:p>
              <a:p>
                <a:pPr algn="ctr">
                  <a:lnSpc>
                    <a:spcPct val="107000"/>
                  </a:lnSpc>
                </a:pPr>
                <a:endParaRPr lang="es-MX" sz="500" b="1" dirty="0">
                  <a:solidFill>
                    <a:srgbClr val="000000"/>
                  </a:solidFill>
                  <a:latin typeface="+mj-lt"/>
                  <a:ea typeface="Calibri" panose="020F0502020204030204" pitchFamily="34" charset="0"/>
                  <a:cs typeface="Calibri" panose="020F0502020204030204" pitchFamily="34" charset="0"/>
                </a:endParaRPr>
              </a:p>
              <a:p>
                <a:pPr algn="ctr">
                  <a:lnSpc>
                    <a:spcPct val="107000"/>
                  </a:lnSpc>
                </a:pPr>
                <a:endParaRPr lang="es-MX" sz="500" b="1" dirty="0">
                  <a:solidFill>
                    <a:srgbClr val="000000"/>
                  </a:solidFill>
                  <a:latin typeface="+mj-lt"/>
                  <a:ea typeface="Calibri" panose="020F0502020204030204" pitchFamily="34" charset="0"/>
                  <a:cs typeface="Calibri" panose="020F0502020204030204" pitchFamily="34" charset="0"/>
                </a:endParaRPr>
              </a:p>
              <a:p>
                <a:pPr algn="ctr">
                  <a:lnSpc>
                    <a:spcPct val="107000"/>
                  </a:lnSpc>
                </a:pPr>
                <a:endParaRPr lang="es-MX" sz="500" b="1" dirty="0">
                  <a:solidFill>
                    <a:srgbClr val="000000"/>
                  </a:solidFill>
                  <a:latin typeface="+mj-lt"/>
                  <a:ea typeface="Calibri" panose="020F0502020204030204" pitchFamily="34" charset="0"/>
                  <a:cs typeface="Calibri" panose="020F0502020204030204" pitchFamily="34" charset="0"/>
                </a:endParaRPr>
              </a:p>
              <a:p>
                <a:pPr algn="ctr">
                  <a:lnSpc>
                    <a:spcPct val="107000"/>
                  </a:lnSpc>
                </a:pPr>
                <a:endParaRPr lang="es-MX" sz="500" b="1" dirty="0" smtClean="0">
                  <a:solidFill>
                    <a:srgbClr val="000000"/>
                  </a:solidFill>
                  <a:latin typeface="+mj-lt"/>
                  <a:ea typeface="Calibri" panose="020F0502020204030204" pitchFamily="34" charset="0"/>
                  <a:cs typeface="Calibri" panose="020F0502020204030204" pitchFamily="34" charset="0"/>
                </a:endParaRPr>
              </a:p>
              <a:p>
                <a:pPr algn="ctr">
                  <a:lnSpc>
                    <a:spcPct val="107000"/>
                  </a:lnSpc>
                </a:pPr>
                <a:endParaRPr lang="es-MX" sz="500" b="1" dirty="0">
                  <a:solidFill>
                    <a:srgbClr val="000000"/>
                  </a:solidFill>
                  <a:latin typeface="+mj-lt"/>
                  <a:ea typeface="Calibri" panose="020F0502020204030204" pitchFamily="34" charset="0"/>
                  <a:cs typeface="Calibri" panose="020F0502020204030204" pitchFamily="34" charset="0"/>
                </a:endParaRPr>
              </a:p>
              <a:p>
                <a:pPr algn="ctr">
                  <a:lnSpc>
                    <a:spcPct val="107000"/>
                  </a:lnSpc>
                </a:pPr>
                <a:endParaRPr lang="es-MX" sz="500" b="1" dirty="0" smtClean="0">
                  <a:solidFill>
                    <a:srgbClr val="000000"/>
                  </a:solidFill>
                  <a:latin typeface="+mj-lt"/>
                  <a:ea typeface="Calibri" panose="020F0502020204030204" pitchFamily="34" charset="0"/>
                  <a:cs typeface="Calibri" panose="020F0502020204030204" pitchFamily="34" charset="0"/>
                </a:endParaRPr>
              </a:p>
              <a:p>
                <a:pPr algn="ctr">
                  <a:lnSpc>
                    <a:spcPct val="107000"/>
                  </a:lnSpc>
                </a:pPr>
                <a:endParaRPr lang="es-MX" sz="500" b="1" dirty="0">
                  <a:solidFill>
                    <a:srgbClr val="000000"/>
                  </a:solidFill>
                  <a:latin typeface="+mj-lt"/>
                  <a:ea typeface="Calibri" panose="020F0502020204030204" pitchFamily="34" charset="0"/>
                  <a:cs typeface="Calibri" panose="020F0502020204030204" pitchFamily="34" charset="0"/>
                </a:endParaRPr>
              </a:p>
              <a:p>
                <a:pPr algn="ctr">
                  <a:lnSpc>
                    <a:spcPct val="107000"/>
                  </a:lnSpc>
                </a:pPr>
                <a:r>
                  <a:rPr lang="es-MX" sz="600" b="1" dirty="0">
                    <a:solidFill>
                      <a:srgbClr val="000000"/>
                    </a:solidFill>
                    <a:latin typeface="Arial" panose="020B060402020202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LIC. ISAIAS CASTILLO RODRIGUEZ</a:t>
                </a:r>
              </a:p>
              <a:p>
                <a:pPr algn="ctr">
                  <a:lnSpc>
                    <a:spcPct val="107000"/>
                  </a:lnSpc>
                </a:pPr>
                <a:r>
                  <a:rPr lang="es-MX" sz="600" b="1" dirty="0">
                    <a:solidFill>
                      <a:srgbClr val="000000"/>
                    </a:solidFill>
                    <a:latin typeface="Arial" panose="020B060402020202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ASUNTOS INDIGENAS</a:t>
                </a:r>
                <a:endParaRPr lang="es-MX" sz="1050" dirty="0">
                  <a:latin typeface="Arial" panose="020B0604020202020204" pitchFamily="34" charset="0"/>
                  <a:ea typeface="Calibri" panose="020F0502020204030204" pitchFamily="34" charset="0"/>
                  <a:cs typeface="Arial" panose="020B0604020202020204" pitchFamily="34" charset="0"/>
                </a:endParaRPr>
              </a:p>
              <a:p>
                <a:pPr algn="ctr">
                  <a:lnSpc>
                    <a:spcPct val="107000"/>
                  </a:lnSpc>
                </a:pPr>
                <a:r>
                  <a:rPr lang="es-MX" sz="600" dirty="0">
                    <a:solidFill>
                      <a:srgbClr val="000000"/>
                    </a:solidFill>
                    <a:latin typeface="Arial" panose="020B060402020202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DIRECTOR </a:t>
                </a:r>
                <a:endParaRPr lang="es-MX" sz="1050" dirty="0">
                  <a:latin typeface="Arial" panose="020B0604020202020204" pitchFamily="34" charset="0"/>
                  <a:ea typeface="Calibri" panose="020F0502020204030204" pitchFamily="34" charset="0"/>
                  <a:cs typeface="Arial" panose="020B0604020202020204" pitchFamily="34" charset="0"/>
                </a:endParaRPr>
              </a:p>
              <a:p>
                <a:pPr algn="ctr">
                  <a:lnSpc>
                    <a:spcPct val="107000"/>
                  </a:lnSpc>
                </a:pPr>
                <a:r>
                  <a:rPr lang="es-MX" sz="500" b="1" dirty="0">
                    <a:solidFill>
                      <a:srgbClr val="000000"/>
                    </a:solidFill>
                    <a:latin typeface="+mj-lt"/>
                    <a:ea typeface="Calibri" panose="020F0502020204030204" pitchFamily="34" charset="0"/>
                    <a:cs typeface="Calibri" panose="020F0502020204030204" pitchFamily="34" charset="0"/>
                  </a:rPr>
                  <a:t>.</a:t>
                </a:r>
                <a:endParaRPr lang="es-MX" sz="1000" dirty="0">
                  <a:latin typeface="+mj-lt"/>
                  <a:ea typeface="Calibri" panose="020F0502020204030204" pitchFamily="34" charset="0"/>
                  <a:cs typeface="Times New Roman" panose="02020603050405020304" pitchFamily="18" charset="0"/>
                </a:endParaRPr>
              </a:p>
            </p:txBody>
          </p:sp>
          <p:grpSp>
            <p:nvGrpSpPr>
              <p:cNvPr id="49" name="48 Grupo"/>
              <p:cNvGrpSpPr/>
              <p:nvPr/>
            </p:nvGrpSpPr>
            <p:grpSpPr>
              <a:xfrm>
                <a:off x="21496570" y="14448910"/>
                <a:ext cx="1939894" cy="959334"/>
                <a:chOff x="18437850" y="15773420"/>
                <a:chExt cx="1668852" cy="952722"/>
              </a:xfrm>
            </p:grpSpPr>
            <p:sp>
              <p:nvSpPr>
                <p:cNvPr id="64" name="Rectángulo redondeado 63"/>
                <p:cNvSpPr/>
                <p:nvPr/>
              </p:nvSpPr>
              <p:spPr>
                <a:xfrm>
                  <a:off x="18437850" y="15773420"/>
                  <a:ext cx="1668852" cy="952722"/>
                </a:xfrm>
                <a:prstGeom prst="roundRect">
                  <a:avLst/>
                </a:prstGeom>
                <a:noFill/>
                <a:ln w="38100">
                  <a:solidFill>
                    <a:schemeClr val="tx1"/>
                  </a:solidFill>
                </a:ln>
              </p:spPr>
              <p:style>
                <a:lnRef idx="0">
                  <a:schemeClr val="accent5"/>
                </a:lnRef>
                <a:fillRef idx="3">
                  <a:schemeClr val="accent5"/>
                </a:fillRef>
                <a:effectRef idx="3">
                  <a:schemeClr val="accent5"/>
                </a:effectRef>
                <a:fontRef idx="minor">
                  <a:schemeClr val="lt1"/>
                </a:fontRef>
              </p:style>
              <p:txBody>
                <a:bodyPr rot="0" spcFirstLastPara="0" vert="horz" wrap="squar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ctr">
                    <a:lnSpc>
                      <a:spcPct val="107000"/>
                    </a:lnSpc>
                  </a:pPr>
                  <a:endParaRPr lang="es-MX" sz="500" b="1" dirty="0">
                    <a:solidFill>
                      <a:srgbClr val="000000"/>
                    </a:solidFill>
                    <a:latin typeface="+mj-lt"/>
                    <a:ea typeface="Calibri" panose="020F0502020204030204" pitchFamily="34" charset="0"/>
                    <a:cs typeface="Calibri-Bold"/>
                  </a:endParaRPr>
                </a:p>
                <a:p>
                  <a:pPr algn="ctr">
                    <a:lnSpc>
                      <a:spcPct val="107000"/>
                    </a:lnSpc>
                  </a:pPr>
                  <a:endParaRPr lang="es-MX" sz="500" b="1" dirty="0">
                    <a:solidFill>
                      <a:srgbClr val="000000"/>
                    </a:solidFill>
                    <a:latin typeface="+mj-lt"/>
                    <a:ea typeface="Calibri" panose="020F0502020204030204" pitchFamily="34" charset="0"/>
                    <a:cs typeface="Calibri-Bold"/>
                  </a:endParaRPr>
                </a:p>
                <a:p>
                  <a:pPr algn="ctr">
                    <a:lnSpc>
                      <a:spcPct val="107000"/>
                    </a:lnSpc>
                  </a:pPr>
                  <a:endParaRPr lang="es-MX" sz="500" b="1" dirty="0">
                    <a:solidFill>
                      <a:srgbClr val="000000"/>
                    </a:solidFill>
                    <a:latin typeface="+mj-lt"/>
                    <a:ea typeface="Calibri" panose="020F0502020204030204" pitchFamily="34" charset="0"/>
                    <a:cs typeface="Calibri-Bold"/>
                  </a:endParaRPr>
                </a:p>
                <a:p>
                  <a:pPr algn="ctr">
                    <a:lnSpc>
                      <a:spcPct val="107000"/>
                    </a:lnSpc>
                  </a:pPr>
                  <a:endParaRPr lang="es-MX" sz="500" b="1" dirty="0">
                    <a:solidFill>
                      <a:srgbClr val="000000"/>
                    </a:solidFill>
                    <a:latin typeface="+mj-lt"/>
                    <a:ea typeface="Calibri" panose="020F0502020204030204" pitchFamily="34" charset="0"/>
                    <a:cs typeface="Calibri-Bold"/>
                  </a:endParaRPr>
                </a:p>
                <a:p>
                  <a:pPr algn="ctr">
                    <a:lnSpc>
                      <a:spcPct val="107000"/>
                    </a:lnSpc>
                  </a:pPr>
                  <a:endParaRPr lang="es-MX" sz="500" b="1" dirty="0">
                    <a:solidFill>
                      <a:srgbClr val="000000"/>
                    </a:solidFill>
                    <a:latin typeface="+mj-lt"/>
                    <a:ea typeface="Calibri" panose="020F0502020204030204" pitchFamily="34" charset="0"/>
                    <a:cs typeface="Calibri-Bold"/>
                  </a:endParaRPr>
                </a:p>
                <a:p>
                  <a:pPr algn="ctr">
                    <a:lnSpc>
                      <a:spcPct val="107000"/>
                    </a:lnSpc>
                  </a:pPr>
                  <a:endParaRPr lang="es-MX" sz="500" b="1" dirty="0">
                    <a:solidFill>
                      <a:srgbClr val="000000"/>
                    </a:solidFill>
                    <a:latin typeface="+mj-lt"/>
                    <a:ea typeface="Calibri" panose="020F0502020204030204" pitchFamily="34" charset="0"/>
                    <a:cs typeface="Calibri-Bold"/>
                  </a:endParaRPr>
                </a:p>
                <a:p>
                  <a:pPr algn="ctr">
                    <a:lnSpc>
                      <a:spcPct val="107000"/>
                    </a:lnSpc>
                  </a:pPr>
                  <a:endParaRPr lang="es-MX" sz="500" b="1" dirty="0">
                    <a:solidFill>
                      <a:srgbClr val="000000"/>
                    </a:solidFill>
                    <a:latin typeface="+mj-lt"/>
                    <a:ea typeface="Calibri" panose="020F0502020204030204" pitchFamily="34" charset="0"/>
                    <a:cs typeface="Calibri-Bold"/>
                  </a:endParaRPr>
                </a:p>
                <a:p>
                  <a:pPr algn="ctr">
                    <a:lnSpc>
                      <a:spcPct val="107000"/>
                    </a:lnSpc>
                  </a:pPr>
                  <a:endParaRPr lang="es-MX" sz="500" b="1" dirty="0">
                    <a:solidFill>
                      <a:srgbClr val="000000"/>
                    </a:solidFill>
                    <a:latin typeface="+mj-lt"/>
                    <a:ea typeface="Calibri" panose="020F0502020204030204" pitchFamily="34" charset="0"/>
                    <a:cs typeface="Calibri-Bold"/>
                  </a:endParaRPr>
                </a:p>
                <a:p>
                  <a:pPr algn="ctr">
                    <a:lnSpc>
                      <a:spcPct val="107000"/>
                    </a:lnSpc>
                  </a:pPr>
                  <a:endParaRPr lang="es-MX" sz="500" b="1" dirty="0">
                    <a:solidFill>
                      <a:srgbClr val="000000"/>
                    </a:solidFill>
                    <a:latin typeface="+mj-lt"/>
                    <a:ea typeface="Calibri" panose="020F0502020204030204" pitchFamily="34" charset="0"/>
                    <a:cs typeface="Calibri-Bold"/>
                  </a:endParaRPr>
                </a:p>
                <a:p>
                  <a:pPr algn="ctr">
                    <a:lnSpc>
                      <a:spcPct val="107000"/>
                    </a:lnSpc>
                  </a:pPr>
                  <a:endParaRPr lang="es-MX" sz="500" b="1" dirty="0">
                    <a:solidFill>
                      <a:srgbClr val="000000"/>
                    </a:solidFill>
                    <a:latin typeface="+mj-lt"/>
                    <a:ea typeface="Calibri" panose="020F0502020204030204" pitchFamily="34" charset="0"/>
                    <a:cs typeface="Calibri" panose="020F0502020204030204" pitchFamily="34" charset="0"/>
                  </a:endParaRPr>
                </a:p>
                <a:p>
                  <a:pPr algn="ctr">
                    <a:lnSpc>
                      <a:spcPct val="107000"/>
                    </a:lnSpc>
                  </a:pPr>
                  <a:endParaRPr lang="es-MX" sz="500" b="1" dirty="0" smtClean="0">
                    <a:solidFill>
                      <a:srgbClr val="000000"/>
                    </a:solidFill>
                    <a:latin typeface="+mj-lt"/>
                    <a:ea typeface="Calibri" panose="020F0502020204030204" pitchFamily="34" charset="0"/>
                    <a:cs typeface="Calibri" panose="020F0502020204030204" pitchFamily="34" charset="0"/>
                  </a:endParaRPr>
                </a:p>
                <a:p>
                  <a:pPr algn="ctr">
                    <a:lnSpc>
                      <a:spcPct val="107000"/>
                    </a:lnSpc>
                  </a:pPr>
                  <a:endParaRPr lang="es-MX" sz="500" b="1" dirty="0">
                    <a:solidFill>
                      <a:srgbClr val="000000"/>
                    </a:solidFill>
                    <a:latin typeface="+mj-lt"/>
                    <a:ea typeface="Calibri" panose="020F0502020204030204" pitchFamily="34" charset="0"/>
                    <a:cs typeface="Calibri" panose="020F0502020204030204" pitchFamily="34" charset="0"/>
                  </a:endParaRPr>
                </a:p>
                <a:p>
                  <a:pPr algn="ctr">
                    <a:lnSpc>
                      <a:spcPct val="107000"/>
                    </a:lnSpc>
                  </a:pPr>
                  <a:r>
                    <a:rPr lang="es-MX" sz="600" b="1" dirty="0" smtClean="0">
                      <a:solidFill>
                        <a:srgbClr val="000000"/>
                      </a:solidFill>
                      <a:latin typeface="Arial" panose="020B0604020202020204" pitchFamily="34" charset="0"/>
                      <a:ea typeface="Calibri" panose="020F0502020204030204" pitchFamily="34" charset="0"/>
                      <a:cs typeface="Arial" panose="020B0604020202020204" pitchFamily="34" charset="0"/>
                    </a:rPr>
                    <a:t>LIC</a:t>
                  </a:r>
                  <a:r>
                    <a:rPr lang="es-MX" sz="600" b="1" dirty="0">
                      <a:solidFill>
                        <a:srgbClr val="000000"/>
                      </a:solidFill>
                      <a:latin typeface="Arial" panose="020B0604020202020204" pitchFamily="34" charset="0"/>
                      <a:ea typeface="Calibri" panose="020F0502020204030204" pitchFamily="34" charset="0"/>
                      <a:cs typeface="Arial" panose="020B0604020202020204" pitchFamily="34" charset="0"/>
                    </a:rPr>
                    <a:t>.  DANIELA ELIZABETH LOPEZ MAYA  </a:t>
                  </a:r>
                  <a:endParaRPr lang="es-MX" sz="600" dirty="0">
                    <a:latin typeface="Arial" panose="020B0604020202020204" pitchFamily="34" charset="0"/>
                    <a:ea typeface="Calibri" panose="020F0502020204030204" pitchFamily="34" charset="0"/>
                    <a:cs typeface="Arial" panose="020B0604020202020204" pitchFamily="34" charset="0"/>
                  </a:endParaRPr>
                </a:p>
                <a:p>
                  <a:pPr algn="ctr">
                    <a:lnSpc>
                      <a:spcPct val="107000"/>
                    </a:lnSpc>
                  </a:pPr>
                  <a:r>
                    <a:rPr lang="es-MX" sz="600" b="1" dirty="0" smtClean="0">
                      <a:solidFill>
                        <a:srgbClr val="000000"/>
                      </a:solidFill>
                      <a:latin typeface="Arial" panose="020B0604020202020204" pitchFamily="34" charset="0"/>
                      <a:ea typeface="Calibri" panose="020F0502020204030204" pitchFamily="34" charset="0"/>
                      <a:cs typeface="Arial" panose="020B0604020202020204" pitchFamily="34" charset="0"/>
                    </a:rPr>
                    <a:t>EDUCACIÓN Y ACCION CIVICA</a:t>
                  </a:r>
                  <a:endParaRPr lang="es-MX" sz="600" dirty="0">
                    <a:latin typeface="Arial" panose="020B0604020202020204" pitchFamily="34" charset="0"/>
                    <a:ea typeface="Calibri" panose="020F0502020204030204" pitchFamily="34" charset="0"/>
                    <a:cs typeface="Arial" panose="020B0604020202020204" pitchFamily="34" charset="0"/>
                  </a:endParaRPr>
                </a:p>
                <a:p>
                  <a:pPr algn="ctr">
                    <a:lnSpc>
                      <a:spcPct val="107000"/>
                    </a:lnSpc>
                  </a:pPr>
                  <a:r>
                    <a:rPr lang="es-MX" sz="600" dirty="0">
                      <a:solidFill>
                        <a:srgbClr val="000000"/>
                      </a:solidFill>
                      <a:latin typeface="Arial" panose="020B0604020202020204" pitchFamily="34" charset="0"/>
                      <a:ea typeface="Calibri" panose="020F0502020204030204" pitchFamily="34" charset="0"/>
                      <a:cs typeface="Arial" panose="020B0604020202020204" pitchFamily="34" charset="0"/>
                    </a:rPr>
                    <a:t>DIRECTORA</a:t>
                  </a:r>
                  <a:endParaRPr lang="es-MX" sz="600" dirty="0">
                    <a:latin typeface="Arial" panose="020B0604020202020204" pitchFamily="34" charset="0"/>
                    <a:ea typeface="Calibri" panose="020F0502020204030204" pitchFamily="34" charset="0"/>
                    <a:cs typeface="Arial" panose="020B0604020202020204" pitchFamily="34" charset="0"/>
                  </a:endParaRPr>
                </a:p>
                <a:p>
                  <a:pPr algn="ctr">
                    <a:lnSpc>
                      <a:spcPct val="107000"/>
                    </a:lnSpc>
                  </a:pPr>
                  <a:r>
                    <a:rPr lang="es-MX" sz="500" dirty="0">
                      <a:solidFill>
                        <a:srgbClr val="000000"/>
                      </a:solidFill>
                      <a:latin typeface="+mj-lt"/>
                      <a:ea typeface="Calibri" panose="020F0502020204030204" pitchFamily="34" charset="0"/>
                      <a:cs typeface="Calibri" panose="020F0502020204030204" pitchFamily="34" charset="0"/>
                    </a:rPr>
                    <a:t> </a:t>
                  </a:r>
                  <a:endParaRPr lang="es-MX" sz="1000" dirty="0">
                    <a:latin typeface="+mj-lt"/>
                    <a:ea typeface="Calibri" panose="020F0502020204030204" pitchFamily="34" charset="0"/>
                    <a:cs typeface="Times New Roman" panose="02020603050405020304" pitchFamily="18" charset="0"/>
                  </a:endParaRPr>
                </a:p>
                <a:p>
                  <a:pPr algn="ctr">
                    <a:lnSpc>
                      <a:spcPct val="107000"/>
                    </a:lnSpc>
                  </a:pPr>
                  <a:r>
                    <a:rPr lang="es-MX" sz="500" b="1" dirty="0">
                      <a:solidFill>
                        <a:srgbClr val="000000"/>
                      </a:solidFill>
                      <a:latin typeface="+mj-lt"/>
                      <a:ea typeface="Calibri" panose="020F0502020204030204" pitchFamily="34" charset="0"/>
                      <a:cs typeface="Calibri" panose="020F0502020204030204" pitchFamily="34" charset="0"/>
                    </a:rPr>
                    <a:t> </a:t>
                  </a:r>
                  <a:endParaRPr lang="es-MX" sz="1000" dirty="0">
                    <a:latin typeface="+mj-lt"/>
                    <a:ea typeface="Calibri" panose="020F0502020204030204" pitchFamily="34" charset="0"/>
                    <a:cs typeface="Times New Roman" panose="02020603050405020304" pitchFamily="18" charset="0"/>
                  </a:endParaRPr>
                </a:p>
                <a:p>
                  <a:pPr algn="ctr">
                    <a:lnSpc>
                      <a:spcPct val="107000"/>
                    </a:lnSpc>
                  </a:pPr>
                  <a:r>
                    <a:rPr lang="es-MX" sz="800" dirty="0">
                      <a:latin typeface="+mj-lt"/>
                      <a:ea typeface="Calibri" panose="020F0502020204030204" pitchFamily="34" charset="0"/>
                      <a:cs typeface="Calibri" panose="020F0502020204030204" pitchFamily="34" charset="0"/>
                    </a:rPr>
                    <a:t> </a:t>
                  </a:r>
                  <a:endParaRPr lang="es-MX" sz="1000" dirty="0">
                    <a:latin typeface="+mj-lt"/>
                    <a:ea typeface="Calibri" panose="020F0502020204030204" pitchFamily="34" charset="0"/>
                    <a:cs typeface="Times New Roman" panose="02020603050405020304" pitchFamily="18" charset="0"/>
                  </a:endParaRPr>
                </a:p>
                <a:p>
                  <a:pPr>
                    <a:lnSpc>
                      <a:spcPct val="107000"/>
                    </a:lnSpc>
                    <a:spcAft>
                      <a:spcPts val="801"/>
                    </a:spcAft>
                  </a:pPr>
                  <a:r>
                    <a:rPr lang="es-MX" sz="1300" dirty="0">
                      <a:latin typeface="+mj-lt"/>
                      <a:ea typeface="Calibri" panose="020F0502020204030204" pitchFamily="34" charset="0"/>
                      <a:cs typeface="Times New Roman" panose="02020603050405020304" pitchFamily="18" charset="0"/>
                    </a:rPr>
                    <a:t> </a:t>
                  </a:r>
                  <a:endParaRPr lang="es-MX" sz="1000" dirty="0">
                    <a:latin typeface="+mj-lt"/>
                    <a:ea typeface="Calibri" panose="020F0502020204030204" pitchFamily="34" charset="0"/>
                    <a:cs typeface="Times New Roman" panose="02020603050405020304" pitchFamily="18" charset="0"/>
                  </a:endParaRPr>
                </a:p>
              </p:txBody>
            </p:sp>
            <p:pic>
              <p:nvPicPr>
                <p:cNvPr id="15" name="14 Imagen"/>
                <p:cNvPicPr>
                  <a:picLocks noChangeAspect="1"/>
                </p:cNvPicPr>
                <p:nvPr/>
              </p:nvPicPr>
              <p:blipFill>
                <a:blip r:embed="rId2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19017965" y="15843776"/>
                  <a:ext cx="430539" cy="499392"/>
                </a:xfrm>
                <a:prstGeom prst="roundRect">
                  <a:avLst>
                    <a:gd name="adj" fmla="val 16667"/>
                  </a:avLst>
                </a:prstGeom>
                <a:ln>
                  <a:noFill/>
                </a:ln>
                <a:effectLst>
                  <a:outerShdw blurRad="76200" dist="38100" dir="7800000" algn="tl" rotWithShape="0">
                    <a:srgbClr val="000000">
                      <a:alpha val="40000"/>
                    </a:srgbClr>
                  </a:outerShdw>
                </a:effectLst>
                <a:scene3d>
                  <a:camera prst="orthographicFront"/>
                  <a:lightRig rig="contrasting" dir="t">
                    <a:rot lat="0" lon="0" rev="4200000"/>
                  </a:lightRig>
                </a:scene3d>
                <a:sp3d prstMaterial="plastic">
                  <a:bevelT w="381000" h="114300" prst="relaxedInset"/>
                  <a:contourClr>
                    <a:srgbClr val="969696"/>
                  </a:contourClr>
                </a:sp3d>
              </p:spPr>
            </p:pic>
          </p:grpSp>
          <p:sp>
            <p:nvSpPr>
              <p:cNvPr id="33" name="Rectángulo redondeado 32"/>
              <p:cNvSpPr/>
              <p:nvPr/>
            </p:nvSpPr>
            <p:spPr>
              <a:xfrm>
                <a:off x="23620798" y="14489910"/>
                <a:ext cx="2013860" cy="887197"/>
              </a:xfrm>
              <a:prstGeom prst="roundRect">
                <a:avLst>
                  <a:gd name="adj" fmla="val 13047"/>
                </a:avLst>
              </a:prstGeom>
              <a:noFill/>
              <a:ln w="38100">
                <a:solidFill>
                  <a:schemeClr val="tx1"/>
                </a:solidFill>
              </a:ln>
            </p:spPr>
            <p:style>
              <a:lnRef idx="0">
                <a:schemeClr val="accent5"/>
              </a:lnRef>
              <a:fillRef idx="3">
                <a:schemeClr val="accent5"/>
              </a:fillRef>
              <a:effectRef idx="3">
                <a:schemeClr val="accent5"/>
              </a:effectRef>
              <a:fontRef idx="minor">
                <a:schemeClr val="lt1"/>
              </a:fontRef>
            </p:style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indent="1272" algn="ctr">
                  <a:lnSpc>
                    <a:spcPct val="107000"/>
                  </a:lnSpc>
                </a:pPr>
                <a:endParaRPr lang="es-MX" sz="500" b="1" spc="-5" dirty="0">
                  <a:solidFill>
                    <a:srgbClr val="000000"/>
                  </a:solidFill>
                  <a:latin typeface="+mj-lt"/>
                  <a:ea typeface="Calibri" panose="020F0502020204030204" pitchFamily="34" charset="0"/>
                  <a:cs typeface="Calibri" panose="020F0502020204030204" pitchFamily="34" charset="0"/>
                </a:endParaRPr>
              </a:p>
              <a:p>
                <a:pPr indent="1272" algn="ctr">
                  <a:lnSpc>
                    <a:spcPct val="107000"/>
                  </a:lnSpc>
                </a:pPr>
                <a:endParaRPr lang="es-MX" sz="500" b="1" spc="-5" dirty="0">
                  <a:solidFill>
                    <a:srgbClr val="000000"/>
                  </a:solidFill>
                  <a:latin typeface="+mj-lt"/>
                  <a:ea typeface="Calibri" panose="020F0502020204030204" pitchFamily="34" charset="0"/>
                  <a:cs typeface="Calibri" panose="020F0502020204030204" pitchFamily="34" charset="0"/>
                </a:endParaRPr>
              </a:p>
              <a:p>
                <a:pPr indent="1272" algn="ctr">
                  <a:lnSpc>
                    <a:spcPct val="107000"/>
                  </a:lnSpc>
                </a:pPr>
                <a:endParaRPr lang="es-MX" sz="500" b="1" spc="-5" dirty="0">
                  <a:solidFill>
                    <a:srgbClr val="000000"/>
                  </a:solidFill>
                  <a:latin typeface="+mj-lt"/>
                  <a:ea typeface="Calibri" panose="020F0502020204030204" pitchFamily="34" charset="0"/>
                  <a:cs typeface="Calibri" panose="020F0502020204030204" pitchFamily="34" charset="0"/>
                </a:endParaRPr>
              </a:p>
              <a:p>
                <a:pPr indent="1272" algn="ctr">
                  <a:lnSpc>
                    <a:spcPct val="107000"/>
                  </a:lnSpc>
                </a:pPr>
                <a:endParaRPr lang="es-MX" sz="500" b="1" spc="-5" dirty="0">
                  <a:solidFill>
                    <a:srgbClr val="000000"/>
                  </a:solidFill>
                  <a:latin typeface="+mj-lt"/>
                  <a:ea typeface="Calibri" panose="020F0502020204030204" pitchFamily="34" charset="0"/>
                  <a:cs typeface="Calibri" panose="020F0502020204030204" pitchFamily="34" charset="0"/>
                </a:endParaRPr>
              </a:p>
              <a:p>
                <a:pPr indent="1272" algn="ctr">
                  <a:lnSpc>
                    <a:spcPct val="107000"/>
                  </a:lnSpc>
                </a:pPr>
                <a:endParaRPr lang="es-MX" sz="500" b="1" spc="-5" dirty="0">
                  <a:solidFill>
                    <a:srgbClr val="000000"/>
                  </a:solidFill>
                  <a:latin typeface="+mj-lt"/>
                  <a:ea typeface="Calibri" panose="020F0502020204030204" pitchFamily="34" charset="0"/>
                  <a:cs typeface="Calibri" panose="020F0502020204030204" pitchFamily="34" charset="0"/>
                </a:endParaRPr>
              </a:p>
              <a:p>
                <a:pPr indent="1272" algn="ctr">
                  <a:lnSpc>
                    <a:spcPct val="107000"/>
                  </a:lnSpc>
                </a:pPr>
                <a:endParaRPr lang="es-MX" sz="500" b="1" spc="-5" dirty="0">
                  <a:solidFill>
                    <a:srgbClr val="000000"/>
                  </a:solidFill>
                  <a:latin typeface="+mj-lt"/>
                  <a:ea typeface="Calibri" panose="020F0502020204030204" pitchFamily="34" charset="0"/>
                  <a:cs typeface="Calibri" panose="020F0502020204030204" pitchFamily="34" charset="0"/>
                </a:endParaRPr>
              </a:p>
              <a:p>
                <a:pPr indent="1272" algn="ctr">
                  <a:lnSpc>
                    <a:spcPct val="107000"/>
                  </a:lnSpc>
                </a:pPr>
                <a:endParaRPr lang="es-MX" sz="500" b="1" spc="-5" dirty="0" smtClean="0">
                  <a:solidFill>
                    <a:srgbClr val="000000"/>
                  </a:solidFill>
                  <a:latin typeface="+mj-lt"/>
                  <a:ea typeface="Calibri" panose="020F0502020204030204" pitchFamily="34" charset="0"/>
                  <a:cs typeface="Calibri" panose="020F0502020204030204" pitchFamily="34" charset="0"/>
                </a:endParaRPr>
              </a:p>
              <a:p>
                <a:pPr indent="1272" algn="ctr">
                  <a:lnSpc>
                    <a:spcPct val="107000"/>
                  </a:lnSpc>
                </a:pPr>
                <a:r>
                  <a:rPr lang="es-MX" sz="600" b="1" spc="-5" dirty="0" smtClean="0">
                    <a:solidFill>
                      <a:srgbClr val="000000"/>
                    </a:solidFill>
                    <a:latin typeface="Arial" panose="020B060402020202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C. ALEJANDRO GONZALEZ TURRUBIARTES </a:t>
                </a:r>
                <a:endParaRPr lang="es-MX" sz="600" b="1" spc="-5" dirty="0">
                  <a:solidFill>
                    <a:srgbClr val="000000"/>
                  </a:solidFill>
                  <a:latin typeface="Arial" panose="020B0604020202020204" pitchFamily="34" charset="0"/>
                  <a:ea typeface="Calibri" panose="020F0502020204030204" pitchFamily="34" charset="0"/>
                  <a:cs typeface="Arial" panose="020B0604020202020204" pitchFamily="34" charset="0"/>
                </a:endParaRPr>
              </a:p>
              <a:p>
                <a:pPr indent="1272" algn="ctr">
                  <a:lnSpc>
                    <a:spcPct val="107000"/>
                  </a:lnSpc>
                </a:pPr>
                <a:r>
                  <a:rPr lang="es-MX" sz="600" b="1" spc="-5" dirty="0">
                    <a:solidFill>
                      <a:srgbClr val="000000"/>
                    </a:solidFill>
                    <a:latin typeface="Arial" panose="020B060402020202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C</a:t>
                </a:r>
                <a:r>
                  <a:rPr lang="es-MX" sz="600" b="1" dirty="0">
                    <a:solidFill>
                      <a:srgbClr val="000000"/>
                    </a:solidFill>
                    <a:latin typeface="Arial" panose="020B060402020202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ULTURA </a:t>
                </a:r>
                <a:endParaRPr lang="es-MX" sz="1050" dirty="0">
                  <a:latin typeface="Arial" panose="020B0604020202020204" pitchFamily="34" charset="0"/>
                  <a:ea typeface="Calibri" panose="020F0502020204030204" pitchFamily="34" charset="0"/>
                  <a:cs typeface="Arial" panose="020B0604020202020204" pitchFamily="34" charset="0"/>
                </a:endParaRPr>
              </a:p>
              <a:p>
                <a:pPr indent="1272" algn="ctr">
                  <a:lnSpc>
                    <a:spcPct val="107000"/>
                  </a:lnSpc>
                </a:pPr>
                <a:r>
                  <a:rPr lang="es-MX" sz="600" dirty="0" smtClean="0">
                    <a:solidFill>
                      <a:srgbClr val="000000"/>
                    </a:solidFill>
                    <a:latin typeface="Arial" panose="020B060402020202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DIRECTOR</a:t>
                </a:r>
                <a:r>
                  <a:rPr lang="es-MX" sz="600" dirty="0">
                    <a:solidFill>
                      <a:srgbClr val="000000"/>
                    </a:solidFill>
                    <a:latin typeface="Arial" panose="020B060402020202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 </a:t>
                </a:r>
                <a:r>
                  <a:rPr lang="es-MX" sz="900" b="1" dirty="0">
                    <a:solidFill>
                      <a:srgbClr val="000000"/>
                    </a:solidFill>
                    <a:latin typeface="Arial" panose="020B060402020202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 </a:t>
                </a:r>
                <a:endParaRPr lang="es-MX" sz="1050" dirty="0">
                  <a:latin typeface="Arial" panose="020B0604020202020204" pitchFamily="34" charset="0"/>
                  <a:ea typeface="Calibri" panose="020F0502020204030204" pitchFamily="34" charset="0"/>
                  <a:cs typeface="Arial" panose="020B0604020202020204" pitchFamily="34" charset="0"/>
                </a:endParaRPr>
              </a:p>
              <a:p>
                <a:pPr algn="ctr">
                  <a:lnSpc>
                    <a:spcPct val="107000"/>
                  </a:lnSpc>
                  <a:spcAft>
                    <a:spcPts val="801"/>
                  </a:spcAft>
                </a:pPr>
                <a:r>
                  <a:rPr lang="es-MX" sz="800" dirty="0">
                    <a:latin typeface="+mj-lt"/>
                    <a:ea typeface="Calibri" panose="020F0502020204030204" pitchFamily="34" charset="0"/>
                    <a:cs typeface="Times New Roman" panose="02020603050405020304" pitchFamily="18" charset="0"/>
                  </a:rPr>
                  <a:t> </a:t>
                </a:r>
                <a:endParaRPr lang="es-MX" sz="1000" dirty="0">
                  <a:latin typeface="+mj-lt"/>
                  <a:ea typeface="Calibri" panose="020F0502020204030204" pitchFamily="34" charset="0"/>
                  <a:cs typeface="Times New Roman" panose="02020603050405020304" pitchFamily="18" charset="0"/>
                </a:endParaRPr>
              </a:p>
            </p:txBody>
          </p:sp>
          <p:cxnSp>
            <p:nvCxnSpPr>
              <p:cNvPr id="159" name="158 Conector recto"/>
              <p:cNvCxnSpPr/>
              <p:nvPr/>
            </p:nvCxnSpPr>
            <p:spPr>
              <a:xfrm>
                <a:off x="13893707" y="14058808"/>
                <a:ext cx="0" cy="406321"/>
              </a:xfrm>
              <a:prstGeom prst="line">
                <a:avLst/>
              </a:prstGeom>
              <a:ln w="38100"/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160" name="159 Conector recto"/>
              <p:cNvCxnSpPr/>
              <p:nvPr/>
            </p:nvCxnSpPr>
            <p:spPr>
              <a:xfrm>
                <a:off x="15997700" y="14058808"/>
                <a:ext cx="0" cy="406321"/>
              </a:xfrm>
              <a:prstGeom prst="line">
                <a:avLst/>
              </a:prstGeom>
              <a:ln w="38100"/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161" name="160 Conector recto"/>
              <p:cNvCxnSpPr/>
              <p:nvPr/>
            </p:nvCxnSpPr>
            <p:spPr>
              <a:xfrm>
                <a:off x="22466518" y="14055357"/>
                <a:ext cx="0" cy="406321"/>
              </a:xfrm>
              <a:prstGeom prst="line">
                <a:avLst/>
              </a:prstGeom>
              <a:ln w="38100"/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162" name="161 Conector recto"/>
              <p:cNvCxnSpPr/>
              <p:nvPr/>
            </p:nvCxnSpPr>
            <p:spPr>
              <a:xfrm>
                <a:off x="20173726" y="14066063"/>
                <a:ext cx="0" cy="406321"/>
              </a:xfrm>
              <a:prstGeom prst="line">
                <a:avLst/>
              </a:prstGeom>
              <a:ln w="38100"/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163" name="162 Conector recto"/>
              <p:cNvCxnSpPr/>
              <p:nvPr/>
            </p:nvCxnSpPr>
            <p:spPr>
              <a:xfrm>
                <a:off x="18134430" y="14064484"/>
                <a:ext cx="0" cy="406321"/>
              </a:xfrm>
              <a:prstGeom prst="line">
                <a:avLst/>
              </a:prstGeom>
              <a:ln w="38100"/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164" name="163 Conector recto"/>
              <p:cNvCxnSpPr/>
              <p:nvPr/>
            </p:nvCxnSpPr>
            <p:spPr>
              <a:xfrm>
                <a:off x="26913374" y="14079338"/>
                <a:ext cx="0" cy="406321"/>
              </a:xfrm>
              <a:prstGeom prst="line">
                <a:avLst/>
              </a:prstGeom>
              <a:ln w="38100"/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165" name="164 Conector recto"/>
              <p:cNvCxnSpPr/>
              <p:nvPr/>
            </p:nvCxnSpPr>
            <p:spPr>
              <a:xfrm>
                <a:off x="24628497" y="14075190"/>
                <a:ext cx="0" cy="406321"/>
              </a:xfrm>
              <a:prstGeom prst="line">
                <a:avLst/>
              </a:prstGeom>
              <a:ln w="38100"/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pic>
            <p:nvPicPr>
              <p:cNvPr id="52" name="51 Imagen"/>
              <p:cNvPicPr>
                <a:picLocks noChangeAspect="1"/>
              </p:cNvPicPr>
              <p:nvPr/>
            </p:nvPicPr>
            <p:blipFill>
              <a:blip r:embed="rId23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13543535" y="14537452"/>
                <a:ext cx="460036" cy="531342"/>
              </a:xfrm>
              <a:prstGeom prst="roundRect">
                <a:avLst>
                  <a:gd name="adj" fmla="val 16667"/>
                </a:avLst>
              </a:prstGeom>
              <a:ln>
                <a:noFill/>
              </a:ln>
              <a:effectLst>
                <a:outerShdw blurRad="76200" dist="38100" dir="7800000" algn="tl" rotWithShape="0">
                  <a:srgbClr val="000000">
                    <a:alpha val="40000"/>
                  </a:srgbClr>
                </a:outerShdw>
              </a:effectLst>
              <a:scene3d>
                <a:camera prst="orthographicFront"/>
                <a:lightRig rig="contrasting" dir="t">
                  <a:rot lat="0" lon="0" rev="4200000"/>
                </a:lightRig>
              </a:scene3d>
              <a:sp3d prstMaterial="plastic">
                <a:bevelT w="381000" h="114300" prst="relaxedInset"/>
                <a:contourClr>
                  <a:srgbClr val="969696"/>
                </a:contourClr>
              </a:sp3d>
            </p:spPr>
          </p:pic>
          <p:cxnSp>
            <p:nvCxnSpPr>
              <p:cNvPr id="166" name="165 Conector recto"/>
              <p:cNvCxnSpPr/>
              <p:nvPr/>
            </p:nvCxnSpPr>
            <p:spPr>
              <a:xfrm>
                <a:off x="29213244" y="14039990"/>
                <a:ext cx="0" cy="406321"/>
              </a:xfrm>
              <a:prstGeom prst="line">
                <a:avLst/>
              </a:prstGeom>
              <a:ln w="38100"/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grpSp>
            <p:nvGrpSpPr>
              <p:cNvPr id="94" name="93 Grupo"/>
              <p:cNvGrpSpPr/>
              <p:nvPr/>
            </p:nvGrpSpPr>
            <p:grpSpPr>
              <a:xfrm>
                <a:off x="9271667" y="16263740"/>
                <a:ext cx="3059628" cy="1260047"/>
                <a:chOff x="7300797" y="18108722"/>
                <a:chExt cx="2632137" cy="1251362"/>
              </a:xfrm>
            </p:grpSpPr>
            <p:sp>
              <p:nvSpPr>
                <p:cNvPr id="168" name="Rectángulo redondeado 56"/>
                <p:cNvSpPr/>
                <p:nvPr/>
              </p:nvSpPr>
              <p:spPr>
                <a:xfrm>
                  <a:off x="7300797" y="18108722"/>
                  <a:ext cx="2632137" cy="1251362"/>
                </a:xfrm>
                <a:prstGeom prst="roundRect">
                  <a:avLst/>
                </a:prstGeom>
                <a:noFill/>
                <a:ln w="38100">
                  <a:solidFill>
                    <a:schemeClr val="tx1"/>
                  </a:solidFill>
                </a:ln>
              </p:spPr>
              <p:style>
                <a:lnRef idx="0">
                  <a:schemeClr val="accent5"/>
                </a:lnRef>
                <a:fillRef idx="3">
                  <a:schemeClr val="accent5"/>
                </a:fillRef>
                <a:effectRef idx="3">
                  <a:schemeClr val="accent5"/>
                </a:effectRef>
                <a:fontRef idx="minor">
                  <a:schemeClr val="lt1"/>
                </a:fontRef>
              </p:style>
              <p:txBody>
                <a:bodyPr rot="0" spcFirstLastPara="0" vert="horz" wrap="squar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ctr">
                    <a:lnSpc>
                      <a:spcPct val="107000"/>
                    </a:lnSpc>
                  </a:pPr>
                  <a:endParaRPr lang="es-MX" sz="500" b="1" dirty="0">
                    <a:solidFill>
                      <a:srgbClr val="000000"/>
                    </a:solidFill>
                    <a:latin typeface="+mj-lt"/>
                    <a:ea typeface="Calibri" panose="020F0502020204030204" pitchFamily="34" charset="0"/>
                    <a:cs typeface="Times New Roman" panose="02020603050405020304" pitchFamily="18" charset="0"/>
                  </a:endParaRPr>
                </a:p>
                <a:p>
                  <a:pPr algn="ctr">
                    <a:lnSpc>
                      <a:spcPct val="107000"/>
                    </a:lnSpc>
                  </a:pPr>
                  <a:endParaRPr lang="es-MX" sz="500" b="1" dirty="0">
                    <a:solidFill>
                      <a:srgbClr val="000000"/>
                    </a:solidFill>
                    <a:latin typeface="+mj-lt"/>
                    <a:ea typeface="Calibri" panose="020F0502020204030204" pitchFamily="34" charset="0"/>
                    <a:cs typeface="Times New Roman" panose="02020603050405020304" pitchFamily="18" charset="0"/>
                  </a:endParaRPr>
                </a:p>
                <a:p>
                  <a:pPr algn="ctr">
                    <a:lnSpc>
                      <a:spcPct val="107000"/>
                    </a:lnSpc>
                  </a:pPr>
                  <a:endParaRPr lang="es-MX" sz="500" b="1" dirty="0">
                    <a:solidFill>
                      <a:srgbClr val="000000"/>
                    </a:solidFill>
                    <a:latin typeface="+mj-lt"/>
                    <a:ea typeface="Calibri" panose="020F0502020204030204" pitchFamily="34" charset="0"/>
                    <a:cs typeface="Times New Roman" panose="02020603050405020304" pitchFamily="18" charset="0"/>
                  </a:endParaRPr>
                </a:p>
                <a:p>
                  <a:pPr algn="ctr">
                    <a:lnSpc>
                      <a:spcPct val="107000"/>
                    </a:lnSpc>
                  </a:pPr>
                  <a:endParaRPr lang="es-MX" sz="500" b="1" dirty="0" smtClean="0">
                    <a:solidFill>
                      <a:srgbClr val="000000"/>
                    </a:solidFill>
                    <a:latin typeface="+mj-lt"/>
                    <a:ea typeface="Calibri" panose="020F0502020204030204" pitchFamily="34" charset="0"/>
                    <a:cs typeface="Times New Roman" panose="02020603050405020304" pitchFamily="18" charset="0"/>
                  </a:endParaRPr>
                </a:p>
                <a:p>
                  <a:pPr algn="ctr">
                    <a:lnSpc>
                      <a:spcPct val="107000"/>
                    </a:lnSpc>
                  </a:pPr>
                  <a:endParaRPr lang="es-MX" sz="500" b="1" dirty="0" smtClean="0">
                    <a:solidFill>
                      <a:srgbClr val="000000"/>
                    </a:solidFill>
                    <a:latin typeface="+mj-lt"/>
                    <a:ea typeface="Calibri" panose="020F0502020204030204" pitchFamily="34" charset="0"/>
                    <a:cs typeface="Times New Roman" panose="02020603050405020304" pitchFamily="18" charset="0"/>
                  </a:endParaRPr>
                </a:p>
                <a:p>
                  <a:pPr algn="ctr">
                    <a:lnSpc>
                      <a:spcPct val="107000"/>
                    </a:lnSpc>
                  </a:pPr>
                  <a:endParaRPr lang="es-MX" sz="500" b="1" dirty="0">
                    <a:solidFill>
                      <a:srgbClr val="000000"/>
                    </a:solidFill>
                    <a:latin typeface="+mj-lt"/>
                    <a:ea typeface="Calibri" panose="020F0502020204030204" pitchFamily="34" charset="0"/>
                    <a:cs typeface="Times New Roman" panose="02020603050405020304" pitchFamily="18" charset="0"/>
                  </a:endParaRPr>
                </a:p>
                <a:p>
                  <a:pPr algn="ctr">
                    <a:lnSpc>
                      <a:spcPct val="107000"/>
                    </a:lnSpc>
                  </a:pPr>
                  <a:endParaRPr lang="es-MX" sz="500" b="1" dirty="0" smtClean="0">
                    <a:solidFill>
                      <a:srgbClr val="000000"/>
                    </a:solidFill>
                    <a:latin typeface="+mj-lt"/>
                    <a:ea typeface="Calibri" panose="020F0502020204030204" pitchFamily="34" charset="0"/>
                    <a:cs typeface="Times New Roman" panose="02020603050405020304" pitchFamily="18" charset="0"/>
                  </a:endParaRPr>
                </a:p>
                <a:p>
                  <a:pPr algn="ctr">
                    <a:lnSpc>
                      <a:spcPct val="107000"/>
                    </a:lnSpc>
                  </a:pPr>
                  <a:endParaRPr lang="es-MX" sz="600" b="1" dirty="0">
                    <a:solidFill>
                      <a:srgbClr val="000000"/>
                    </a:solidFill>
                    <a:latin typeface="Arial" panose="020B0604020202020204" pitchFamily="34" charset="0"/>
                    <a:ea typeface="Calibri" panose="020F0502020204030204" pitchFamily="34" charset="0"/>
                    <a:cs typeface="Arial" panose="020B0604020202020204" pitchFamily="34" charset="0"/>
                  </a:endParaRPr>
                </a:p>
                <a:p>
                  <a:pPr algn="ctr">
                    <a:lnSpc>
                      <a:spcPct val="107000"/>
                    </a:lnSpc>
                  </a:pPr>
                  <a:endParaRPr lang="es-MX" sz="700" b="1" dirty="0" smtClean="0">
                    <a:solidFill>
                      <a:srgbClr val="000000"/>
                    </a:solidFill>
                    <a:latin typeface="Arial" panose="020B0604020202020204" pitchFamily="34" charset="0"/>
                    <a:ea typeface="Calibri" panose="020F0502020204030204" pitchFamily="34" charset="0"/>
                    <a:cs typeface="Arial" panose="020B0604020202020204" pitchFamily="34" charset="0"/>
                  </a:endParaRPr>
                </a:p>
                <a:p>
                  <a:pPr algn="ctr">
                    <a:lnSpc>
                      <a:spcPct val="107000"/>
                    </a:lnSpc>
                  </a:pPr>
                  <a:r>
                    <a:rPr lang="es-MX" sz="700" b="1" dirty="0" smtClean="0">
                      <a:solidFill>
                        <a:srgbClr val="000000"/>
                      </a:solidFill>
                      <a:latin typeface="Arial" panose="020B0604020202020204" pitchFamily="34" charset="0"/>
                      <a:ea typeface="Calibri" panose="020F0502020204030204" pitchFamily="34" charset="0"/>
                      <a:cs typeface="Arial" panose="020B0604020202020204" pitchFamily="34" charset="0"/>
                    </a:rPr>
                    <a:t>C</a:t>
                  </a:r>
                  <a:r>
                    <a:rPr lang="es-MX" sz="700" b="1" dirty="0">
                      <a:solidFill>
                        <a:srgbClr val="000000"/>
                      </a:solidFill>
                      <a:latin typeface="Arial" panose="020B0604020202020204" pitchFamily="34" charset="0"/>
                      <a:ea typeface="Calibri" panose="020F0502020204030204" pitchFamily="34" charset="0"/>
                      <a:cs typeface="Arial" panose="020B0604020202020204" pitchFamily="34" charset="0"/>
                    </a:rPr>
                    <a:t>. JUAN LANDAVERDE VILLANUEVA </a:t>
                  </a:r>
                </a:p>
                <a:p>
                  <a:pPr algn="ctr">
                    <a:lnSpc>
                      <a:spcPct val="107000"/>
                    </a:lnSpc>
                  </a:pPr>
                  <a:r>
                    <a:rPr lang="es-MX" sz="700" b="1" dirty="0" smtClean="0">
                      <a:solidFill>
                        <a:srgbClr val="000000"/>
                      </a:solidFill>
                      <a:latin typeface="Arial" panose="020B0604020202020204" pitchFamily="34" charset="0"/>
                      <a:ea typeface="Calibri" panose="020F0502020204030204" pitchFamily="34" charset="0"/>
                      <a:cs typeface="Arial" panose="020B0604020202020204" pitchFamily="34" charset="0"/>
                    </a:rPr>
                    <a:t>INSTITUTO NACIONAL DE LAS PERSONAS ADULTAS MAYORES</a:t>
                  </a:r>
                  <a:endParaRPr lang="es-MX" sz="700" dirty="0">
                    <a:latin typeface="Arial" panose="020B0604020202020204" pitchFamily="34" charset="0"/>
                    <a:ea typeface="Calibri" panose="020F0502020204030204" pitchFamily="34" charset="0"/>
                    <a:cs typeface="Arial" panose="020B0604020202020204" pitchFamily="34" charset="0"/>
                  </a:endParaRPr>
                </a:p>
                <a:p>
                  <a:pPr algn="ctr">
                    <a:lnSpc>
                      <a:spcPct val="107000"/>
                    </a:lnSpc>
                  </a:pPr>
                  <a:endParaRPr lang="es-MX" sz="600" b="1" dirty="0">
                    <a:latin typeface="Arial" panose="020B0604020202020204" pitchFamily="34" charset="0"/>
                    <a:ea typeface="Calibri" panose="020F0502020204030204" pitchFamily="34" charset="0"/>
                    <a:cs typeface="Arial" panose="020B0604020202020204" pitchFamily="34" charset="0"/>
                  </a:endParaRPr>
                </a:p>
                <a:p>
                  <a:pPr algn="ctr">
                    <a:lnSpc>
                      <a:spcPct val="107000"/>
                    </a:lnSpc>
                  </a:pPr>
                  <a:r>
                    <a:rPr lang="es-MX" sz="800" dirty="0">
                      <a:latin typeface="+mj-lt"/>
                      <a:ea typeface="Calibri" panose="020F0502020204030204" pitchFamily="34" charset="0"/>
                      <a:cs typeface="Times New Roman" panose="02020603050405020304" pitchFamily="18" charset="0"/>
                    </a:rPr>
                    <a:t> </a:t>
                  </a:r>
                  <a:endParaRPr lang="es-MX" sz="1000" dirty="0">
                    <a:latin typeface="+mj-lt"/>
                    <a:ea typeface="Calibri" panose="020F0502020204030204" pitchFamily="34" charset="0"/>
                    <a:cs typeface="Times New Roman" panose="02020603050405020304" pitchFamily="18" charset="0"/>
                  </a:endParaRPr>
                </a:p>
              </p:txBody>
            </p:sp>
            <p:pic>
              <p:nvPicPr>
                <p:cNvPr id="62" name="61 Imagen"/>
                <p:cNvPicPr>
                  <a:picLocks noChangeAspect="1"/>
                </p:cNvPicPr>
                <p:nvPr/>
              </p:nvPicPr>
              <p:blipFill>
                <a:blip r:embed="rId2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8315561" y="18250307"/>
                  <a:ext cx="602609" cy="592392"/>
                </a:xfrm>
                <a:prstGeom prst="roundRect">
                  <a:avLst>
                    <a:gd name="adj" fmla="val 16667"/>
                  </a:avLst>
                </a:prstGeom>
                <a:ln>
                  <a:noFill/>
                </a:ln>
                <a:effectLst>
                  <a:outerShdw blurRad="76200" dist="38100" dir="7800000" algn="tl" rotWithShape="0">
                    <a:srgbClr val="000000">
                      <a:alpha val="40000"/>
                    </a:srgbClr>
                  </a:outerShdw>
                </a:effectLst>
                <a:scene3d>
                  <a:camera prst="orthographicFront"/>
                  <a:lightRig rig="contrasting" dir="t">
                    <a:rot lat="0" lon="0" rev="4200000"/>
                  </a:lightRig>
                </a:scene3d>
                <a:sp3d prstMaterial="plastic">
                  <a:bevelT w="381000" h="114300" prst="relaxedInset"/>
                  <a:contourClr>
                    <a:srgbClr val="969696"/>
                  </a:contourClr>
                </a:sp3d>
              </p:spPr>
            </p:pic>
          </p:grpSp>
          <p:sp>
            <p:nvSpPr>
              <p:cNvPr id="171" name="Rectángulo redondeado 59"/>
              <p:cNvSpPr/>
              <p:nvPr/>
            </p:nvSpPr>
            <p:spPr>
              <a:xfrm>
                <a:off x="21945190" y="16233615"/>
                <a:ext cx="1865881" cy="2317301"/>
              </a:xfrm>
              <a:prstGeom prst="roundRect">
                <a:avLst/>
              </a:prstGeom>
              <a:noFill/>
              <a:ln w="38100">
                <a:solidFill>
                  <a:schemeClr val="tx1"/>
                </a:solidFill>
              </a:ln>
            </p:spPr>
            <p:style>
              <a:lnRef idx="0">
                <a:schemeClr val="accent5"/>
              </a:lnRef>
              <a:fillRef idx="3">
                <a:schemeClr val="accent5"/>
              </a:fillRef>
              <a:effectRef idx="3">
                <a:schemeClr val="accent5"/>
              </a:effectRef>
              <a:fontRef idx="minor">
                <a:schemeClr val="lt1"/>
              </a:fontRef>
            </p:style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>
                  <a:lnSpc>
                    <a:spcPct val="107000"/>
                  </a:lnSpc>
                </a:pPr>
                <a:endParaRPr lang="es-MX" sz="500" b="1" dirty="0">
                  <a:solidFill>
                    <a:srgbClr val="000000"/>
                  </a:solidFill>
                  <a:latin typeface="+mj-lt"/>
                  <a:ea typeface="Calibri" panose="020F0502020204030204" pitchFamily="34" charset="0"/>
                  <a:cs typeface="Calibri" panose="020F0502020204030204" pitchFamily="34" charset="0"/>
                </a:endParaRPr>
              </a:p>
              <a:p>
                <a:pPr algn="ctr">
                  <a:lnSpc>
                    <a:spcPct val="107000"/>
                  </a:lnSpc>
                </a:pPr>
                <a:endParaRPr lang="es-MX" sz="500" b="1" dirty="0" smtClean="0">
                  <a:solidFill>
                    <a:srgbClr val="000000"/>
                  </a:solidFill>
                  <a:latin typeface="+mj-lt"/>
                  <a:ea typeface="Calibri" panose="020F0502020204030204" pitchFamily="34" charset="0"/>
                  <a:cs typeface="Calibri" panose="020F0502020204030204" pitchFamily="34" charset="0"/>
                </a:endParaRPr>
              </a:p>
              <a:p>
                <a:pPr algn="ctr">
                  <a:lnSpc>
                    <a:spcPct val="107000"/>
                  </a:lnSpc>
                </a:pPr>
                <a:endParaRPr lang="es-MX" sz="500" b="1" dirty="0">
                  <a:solidFill>
                    <a:srgbClr val="000000"/>
                  </a:solidFill>
                  <a:latin typeface="+mj-lt"/>
                  <a:ea typeface="Calibri" panose="020F0502020204030204" pitchFamily="34" charset="0"/>
                  <a:cs typeface="Calibri" panose="020F0502020204030204" pitchFamily="34" charset="0"/>
                </a:endParaRPr>
              </a:p>
              <a:p>
                <a:pPr algn="ctr">
                  <a:lnSpc>
                    <a:spcPct val="107000"/>
                  </a:lnSpc>
                </a:pPr>
                <a:endParaRPr lang="es-MX" sz="500" b="1" dirty="0" smtClean="0">
                  <a:solidFill>
                    <a:srgbClr val="000000"/>
                  </a:solidFill>
                  <a:latin typeface="+mj-lt"/>
                  <a:ea typeface="Calibri" panose="020F0502020204030204" pitchFamily="34" charset="0"/>
                  <a:cs typeface="Calibri" panose="020F0502020204030204" pitchFamily="34" charset="0"/>
                </a:endParaRPr>
              </a:p>
              <a:p>
                <a:pPr algn="ctr">
                  <a:lnSpc>
                    <a:spcPct val="107000"/>
                  </a:lnSpc>
                </a:pPr>
                <a:endParaRPr lang="es-MX" sz="500" b="1" dirty="0" smtClean="0">
                  <a:solidFill>
                    <a:srgbClr val="000000"/>
                  </a:solidFill>
                  <a:latin typeface="+mj-lt"/>
                  <a:ea typeface="Calibri" panose="020F0502020204030204" pitchFamily="34" charset="0"/>
                  <a:cs typeface="Calibri" panose="020F0502020204030204" pitchFamily="34" charset="0"/>
                </a:endParaRPr>
              </a:p>
              <a:p>
                <a:pPr algn="ctr">
                  <a:lnSpc>
                    <a:spcPct val="107000"/>
                  </a:lnSpc>
                </a:pPr>
                <a:endParaRPr lang="es-MX" sz="500" b="1" dirty="0" smtClean="0">
                  <a:solidFill>
                    <a:srgbClr val="000000"/>
                  </a:solidFill>
                  <a:latin typeface="+mj-lt"/>
                  <a:ea typeface="Calibri" panose="020F0502020204030204" pitchFamily="34" charset="0"/>
                  <a:cs typeface="Calibri" panose="020F0502020204030204" pitchFamily="34" charset="0"/>
                </a:endParaRPr>
              </a:p>
              <a:p>
                <a:pPr algn="ctr">
                  <a:lnSpc>
                    <a:spcPct val="107000"/>
                  </a:lnSpc>
                </a:pPr>
                <a:endParaRPr lang="es-MX" sz="500" b="1" dirty="0" smtClean="0">
                  <a:solidFill>
                    <a:srgbClr val="000000"/>
                  </a:solidFill>
                  <a:latin typeface="+mj-lt"/>
                  <a:ea typeface="Calibri" panose="020F0502020204030204" pitchFamily="34" charset="0"/>
                  <a:cs typeface="Calibri" panose="020F0502020204030204" pitchFamily="34" charset="0"/>
                </a:endParaRPr>
              </a:p>
              <a:p>
                <a:pPr algn="ctr">
                  <a:lnSpc>
                    <a:spcPct val="107000"/>
                  </a:lnSpc>
                </a:pPr>
                <a:r>
                  <a:rPr lang="es-MX" sz="500" b="1" dirty="0" smtClean="0">
                    <a:solidFill>
                      <a:srgbClr val="000000"/>
                    </a:solidFill>
                    <a:latin typeface="Arial" panose="020B060402020202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LIC. ANDREI CAMPOS MARTINEZ</a:t>
                </a:r>
                <a:endParaRPr lang="es-MX" sz="500" b="1" dirty="0">
                  <a:solidFill>
                    <a:srgbClr val="000000"/>
                  </a:solidFill>
                  <a:latin typeface="Arial" panose="020B0604020202020204" pitchFamily="34" charset="0"/>
                  <a:ea typeface="Calibri" panose="020F0502020204030204" pitchFamily="34" charset="0"/>
                  <a:cs typeface="Arial" panose="020B0604020202020204" pitchFamily="34" charset="0"/>
                </a:endParaRPr>
              </a:p>
              <a:p>
                <a:pPr algn="ctr">
                  <a:lnSpc>
                    <a:spcPct val="107000"/>
                  </a:lnSpc>
                </a:pPr>
                <a:r>
                  <a:rPr lang="es-MX" sz="500" b="1" dirty="0" smtClean="0">
                    <a:solidFill>
                      <a:srgbClr val="000000"/>
                    </a:solidFill>
                    <a:latin typeface="Arial" panose="020B060402020202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COORDINADOR COMISIONADO  </a:t>
                </a:r>
                <a:r>
                  <a:rPr lang="es-MX" sz="500" b="1" dirty="0">
                    <a:solidFill>
                      <a:srgbClr val="000000"/>
                    </a:solidFill>
                    <a:latin typeface="Arial" panose="020B060402020202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DE SALUD</a:t>
                </a:r>
              </a:p>
              <a:p>
                <a:pPr>
                  <a:lnSpc>
                    <a:spcPct val="107000"/>
                  </a:lnSpc>
                  <a:spcBef>
                    <a:spcPts val="61"/>
                  </a:spcBef>
                </a:pPr>
                <a:r>
                  <a:rPr lang="es-MX" sz="500" dirty="0" smtClean="0">
                    <a:solidFill>
                      <a:srgbClr val="000000"/>
                    </a:solidFill>
                    <a:latin typeface="Arial" panose="020B060402020202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ENF.JESSICA PAULINA ZUÑIGA HERNANDEZ</a:t>
                </a:r>
                <a:endParaRPr lang="es-MX" sz="500" dirty="0">
                  <a:solidFill>
                    <a:srgbClr val="000000"/>
                  </a:solidFill>
                  <a:latin typeface="Arial" panose="020B0604020202020204" pitchFamily="34" charset="0"/>
                  <a:ea typeface="Calibri" panose="020F0502020204030204" pitchFamily="34" charset="0"/>
                  <a:cs typeface="Arial" panose="020B0604020202020204" pitchFamily="34" charset="0"/>
                </a:endParaRPr>
              </a:p>
              <a:p>
                <a:pPr>
                  <a:lnSpc>
                    <a:spcPct val="107000"/>
                  </a:lnSpc>
                  <a:spcBef>
                    <a:spcPts val="61"/>
                  </a:spcBef>
                </a:pPr>
                <a:r>
                  <a:rPr lang="es-MX" sz="500" dirty="0">
                    <a:solidFill>
                      <a:srgbClr val="000000"/>
                    </a:solidFill>
                    <a:latin typeface="Arial" panose="020B060402020202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AUXILIAR </a:t>
                </a:r>
                <a:r>
                  <a:rPr lang="es-MX" sz="500" dirty="0" smtClean="0">
                    <a:solidFill>
                      <a:srgbClr val="000000"/>
                    </a:solidFill>
                    <a:latin typeface="Arial" panose="020B060402020202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ADMINISTRATIVO I</a:t>
                </a:r>
                <a:endParaRPr lang="es-MX" sz="500" dirty="0">
                  <a:latin typeface="Arial" panose="020B0604020202020204" pitchFamily="34" charset="0"/>
                  <a:ea typeface="Calibri" panose="020F0502020204030204" pitchFamily="34" charset="0"/>
                  <a:cs typeface="Arial" panose="020B0604020202020204" pitchFamily="34" charset="0"/>
                </a:endParaRPr>
              </a:p>
              <a:p>
                <a:pPr>
                  <a:lnSpc>
                    <a:spcPct val="107000"/>
                  </a:lnSpc>
                  <a:spcBef>
                    <a:spcPts val="61"/>
                  </a:spcBef>
                </a:pPr>
                <a:r>
                  <a:rPr lang="es-MX" sz="500" dirty="0" smtClean="0">
                    <a:solidFill>
                      <a:srgbClr val="000000"/>
                    </a:solidFill>
                    <a:latin typeface="Arial" panose="020B060402020202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C. MA.  DEL CARMEN MORALES RUBIO</a:t>
                </a:r>
                <a:endParaRPr lang="es-MX" sz="500" dirty="0">
                  <a:solidFill>
                    <a:srgbClr val="000000"/>
                  </a:solidFill>
                  <a:latin typeface="Arial" panose="020B0604020202020204" pitchFamily="34" charset="0"/>
                  <a:ea typeface="Calibri" panose="020F0502020204030204" pitchFamily="34" charset="0"/>
                  <a:cs typeface="Arial" panose="020B0604020202020204" pitchFamily="34" charset="0"/>
                </a:endParaRPr>
              </a:p>
              <a:p>
                <a:pPr>
                  <a:lnSpc>
                    <a:spcPct val="107000"/>
                  </a:lnSpc>
                  <a:spcBef>
                    <a:spcPts val="61"/>
                  </a:spcBef>
                </a:pPr>
                <a:r>
                  <a:rPr lang="es-MX" sz="500" dirty="0">
                    <a:solidFill>
                      <a:srgbClr val="000000"/>
                    </a:solidFill>
                    <a:latin typeface="Arial" panose="020B060402020202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AYUDANTE GENERAL </a:t>
                </a:r>
                <a:r>
                  <a:rPr lang="es-MX" sz="500" dirty="0" smtClean="0">
                    <a:solidFill>
                      <a:srgbClr val="000000"/>
                    </a:solidFill>
                    <a:latin typeface="Arial" panose="020B060402020202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L</a:t>
                </a:r>
                <a:endParaRPr lang="es-MX" sz="500" dirty="0">
                  <a:latin typeface="Arial" panose="020B0604020202020204" pitchFamily="34" charset="0"/>
                  <a:ea typeface="Calibri" panose="020F0502020204030204" pitchFamily="34" charset="0"/>
                  <a:cs typeface="Arial" panose="020B0604020202020204" pitchFamily="34" charset="0"/>
                </a:endParaRPr>
              </a:p>
              <a:p>
                <a:pPr>
                  <a:lnSpc>
                    <a:spcPct val="107000"/>
                  </a:lnSpc>
                  <a:spcBef>
                    <a:spcPts val="61"/>
                  </a:spcBef>
                </a:pPr>
                <a:r>
                  <a:rPr lang="es-MX" sz="500" dirty="0" smtClean="0">
                    <a:solidFill>
                      <a:srgbClr val="000000"/>
                    </a:solidFill>
                    <a:latin typeface="Arial" panose="020B060402020202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C.OMAR ALEJANDRO ORTIZ MERCADO  </a:t>
                </a:r>
                <a:endParaRPr lang="es-MX" sz="500" dirty="0">
                  <a:solidFill>
                    <a:srgbClr val="000000"/>
                  </a:solidFill>
                  <a:latin typeface="Arial" panose="020B0604020202020204" pitchFamily="34" charset="0"/>
                  <a:ea typeface="Calibri" panose="020F0502020204030204" pitchFamily="34" charset="0"/>
                  <a:cs typeface="Arial" panose="020B0604020202020204" pitchFamily="34" charset="0"/>
                </a:endParaRPr>
              </a:p>
              <a:p>
                <a:pPr>
                  <a:lnSpc>
                    <a:spcPct val="107000"/>
                  </a:lnSpc>
                  <a:spcBef>
                    <a:spcPts val="61"/>
                  </a:spcBef>
                </a:pPr>
                <a:r>
                  <a:rPr lang="es-MX" sz="500" dirty="0">
                    <a:solidFill>
                      <a:srgbClr val="000000"/>
                    </a:solidFill>
                    <a:latin typeface="Arial" panose="020B060402020202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AYUDANTE GENERAL </a:t>
                </a:r>
                <a:r>
                  <a:rPr lang="es-MX" sz="500" dirty="0" smtClean="0">
                    <a:solidFill>
                      <a:srgbClr val="000000"/>
                    </a:solidFill>
                    <a:latin typeface="Arial" panose="020B060402020202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L</a:t>
                </a:r>
                <a:endParaRPr lang="es-MX" sz="500" dirty="0">
                  <a:latin typeface="Arial" panose="020B0604020202020204" pitchFamily="34" charset="0"/>
                  <a:ea typeface="Calibri" panose="020F0502020204030204" pitchFamily="34" charset="0"/>
                  <a:cs typeface="Arial" panose="020B0604020202020204" pitchFamily="34" charset="0"/>
                </a:endParaRPr>
              </a:p>
              <a:p>
                <a:pPr>
                  <a:lnSpc>
                    <a:spcPct val="107000"/>
                  </a:lnSpc>
                  <a:spcBef>
                    <a:spcPts val="61"/>
                  </a:spcBef>
                </a:pPr>
                <a:r>
                  <a:rPr lang="es-MX" sz="500" dirty="0" smtClean="0">
                    <a:solidFill>
                      <a:srgbClr val="000000"/>
                    </a:solidFill>
                    <a:latin typeface="Arial" panose="020B060402020202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C.LOURDES JAZMIN JACOBO GONZALEZ</a:t>
                </a:r>
                <a:endParaRPr lang="es-MX" sz="500" dirty="0">
                  <a:solidFill>
                    <a:srgbClr val="000000"/>
                  </a:solidFill>
                  <a:latin typeface="Arial" panose="020B0604020202020204" pitchFamily="34" charset="0"/>
                  <a:ea typeface="Calibri" panose="020F0502020204030204" pitchFamily="34" charset="0"/>
                  <a:cs typeface="Arial" panose="020B0604020202020204" pitchFamily="34" charset="0"/>
                </a:endParaRPr>
              </a:p>
              <a:p>
                <a:pPr>
                  <a:lnSpc>
                    <a:spcPct val="107000"/>
                  </a:lnSpc>
                  <a:spcBef>
                    <a:spcPts val="61"/>
                  </a:spcBef>
                </a:pPr>
                <a:r>
                  <a:rPr lang="es-MX" sz="500" dirty="0" smtClean="0">
                    <a:solidFill>
                      <a:srgbClr val="000000"/>
                    </a:solidFill>
                    <a:latin typeface="Arial" panose="020B060402020202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AUXILIAR ADMINISTRATIVO J</a:t>
                </a:r>
                <a:endParaRPr lang="es-MX" sz="500" dirty="0">
                  <a:latin typeface="Arial" panose="020B0604020202020204" pitchFamily="34" charset="0"/>
                  <a:ea typeface="Calibri" panose="020F0502020204030204" pitchFamily="34" charset="0"/>
                  <a:cs typeface="Arial" panose="020B0604020202020204" pitchFamily="34" charset="0"/>
                </a:endParaRPr>
              </a:p>
              <a:p>
                <a:pPr>
                  <a:lnSpc>
                    <a:spcPct val="107000"/>
                  </a:lnSpc>
                  <a:spcBef>
                    <a:spcPts val="61"/>
                  </a:spcBef>
                </a:pPr>
                <a:r>
                  <a:rPr lang="es-MX" sz="500" dirty="0" smtClean="0">
                    <a:solidFill>
                      <a:srgbClr val="000000"/>
                    </a:solidFill>
                    <a:latin typeface="Arial" panose="020B060402020202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C.ADELA MARTINEZ CASTILLO </a:t>
                </a:r>
                <a:endParaRPr lang="es-MX" sz="500" dirty="0">
                  <a:solidFill>
                    <a:srgbClr val="000000"/>
                  </a:solidFill>
                  <a:latin typeface="Arial" panose="020B0604020202020204" pitchFamily="34" charset="0"/>
                  <a:ea typeface="Calibri" panose="020F0502020204030204" pitchFamily="34" charset="0"/>
                  <a:cs typeface="Arial" panose="020B0604020202020204" pitchFamily="34" charset="0"/>
                </a:endParaRPr>
              </a:p>
              <a:p>
                <a:pPr>
                  <a:lnSpc>
                    <a:spcPct val="107000"/>
                  </a:lnSpc>
                  <a:spcBef>
                    <a:spcPts val="61"/>
                  </a:spcBef>
                </a:pPr>
                <a:r>
                  <a:rPr lang="es-MX" sz="500" dirty="0">
                    <a:solidFill>
                      <a:srgbClr val="000000"/>
                    </a:solidFill>
                    <a:latin typeface="Arial" panose="020B060402020202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AYUDANTE GENERAL </a:t>
                </a:r>
                <a:r>
                  <a:rPr lang="es-MX" sz="500" dirty="0" smtClean="0">
                    <a:solidFill>
                      <a:srgbClr val="000000"/>
                    </a:solidFill>
                    <a:latin typeface="Arial" panose="020B060402020202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L</a:t>
                </a:r>
              </a:p>
              <a:p>
                <a:pPr>
                  <a:lnSpc>
                    <a:spcPct val="107000"/>
                  </a:lnSpc>
                  <a:spcBef>
                    <a:spcPts val="61"/>
                  </a:spcBef>
                </a:pPr>
                <a:r>
                  <a:rPr lang="es-MX" sz="500" dirty="0">
                    <a:solidFill>
                      <a:srgbClr val="000000"/>
                    </a:solidFill>
                    <a:latin typeface="Arial" panose="020B060402020202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C.CRISOFORO IZAGUIRRE HERNANDEZ                          AYUDANTE GENERAL </a:t>
                </a:r>
                <a:r>
                  <a:rPr lang="es-MX" sz="500" dirty="0" smtClean="0">
                    <a:solidFill>
                      <a:srgbClr val="000000"/>
                    </a:solidFill>
                    <a:latin typeface="Arial" panose="020B060402020202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C</a:t>
                </a:r>
              </a:p>
              <a:p>
                <a:pPr>
                  <a:lnSpc>
                    <a:spcPct val="107000"/>
                  </a:lnSpc>
                  <a:spcBef>
                    <a:spcPts val="61"/>
                  </a:spcBef>
                </a:pPr>
                <a:r>
                  <a:rPr lang="es-MX" sz="500" dirty="0" smtClean="0">
                    <a:solidFill>
                      <a:srgbClr val="000000"/>
                    </a:solidFill>
                    <a:latin typeface="Arial" panose="020B060402020202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JOSE ANGEL RODRIGUEZ GONZALEZ</a:t>
                </a:r>
              </a:p>
              <a:p>
                <a:pPr>
                  <a:lnSpc>
                    <a:spcPct val="107000"/>
                  </a:lnSpc>
                  <a:spcBef>
                    <a:spcPts val="61"/>
                  </a:spcBef>
                </a:pPr>
                <a:r>
                  <a:rPr lang="es-MX" sz="500" dirty="0" smtClean="0">
                    <a:solidFill>
                      <a:srgbClr val="000000"/>
                    </a:solidFill>
                    <a:latin typeface="Arial" panose="020B060402020202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CHOFER A</a:t>
                </a:r>
                <a:endParaRPr lang="es-MX" sz="500" dirty="0">
                  <a:solidFill>
                    <a:srgbClr val="000000"/>
                  </a:solidFill>
                  <a:latin typeface="Arial" panose="020B0604020202020204" pitchFamily="34" charset="0"/>
                  <a:ea typeface="Calibri" panose="020F0502020204030204" pitchFamily="34" charset="0"/>
                  <a:cs typeface="Arial" panose="020B0604020202020204" pitchFamily="34" charset="0"/>
                </a:endParaRPr>
              </a:p>
              <a:p>
                <a:pPr>
                  <a:lnSpc>
                    <a:spcPct val="107000"/>
                  </a:lnSpc>
                  <a:spcBef>
                    <a:spcPts val="61"/>
                  </a:spcBef>
                </a:pPr>
                <a:endParaRPr lang="es-MX" sz="500" dirty="0" smtClean="0">
                  <a:solidFill>
                    <a:srgbClr val="000000"/>
                  </a:solidFill>
                  <a:latin typeface="+mj-lt"/>
                  <a:ea typeface="Calibri" panose="020F0502020204030204" pitchFamily="34" charset="0"/>
                  <a:cs typeface="Times New Roman" panose="02020603050405020304" pitchFamily="18" charset="0"/>
                </a:endParaRPr>
              </a:p>
              <a:p>
                <a:pPr>
                  <a:lnSpc>
                    <a:spcPct val="107000"/>
                  </a:lnSpc>
                  <a:spcBef>
                    <a:spcPts val="61"/>
                  </a:spcBef>
                </a:pPr>
                <a:endParaRPr lang="es-MX" sz="1000" dirty="0">
                  <a:latin typeface="+mj-lt"/>
                  <a:ea typeface="Calibri" panose="020F0502020204030204" pitchFamily="34" charset="0"/>
                  <a:cs typeface="Times New Roman" panose="02020603050405020304" pitchFamily="18" charset="0"/>
                </a:endParaRPr>
              </a:p>
            </p:txBody>
          </p:sp>
          <p:cxnSp>
            <p:nvCxnSpPr>
              <p:cNvPr id="173" name="172 Conector recto"/>
              <p:cNvCxnSpPr/>
              <p:nvPr/>
            </p:nvCxnSpPr>
            <p:spPr>
              <a:xfrm>
                <a:off x="10846327" y="15844590"/>
                <a:ext cx="0" cy="406321"/>
              </a:xfrm>
              <a:prstGeom prst="line">
                <a:avLst/>
              </a:prstGeom>
              <a:ln w="38100"/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175" name="174 Conector recto"/>
              <p:cNvCxnSpPr/>
              <p:nvPr/>
            </p:nvCxnSpPr>
            <p:spPr>
              <a:xfrm>
                <a:off x="18649806" y="15853376"/>
                <a:ext cx="0" cy="406321"/>
              </a:xfrm>
              <a:prstGeom prst="line">
                <a:avLst/>
              </a:prstGeom>
              <a:ln w="38100"/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178" name="177 Conector recto"/>
              <p:cNvCxnSpPr/>
              <p:nvPr/>
            </p:nvCxnSpPr>
            <p:spPr>
              <a:xfrm>
                <a:off x="22933980" y="15834852"/>
                <a:ext cx="0" cy="406321"/>
              </a:xfrm>
              <a:prstGeom prst="line">
                <a:avLst/>
              </a:prstGeom>
              <a:ln w="38100"/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pic>
            <p:nvPicPr>
              <p:cNvPr id="181" name="180 Imagen"/>
              <p:cNvPicPr>
                <a:picLocks noChangeAspect="1"/>
              </p:cNvPicPr>
              <p:nvPr/>
            </p:nvPicPr>
            <p:blipFill>
              <a:blip r:embed="rId25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 flipH="1">
                <a:off x="19873889" y="14519757"/>
                <a:ext cx="576882" cy="501764"/>
              </a:xfrm>
              <a:prstGeom prst="roundRect">
                <a:avLst>
                  <a:gd name="adj" fmla="val 16667"/>
                </a:avLst>
              </a:prstGeom>
              <a:ln>
                <a:noFill/>
              </a:ln>
              <a:effectLst>
                <a:outerShdw blurRad="76200" dist="38100" dir="7800000" algn="tl" rotWithShape="0">
                  <a:srgbClr val="000000">
                    <a:alpha val="40000"/>
                  </a:srgbClr>
                </a:outerShdw>
              </a:effectLst>
              <a:scene3d>
                <a:camera prst="orthographicFront"/>
                <a:lightRig rig="contrasting" dir="t">
                  <a:rot lat="0" lon="0" rev="4200000"/>
                </a:lightRig>
              </a:scene3d>
              <a:sp3d prstMaterial="plastic">
                <a:bevelT w="381000" h="114300" prst="relaxedInset"/>
                <a:contourClr>
                  <a:srgbClr val="969696"/>
                </a:contourClr>
              </a:sp3d>
            </p:spPr>
          </p:pic>
          <p:sp>
            <p:nvSpPr>
              <p:cNvPr id="169" name="77 Rectángulo redondeado"/>
              <p:cNvSpPr/>
              <p:nvPr/>
            </p:nvSpPr>
            <p:spPr>
              <a:xfrm>
                <a:off x="1643063" y="316008"/>
                <a:ext cx="3811227" cy="790454"/>
              </a:xfrm>
              <a:prstGeom prst="roundRect">
                <a:avLst/>
              </a:prstGeom>
              <a:ln w="38100"/>
              <a:effectLst>
                <a:glow rad="101600">
                  <a:schemeClr val="accent3">
                    <a:satMod val="175000"/>
                    <a:alpha val="40000"/>
                  </a:schemeClr>
                </a:glow>
              </a:effectLst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r">
                  <a:lnSpc>
                    <a:spcPct val="107000"/>
                  </a:lnSpc>
                </a:pPr>
                <a:r>
                  <a:rPr lang="es-MX" sz="800" b="1" dirty="0">
                    <a:solidFill>
                      <a:srgbClr val="000000"/>
                    </a:solidFill>
                    <a:latin typeface="+mj-lt"/>
                    <a:ea typeface="Calibri" panose="020F0502020204030204" pitchFamily="34" charset="0"/>
                    <a:cs typeface="Times New Roman" panose="02020603050405020304" pitchFamily="18" charset="0"/>
                  </a:rPr>
                  <a:t> </a:t>
                </a:r>
                <a:r>
                  <a:rPr lang="es-MX" sz="800" b="1" dirty="0" smtClean="0">
                    <a:solidFill>
                      <a:srgbClr val="000000"/>
                    </a:solidFill>
                    <a:latin typeface="+mj-lt"/>
                    <a:ea typeface="Calibri" panose="020F0502020204030204" pitchFamily="34" charset="0"/>
                    <a:cs typeface="Times New Roman" panose="02020603050405020304" pitchFamily="18" charset="0"/>
                  </a:rPr>
                  <a:t> </a:t>
                </a:r>
                <a:r>
                  <a:rPr lang="es-MX" sz="700" b="1" dirty="0">
                    <a:solidFill>
                      <a:srgbClr val="000000"/>
                    </a:solidFill>
                    <a:latin typeface="Arial" panose="020B060402020202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REGIDOR </a:t>
                </a:r>
                <a:r>
                  <a:rPr lang="es-MX" sz="700" b="1" dirty="0" smtClean="0">
                    <a:solidFill>
                      <a:srgbClr val="000000"/>
                    </a:solidFill>
                    <a:latin typeface="Arial" panose="020B060402020202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PLUTARCO ALVAREZ TAPIA</a:t>
                </a:r>
                <a:endParaRPr lang="es-MX" sz="700" b="1" dirty="0">
                  <a:solidFill>
                    <a:srgbClr val="000000"/>
                  </a:solidFill>
                  <a:latin typeface="Arial" panose="020B0604020202020204" pitchFamily="34" charset="0"/>
                  <a:ea typeface="Calibri" panose="020F0502020204030204" pitchFamily="34" charset="0"/>
                  <a:cs typeface="Arial" panose="020B0604020202020204" pitchFamily="34" charset="0"/>
                </a:endParaRPr>
              </a:p>
              <a:p>
                <a:pPr algn="r">
                  <a:lnSpc>
                    <a:spcPct val="107000"/>
                  </a:lnSpc>
                </a:pPr>
                <a:r>
                  <a:rPr lang="es-MX" sz="700" dirty="0">
                    <a:solidFill>
                      <a:srgbClr val="000000"/>
                    </a:solidFill>
                    <a:latin typeface="Arial" panose="020B060402020202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(Salud pública, asistencia social, mercado y rastro)</a:t>
                </a:r>
              </a:p>
              <a:p>
                <a:pPr algn="r"/>
                <a:endParaRPr lang="es-MX" sz="800" dirty="0">
                  <a:latin typeface="+mj-lt"/>
                </a:endParaRPr>
              </a:p>
            </p:txBody>
          </p:sp>
          <p:sp>
            <p:nvSpPr>
              <p:cNvPr id="170" name="121 Rectángulo redondeado"/>
              <p:cNvSpPr/>
              <p:nvPr/>
            </p:nvSpPr>
            <p:spPr>
              <a:xfrm>
                <a:off x="1623736" y="1233473"/>
                <a:ext cx="3811227" cy="800138"/>
              </a:xfrm>
              <a:prstGeom prst="roundRect">
                <a:avLst/>
              </a:prstGeom>
              <a:ln w="38100"/>
              <a:effectLst>
                <a:glow rad="101600">
                  <a:schemeClr val="accent3">
                    <a:satMod val="175000"/>
                    <a:alpha val="40000"/>
                  </a:schemeClr>
                </a:glow>
              </a:effectLst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r">
                  <a:lnSpc>
                    <a:spcPct val="107000"/>
                  </a:lnSpc>
                </a:pPr>
                <a:r>
                  <a:rPr lang="es-MX" sz="700" b="1" dirty="0" smtClean="0">
                    <a:solidFill>
                      <a:srgbClr val="000000"/>
                    </a:solidFill>
                    <a:latin typeface="Arial" panose="020B060402020202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1er.  </a:t>
                </a:r>
                <a:r>
                  <a:rPr lang="es-MX" sz="700" b="1" dirty="0">
                    <a:solidFill>
                      <a:srgbClr val="000000"/>
                    </a:solidFill>
                    <a:latin typeface="Arial" panose="020B060402020202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C. </a:t>
                </a:r>
                <a:r>
                  <a:rPr lang="es-MX" sz="700" b="1" dirty="0" smtClean="0">
                    <a:solidFill>
                      <a:srgbClr val="000000"/>
                    </a:solidFill>
                    <a:latin typeface="Arial" panose="020B060402020202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RICARDO EMMANUEL CABRERA VILLALON</a:t>
                </a:r>
                <a:endParaRPr lang="es-MX" sz="700" b="1" dirty="0">
                  <a:solidFill>
                    <a:srgbClr val="000000"/>
                  </a:solidFill>
                  <a:latin typeface="Arial" panose="020B0604020202020204" pitchFamily="34" charset="0"/>
                  <a:ea typeface="Calibri" panose="020F0502020204030204" pitchFamily="34" charset="0"/>
                  <a:cs typeface="Arial" panose="020B0604020202020204" pitchFamily="34" charset="0"/>
                </a:endParaRPr>
              </a:p>
              <a:p>
                <a:pPr algn="r">
                  <a:lnSpc>
                    <a:spcPct val="107000"/>
                  </a:lnSpc>
                </a:pPr>
                <a:r>
                  <a:rPr lang="es-MX" sz="700" dirty="0">
                    <a:solidFill>
                      <a:srgbClr val="000000"/>
                    </a:solidFill>
                    <a:latin typeface="Arial" panose="020B060402020202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 (Agua potable, equipamiento y desarrollo urbano)</a:t>
                </a:r>
              </a:p>
            </p:txBody>
          </p:sp>
          <p:sp>
            <p:nvSpPr>
              <p:cNvPr id="176" name="128 Rectángulo redondeado"/>
              <p:cNvSpPr/>
              <p:nvPr/>
            </p:nvSpPr>
            <p:spPr>
              <a:xfrm>
                <a:off x="1623736" y="3009329"/>
                <a:ext cx="3811227" cy="728540"/>
              </a:xfrm>
              <a:prstGeom prst="roundRect">
                <a:avLst/>
              </a:prstGeom>
              <a:ln w="38100"/>
              <a:effectLst>
                <a:glow rad="101600">
                  <a:schemeClr val="accent3">
                    <a:satMod val="175000"/>
                    <a:alpha val="40000"/>
                  </a:schemeClr>
                </a:glow>
              </a:effectLst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r">
                  <a:lnSpc>
                    <a:spcPct val="107000"/>
                  </a:lnSpc>
                </a:pPr>
                <a:r>
                  <a:rPr lang="es-MX" sz="700" b="1" dirty="0" smtClean="0">
                    <a:solidFill>
                      <a:srgbClr val="000000"/>
                    </a:solidFill>
                    <a:latin typeface="Arial" panose="020B060402020202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3er. </a:t>
                </a:r>
                <a:r>
                  <a:rPr lang="es-MX" sz="700" b="1" dirty="0">
                    <a:solidFill>
                      <a:srgbClr val="000000"/>
                    </a:solidFill>
                    <a:latin typeface="Arial" panose="020B060402020202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REGIDOR C. MARIA MARTHA RAMIREZ MARTINEZ</a:t>
                </a:r>
              </a:p>
              <a:p>
                <a:pPr algn="r">
                  <a:lnSpc>
                    <a:spcPct val="107000"/>
                  </a:lnSpc>
                </a:pPr>
                <a:r>
                  <a:rPr lang="es-MX" sz="700" b="1" dirty="0">
                    <a:solidFill>
                      <a:srgbClr val="000000"/>
                    </a:solidFill>
                    <a:latin typeface="Arial" panose="020B060402020202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                  </a:t>
                </a:r>
                <a:r>
                  <a:rPr lang="es-MX" sz="700" b="1" dirty="0" smtClean="0">
                    <a:solidFill>
                      <a:srgbClr val="000000"/>
                    </a:solidFill>
                    <a:latin typeface="Arial" panose="020B060402020202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       </a:t>
                </a:r>
                <a:r>
                  <a:rPr lang="es-MX" sz="700" dirty="0">
                    <a:solidFill>
                      <a:srgbClr val="000000"/>
                    </a:solidFill>
                    <a:latin typeface="Arial" panose="020B060402020202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(Cultura recreación, deporte, juventud y grupos </a:t>
                </a:r>
                <a:r>
                  <a:rPr lang="es-MX" sz="700" dirty="0" smtClean="0">
                    <a:solidFill>
                      <a:srgbClr val="000000"/>
                    </a:solidFill>
                    <a:latin typeface="Arial" panose="020B060402020202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vulnerables)</a:t>
                </a:r>
                <a:endParaRPr lang="es-MX" sz="700" dirty="0">
                  <a:solidFill>
                    <a:srgbClr val="000000"/>
                  </a:solidFill>
                  <a:latin typeface="Arial" panose="020B0604020202020204" pitchFamily="34" charset="0"/>
                  <a:ea typeface="Calibri" panose="020F0502020204030204" pitchFamily="34" charset="0"/>
                  <a:cs typeface="Arial" panose="020B0604020202020204" pitchFamily="34" charset="0"/>
                </a:endParaRPr>
              </a:p>
              <a:p>
                <a:pPr algn="r"/>
                <a:endParaRPr lang="es-MX" sz="700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177" name="132 Rectángulo redondeado"/>
              <p:cNvSpPr/>
              <p:nvPr/>
            </p:nvSpPr>
            <p:spPr>
              <a:xfrm>
                <a:off x="1617225" y="3836078"/>
                <a:ext cx="3811227" cy="728540"/>
              </a:xfrm>
              <a:prstGeom prst="roundRect">
                <a:avLst/>
              </a:prstGeom>
              <a:ln w="38100"/>
              <a:effectLst>
                <a:glow rad="101600">
                  <a:schemeClr val="accent3">
                    <a:satMod val="175000"/>
                    <a:alpha val="40000"/>
                  </a:schemeClr>
                </a:glow>
              </a:effectLst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r">
                  <a:lnSpc>
                    <a:spcPct val="107000"/>
                  </a:lnSpc>
                </a:pPr>
                <a:r>
                  <a:rPr lang="es-MX" sz="700" b="1" dirty="0" smtClean="0">
                    <a:solidFill>
                      <a:srgbClr val="000000"/>
                    </a:solidFill>
                    <a:latin typeface="Arial" panose="020B060402020202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4to. REGIDOR </a:t>
                </a:r>
                <a:r>
                  <a:rPr lang="es-MX" sz="700" b="1" dirty="0">
                    <a:solidFill>
                      <a:srgbClr val="000000"/>
                    </a:solidFill>
                    <a:latin typeface="Arial" panose="020B060402020202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LIC. JESUS ARMANDO NAJERA MARQUEZ</a:t>
                </a:r>
              </a:p>
              <a:p>
                <a:pPr algn="r">
                  <a:lnSpc>
                    <a:spcPct val="107000"/>
                  </a:lnSpc>
                </a:pPr>
                <a:r>
                  <a:rPr lang="es-MX" sz="700" dirty="0" smtClean="0">
                    <a:solidFill>
                      <a:srgbClr val="000000"/>
                    </a:solidFill>
                    <a:latin typeface="Arial" panose="020B060402020202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                                  (</a:t>
                </a:r>
                <a:r>
                  <a:rPr lang="es-MX" sz="700" dirty="0">
                    <a:solidFill>
                      <a:srgbClr val="000000"/>
                    </a:solidFill>
                    <a:latin typeface="Arial" panose="020B060402020202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Obras públicas ,alumbrado, hacienda municipal, comercios, anuncios, espectáculos.)  </a:t>
                </a:r>
              </a:p>
              <a:p>
                <a:pPr algn="r"/>
                <a:endParaRPr lang="es-MX" sz="700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pic>
            <p:nvPicPr>
              <p:cNvPr id="184" name="Picture 2" descr="C:\Users\USER\Desktop\RECURSOS HUMANOS\ORGANIGRAMA\Fotos Directivos\878708d4-99b6-40d9-a7e5-cc867148d512.jpg"/>
              <p:cNvPicPr>
                <a:picLocks noChangeAspect="1" noChangeArrowheads="1"/>
              </p:cNvPicPr>
              <p:nvPr/>
            </p:nvPicPr>
            <p:blipFill>
              <a:blip r:embed="rId26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751041" y="3053761"/>
                <a:ext cx="676256" cy="592816"/>
              </a:xfrm>
              <a:prstGeom prst="roundRect">
                <a:avLst>
                  <a:gd name="adj" fmla="val 16667"/>
                </a:avLst>
              </a:prstGeom>
              <a:ln>
                <a:noFill/>
              </a:ln>
              <a:effectLst>
                <a:outerShdw blurRad="76200" dist="38100" dir="7800000" algn="tl" rotWithShape="0">
                  <a:srgbClr val="000000">
                    <a:alpha val="40000"/>
                  </a:srgbClr>
                </a:outerShdw>
              </a:effectLst>
              <a:scene3d>
                <a:camera prst="orthographicFront"/>
                <a:lightRig rig="contrasting" dir="t">
                  <a:rot lat="0" lon="0" rev="4200000"/>
                </a:lightRig>
              </a:scene3d>
              <a:sp3d prstMaterial="plastic">
                <a:bevelT w="381000" h="114300" prst="relaxedInset"/>
                <a:contourClr>
                  <a:srgbClr val="969696"/>
                </a:contourClr>
              </a:sp3d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pic>
            <p:nvPicPr>
              <p:cNvPr id="192" name="188 Imagen"/>
              <p:cNvPicPr>
                <a:picLocks noChangeAspect="1"/>
              </p:cNvPicPr>
              <p:nvPr/>
            </p:nvPicPr>
            <p:blipFill>
              <a:blip r:embed="rId27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1751040" y="3932768"/>
                <a:ext cx="666062" cy="614108"/>
              </a:xfrm>
              <a:prstGeom prst="roundRect">
                <a:avLst>
                  <a:gd name="adj" fmla="val 16667"/>
                </a:avLst>
              </a:prstGeom>
              <a:ln>
                <a:noFill/>
              </a:ln>
              <a:effectLst>
                <a:outerShdw blurRad="76200" dist="38100" dir="7800000" algn="tl" rotWithShape="0">
                  <a:srgbClr val="000000">
                    <a:alpha val="40000"/>
                  </a:srgbClr>
                </a:outerShdw>
              </a:effectLst>
              <a:scene3d>
                <a:camera prst="orthographicFront"/>
                <a:lightRig rig="contrasting" dir="t">
                  <a:rot lat="0" lon="0" rev="4200000"/>
                </a:lightRig>
              </a:scene3d>
              <a:sp3d prstMaterial="plastic">
                <a:bevelT w="381000" h="114300" prst="relaxedInset"/>
                <a:contourClr>
                  <a:srgbClr val="969696"/>
                </a:contourClr>
              </a:sp3d>
            </p:spPr>
          </p:pic>
          <p:cxnSp>
            <p:nvCxnSpPr>
              <p:cNvPr id="193" name="Conector recto 81"/>
              <p:cNvCxnSpPr/>
              <p:nvPr/>
            </p:nvCxnSpPr>
            <p:spPr>
              <a:xfrm flipH="1">
                <a:off x="6969572" y="702839"/>
                <a:ext cx="2410" cy="4413418"/>
              </a:xfrm>
              <a:prstGeom prst="line">
                <a:avLst/>
              </a:prstGeom>
              <a:ln w="38100"/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</p:cxnSp>
          <p:cxnSp>
            <p:nvCxnSpPr>
              <p:cNvPr id="194" name="79 Conector recto"/>
              <p:cNvCxnSpPr/>
              <p:nvPr/>
            </p:nvCxnSpPr>
            <p:spPr>
              <a:xfrm>
                <a:off x="5446477" y="703433"/>
                <a:ext cx="1511579" cy="0"/>
              </a:xfrm>
              <a:prstGeom prst="line">
                <a:avLst/>
              </a:prstGeom>
              <a:ln w="38100"/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</p:cxnSp>
          <p:cxnSp>
            <p:nvCxnSpPr>
              <p:cNvPr id="195" name="125 Conector recto"/>
              <p:cNvCxnSpPr/>
              <p:nvPr/>
            </p:nvCxnSpPr>
            <p:spPr>
              <a:xfrm>
                <a:off x="5460404" y="1695201"/>
                <a:ext cx="1511579" cy="0"/>
              </a:xfrm>
              <a:prstGeom prst="line">
                <a:avLst/>
              </a:prstGeom>
              <a:ln w="38100"/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</p:cxnSp>
          <p:cxnSp>
            <p:nvCxnSpPr>
              <p:cNvPr id="196" name="127 Conector recto"/>
              <p:cNvCxnSpPr/>
              <p:nvPr/>
            </p:nvCxnSpPr>
            <p:spPr>
              <a:xfrm>
                <a:off x="5434962" y="2528278"/>
                <a:ext cx="1511579" cy="0"/>
              </a:xfrm>
              <a:prstGeom prst="line">
                <a:avLst/>
              </a:prstGeom>
              <a:ln w="38100"/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</p:cxnSp>
          <p:cxnSp>
            <p:nvCxnSpPr>
              <p:cNvPr id="197" name="130 Conector recto"/>
              <p:cNvCxnSpPr/>
              <p:nvPr/>
            </p:nvCxnSpPr>
            <p:spPr>
              <a:xfrm>
                <a:off x="5454290" y="3425302"/>
                <a:ext cx="1511579" cy="0"/>
              </a:xfrm>
              <a:prstGeom prst="line">
                <a:avLst/>
              </a:prstGeom>
              <a:ln w="38100"/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</p:cxnSp>
          <p:cxnSp>
            <p:nvCxnSpPr>
              <p:cNvPr id="199" name="141 Conector recto"/>
              <p:cNvCxnSpPr/>
              <p:nvPr/>
            </p:nvCxnSpPr>
            <p:spPr>
              <a:xfrm>
                <a:off x="5472952" y="5116257"/>
                <a:ext cx="1511579" cy="0"/>
              </a:xfrm>
              <a:prstGeom prst="line">
                <a:avLst/>
              </a:prstGeom>
              <a:ln w="38100"/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</p:cxnSp>
        </p:grpSp>
        <p:cxnSp>
          <p:nvCxnSpPr>
            <p:cNvPr id="202" name="Conector recto 201"/>
            <p:cNvCxnSpPr/>
            <p:nvPr/>
          </p:nvCxnSpPr>
          <p:spPr>
            <a:xfrm>
              <a:off x="28189277" y="5816634"/>
              <a:ext cx="0" cy="289369"/>
            </a:xfrm>
            <a:prstGeom prst="line">
              <a:avLst/>
            </a:prstGeom>
            <a:ln w="38100"/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  <p:cxnSp>
          <p:nvCxnSpPr>
            <p:cNvPr id="219" name="129 Conector recto"/>
            <p:cNvCxnSpPr>
              <a:endCxn id="18" idx="2"/>
            </p:cNvCxnSpPr>
            <p:nvPr/>
          </p:nvCxnSpPr>
          <p:spPr>
            <a:xfrm flipH="1" flipV="1">
              <a:off x="6490866" y="9174934"/>
              <a:ext cx="7721" cy="152259"/>
            </a:xfrm>
            <a:prstGeom prst="line">
              <a:avLst/>
            </a:prstGeom>
            <a:ln w="38100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205" name="Conector recto 204"/>
            <p:cNvCxnSpPr/>
            <p:nvPr/>
          </p:nvCxnSpPr>
          <p:spPr>
            <a:xfrm>
              <a:off x="24940105" y="5821673"/>
              <a:ext cx="0" cy="269135"/>
            </a:xfrm>
            <a:prstGeom prst="line">
              <a:avLst/>
            </a:prstGeom>
            <a:ln w="38100"/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  <p:cxnSp>
          <p:nvCxnSpPr>
            <p:cNvPr id="253" name="129 Conector recto"/>
            <p:cNvCxnSpPr/>
            <p:nvPr/>
          </p:nvCxnSpPr>
          <p:spPr>
            <a:xfrm flipH="1" flipV="1">
              <a:off x="12614843" y="5696600"/>
              <a:ext cx="8341" cy="458490"/>
            </a:xfrm>
            <a:prstGeom prst="line">
              <a:avLst/>
            </a:prstGeom>
            <a:ln w="38100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sp>
          <p:nvSpPr>
            <p:cNvPr id="155" name="90 Rectángulo redondeado"/>
            <p:cNvSpPr/>
            <p:nvPr/>
          </p:nvSpPr>
          <p:spPr>
            <a:xfrm>
              <a:off x="15997699" y="17693075"/>
              <a:ext cx="2272789" cy="752979"/>
            </a:xfrm>
            <a:prstGeom prst="roundRect">
              <a:avLst/>
            </a:prstGeom>
            <a:ln w="38100"/>
            <a:effectLst>
              <a:glow rad="63500">
                <a:schemeClr val="accent3">
                  <a:satMod val="175000"/>
                  <a:alpha val="40000"/>
                </a:schemeClr>
              </a:glow>
            </a:effectLst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s-MX" sz="1300" dirty="0">
                  <a:latin typeface="Arial" panose="020B0604020202020204" pitchFamily="34" charset="0"/>
                  <a:cs typeface="Arial" panose="020B0604020202020204" pitchFamily="34" charset="0"/>
                </a:rPr>
                <a:t>DELEGACIONES</a:t>
              </a:r>
            </a:p>
          </p:txBody>
        </p:sp>
        <p:cxnSp>
          <p:nvCxnSpPr>
            <p:cNvPr id="156" name="Conector recto 155"/>
            <p:cNvCxnSpPr/>
            <p:nvPr/>
          </p:nvCxnSpPr>
          <p:spPr>
            <a:xfrm>
              <a:off x="10831512" y="18658290"/>
              <a:ext cx="12102468" cy="26398"/>
            </a:xfrm>
            <a:prstGeom prst="line">
              <a:avLst/>
            </a:prstGeom>
            <a:ln w="38100"/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  <p:cxnSp>
          <p:nvCxnSpPr>
            <p:cNvPr id="157" name="172 Conector recto"/>
            <p:cNvCxnSpPr/>
            <p:nvPr/>
          </p:nvCxnSpPr>
          <p:spPr>
            <a:xfrm>
              <a:off x="10831512" y="18658290"/>
              <a:ext cx="672" cy="430137"/>
            </a:xfrm>
            <a:prstGeom prst="line">
              <a:avLst/>
            </a:prstGeom>
            <a:ln w="38100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158" name="173 Conector recto"/>
            <p:cNvCxnSpPr/>
            <p:nvPr/>
          </p:nvCxnSpPr>
          <p:spPr>
            <a:xfrm>
              <a:off x="14921631" y="18684688"/>
              <a:ext cx="0" cy="406321"/>
            </a:xfrm>
            <a:prstGeom prst="line">
              <a:avLst/>
            </a:prstGeom>
            <a:ln w="38100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167" name="174 Conector recto"/>
            <p:cNvCxnSpPr/>
            <p:nvPr/>
          </p:nvCxnSpPr>
          <p:spPr>
            <a:xfrm>
              <a:off x="18972424" y="18690892"/>
              <a:ext cx="0" cy="406321"/>
            </a:xfrm>
            <a:prstGeom prst="line">
              <a:avLst/>
            </a:prstGeom>
            <a:ln w="38100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179" name="177 Conector recto"/>
            <p:cNvCxnSpPr/>
            <p:nvPr/>
          </p:nvCxnSpPr>
          <p:spPr>
            <a:xfrm>
              <a:off x="22919838" y="18672368"/>
              <a:ext cx="0" cy="406321"/>
            </a:xfrm>
            <a:prstGeom prst="line">
              <a:avLst/>
            </a:prstGeom>
            <a:ln w="38100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182" name="174 Conector recto"/>
            <p:cNvCxnSpPr/>
            <p:nvPr/>
          </p:nvCxnSpPr>
          <p:spPr>
            <a:xfrm>
              <a:off x="17133963" y="18478945"/>
              <a:ext cx="0" cy="203161"/>
            </a:xfrm>
            <a:prstGeom prst="line">
              <a:avLst/>
            </a:prstGeom>
            <a:ln w="38100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sp>
          <p:nvSpPr>
            <p:cNvPr id="201" name="147 Rectángulo redondeado"/>
            <p:cNvSpPr/>
            <p:nvPr/>
          </p:nvSpPr>
          <p:spPr>
            <a:xfrm>
              <a:off x="13457592" y="19106077"/>
              <a:ext cx="2991525" cy="1151008"/>
            </a:xfrm>
            <a:prstGeom prst="roundRect">
              <a:avLst/>
            </a:prstGeom>
            <a:ln w="38100"/>
            <a:effectLst>
              <a:glow rad="101600">
                <a:schemeClr val="accent3">
                  <a:satMod val="175000"/>
                  <a:alpha val="40000"/>
                </a:schemeClr>
              </a:glow>
            </a:effectLst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s-MX" sz="600" dirty="0" smtClean="0">
                  <a:latin typeface="Arial" panose="020B0604020202020204" pitchFamily="34" charset="0"/>
                  <a:cs typeface="Arial" panose="020B0604020202020204" pitchFamily="34" charset="0"/>
                </a:rPr>
                <a:t>C</a:t>
              </a:r>
              <a:r>
                <a:rPr lang="es-MX" sz="600" dirty="0">
                  <a:latin typeface="Arial" panose="020B0604020202020204" pitchFamily="34" charset="0"/>
                  <a:cs typeface="Arial" panose="020B0604020202020204" pitchFamily="34" charset="0"/>
                </a:rPr>
                <a:t>. NICOLAS LUNA </a:t>
              </a:r>
              <a:r>
                <a:rPr lang="es-MX" sz="600" dirty="0" smtClean="0">
                  <a:latin typeface="Arial" panose="020B0604020202020204" pitchFamily="34" charset="0"/>
                  <a:cs typeface="Arial" panose="020B0604020202020204" pitchFamily="34" charset="0"/>
                </a:rPr>
                <a:t>VEGA</a:t>
              </a:r>
            </a:p>
            <a:p>
              <a:pPr algn="ctr"/>
              <a:r>
                <a:rPr lang="es-MX" sz="600" b="1" dirty="0" smtClean="0">
                  <a:latin typeface="Arial" panose="020B0604020202020204" pitchFamily="34" charset="0"/>
                  <a:cs typeface="Arial" panose="020B0604020202020204" pitchFamily="34" charset="0"/>
                </a:rPr>
                <a:t>DELEGADO </a:t>
              </a:r>
              <a:r>
                <a:rPr lang="es-MX" sz="600" b="1" dirty="0">
                  <a:latin typeface="Arial" panose="020B0604020202020204" pitchFamily="34" charset="0"/>
                  <a:cs typeface="Arial" panose="020B0604020202020204" pitchFamily="34" charset="0"/>
                </a:rPr>
                <a:t>MUNICIPAL</a:t>
              </a:r>
            </a:p>
            <a:p>
              <a:pPr algn="ctr"/>
              <a:r>
                <a:rPr lang="es-MX" sz="600" b="1" dirty="0">
                  <a:latin typeface="Arial" panose="020B0604020202020204" pitchFamily="34" charset="0"/>
                  <a:cs typeface="Arial" panose="020B0604020202020204" pitchFamily="34" charset="0"/>
                </a:rPr>
                <a:t>DE </a:t>
              </a:r>
              <a:r>
                <a:rPr lang="es-MX" sz="600" b="1" dirty="0" smtClean="0">
                  <a:latin typeface="Arial" panose="020B0604020202020204" pitchFamily="34" charset="0"/>
                  <a:cs typeface="Arial" panose="020B0604020202020204" pitchFamily="34" charset="0"/>
                </a:rPr>
                <a:t>TAMBACA</a:t>
              </a:r>
            </a:p>
            <a:p>
              <a:pPr algn="ctr"/>
              <a:r>
                <a:rPr lang="es-MX" sz="800" b="1" dirty="0" smtClean="0"/>
                <a:t>TERESA DE JESUS URIBE IZAGUIRRE </a:t>
              </a:r>
            </a:p>
            <a:p>
              <a:pPr algn="ctr"/>
              <a:r>
                <a:rPr lang="es-MX" sz="800" b="1" dirty="0" smtClean="0"/>
                <a:t>SECRETARIA  H</a:t>
              </a:r>
            </a:p>
            <a:p>
              <a:pPr algn="ctr"/>
              <a:r>
                <a:rPr lang="es-MX" sz="800" b="1" dirty="0" smtClean="0"/>
                <a:t>LIC. JUANA GABRIELA GARCIA TREJO </a:t>
              </a:r>
            </a:p>
            <a:p>
              <a:pPr algn="ctr"/>
              <a:r>
                <a:rPr lang="es-MX" sz="800" b="1" dirty="0" smtClean="0"/>
                <a:t>SECRETARIA H</a:t>
              </a:r>
              <a:endParaRPr lang="es-MX" sz="600" b="1" dirty="0">
                <a:latin typeface="Arial" panose="020B0604020202020204" pitchFamily="34" charset="0"/>
                <a:cs typeface="Arial" panose="020B0604020202020204" pitchFamily="34" charset="0"/>
              </a:endParaRPr>
            </a:p>
            <a:p>
              <a:pPr algn="ctr"/>
              <a:endParaRPr lang="es-MX" sz="6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06" name="148 Rectángulo redondeado"/>
            <p:cNvSpPr/>
            <p:nvPr/>
          </p:nvSpPr>
          <p:spPr>
            <a:xfrm>
              <a:off x="9362693" y="19106078"/>
              <a:ext cx="2968603" cy="1049084"/>
            </a:xfrm>
            <a:prstGeom prst="roundRect">
              <a:avLst/>
            </a:prstGeom>
            <a:ln w="38100"/>
            <a:effectLst>
              <a:glow rad="101600">
                <a:schemeClr val="accent3">
                  <a:satMod val="175000"/>
                  <a:alpha val="40000"/>
                </a:schemeClr>
              </a:glow>
            </a:effectLst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s-MX" sz="800" dirty="0">
                <a:latin typeface="+mj-lt"/>
              </a:endParaRPr>
            </a:p>
            <a:p>
              <a:pPr algn="ctr"/>
              <a:endParaRPr lang="es-MX" sz="800" dirty="0">
                <a:latin typeface="+mj-lt"/>
              </a:endParaRPr>
            </a:p>
            <a:p>
              <a:r>
                <a:rPr lang="es-MX" sz="600" dirty="0">
                  <a:latin typeface="Arial" panose="020B0604020202020204" pitchFamily="34" charset="0"/>
                  <a:cs typeface="Arial" panose="020B0604020202020204" pitchFamily="34" charset="0"/>
                </a:rPr>
                <a:t>C. ANDRES NIGOCHE VILLENUEVA</a:t>
              </a:r>
            </a:p>
            <a:p>
              <a:r>
                <a:rPr lang="es-MX" sz="600" b="1" dirty="0">
                  <a:latin typeface="Arial" panose="020B0604020202020204" pitchFamily="34" charset="0"/>
                  <a:cs typeface="Arial" panose="020B0604020202020204" pitchFamily="34" charset="0"/>
                </a:rPr>
                <a:t>DELEGADO MUNICIPAL</a:t>
              </a:r>
            </a:p>
            <a:p>
              <a:r>
                <a:rPr lang="es-MX" sz="600" b="1" dirty="0">
                  <a:latin typeface="Arial" panose="020B0604020202020204" pitchFamily="34" charset="0"/>
                  <a:cs typeface="Arial" panose="020B0604020202020204" pitchFamily="34" charset="0"/>
                </a:rPr>
                <a:t>DAMIAN </a:t>
              </a:r>
              <a:r>
                <a:rPr lang="es-MX" sz="600" b="1" dirty="0" smtClean="0">
                  <a:latin typeface="Arial" panose="020B0604020202020204" pitchFamily="34" charset="0"/>
                  <a:cs typeface="Arial" panose="020B0604020202020204" pitchFamily="34" charset="0"/>
                </a:rPr>
                <a:t>CARMONA</a:t>
              </a:r>
              <a:endParaRPr lang="es-MX" sz="600" dirty="0">
                <a:latin typeface="Arial" panose="020B0604020202020204" pitchFamily="34" charset="0"/>
                <a:cs typeface="Arial" panose="020B0604020202020204" pitchFamily="34" charset="0"/>
              </a:endParaRPr>
            </a:p>
            <a:p>
              <a:r>
                <a:rPr lang="es-MX" sz="600" dirty="0">
                  <a:latin typeface="Arial" panose="020B0604020202020204" pitchFamily="34" charset="0"/>
                  <a:cs typeface="Arial" panose="020B0604020202020204" pitchFamily="34" charset="0"/>
                </a:rPr>
                <a:t>C</a:t>
              </a:r>
              <a:r>
                <a:rPr lang="es-MX" sz="600" b="1" dirty="0">
                  <a:latin typeface="Arial" panose="020B0604020202020204" pitchFamily="34" charset="0"/>
                  <a:cs typeface="Arial" panose="020B0604020202020204" pitchFamily="34" charset="0"/>
                </a:rPr>
                <a:t>. ALMA PATRICIA GOMEZ DE LEON </a:t>
              </a:r>
              <a:endParaRPr lang="es-MX" sz="600" b="1" dirty="0" smtClean="0">
                <a:latin typeface="Arial" panose="020B0604020202020204" pitchFamily="34" charset="0"/>
                <a:cs typeface="Arial" panose="020B0604020202020204" pitchFamily="34" charset="0"/>
              </a:endParaRPr>
            </a:p>
            <a:p>
              <a:r>
                <a:rPr lang="es-MX" sz="600" b="1" dirty="0" smtClean="0">
                  <a:latin typeface="Arial" panose="020B0604020202020204" pitchFamily="34" charset="0"/>
                  <a:cs typeface="Arial" panose="020B0604020202020204" pitchFamily="34" charset="0"/>
                </a:rPr>
                <a:t>SECRETARIA </a:t>
              </a:r>
              <a:r>
                <a:rPr lang="es-MX" sz="600" dirty="0" smtClean="0">
                  <a:latin typeface="Arial" panose="020B0604020202020204" pitchFamily="34" charset="0"/>
                  <a:cs typeface="Arial" panose="020B0604020202020204" pitchFamily="34" charset="0"/>
                </a:rPr>
                <a:t>H</a:t>
              </a:r>
              <a:endParaRPr lang="es-MX" sz="6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87" name="107 Rectángulo redondeado"/>
            <p:cNvSpPr/>
            <p:nvPr/>
          </p:nvSpPr>
          <p:spPr>
            <a:xfrm>
              <a:off x="17484754" y="19107949"/>
              <a:ext cx="2989696" cy="1067484"/>
            </a:xfrm>
            <a:prstGeom prst="roundRect">
              <a:avLst/>
            </a:prstGeom>
            <a:ln w="38100"/>
            <a:effectLst>
              <a:glow rad="63500">
                <a:schemeClr val="accent3">
                  <a:satMod val="175000"/>
                  <a:alpha val="40000"/>
                </a:schemeClr>
              </a:glow>
            </a:effectLst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s-MX" sz="800" dirty="0">
                <a:latin typeface="+mj-lt"/>
              </a:endParaRPr>
            </a:p>
            <a:p>
              <a:pPr algn="ctr"/>
              <a:endParaRPr lang="es-MX" sz="800" dirty="0">
                <a:latin typeface="+mj-lt"/>
              </a:endParaRPr>
            </a:p>
            <a:p>
              <a:pPr algn="ctr"/>
              <a:r>
                <a:rPr lang="es-MX" sz="600" dirty="0">
                  <a:latin typeface="Arial" panose="020B0604020202020204" pitchFamily="34" charset="0"/>
                  <a:cs typeface="Arial" panose="020B0604020202020204" pitchFamily="34" charset="0"/>
                </a:rPr>
                <a:t>C. PEDRO CORONADO CASTILLO</a:t>
              </a:r>
            </a:p>
            <a:p>
              <a:pPr algn="ctr"/>
              <a:r>
                <a:rPr lang="es-MX" sz="600" b="1" dirty="0">
                  <a:latin typeface="Arial" panose="020B0604020202020204" pitchFamily="34" charset="0"/>
                  <a:cs typeface="Arial" panose="020B0604020202020204" pitchFamily="34" charset="0"/>
                </a:rPr>
                <a:t>DELEGADO MUNICIPAL</a:t>
              </a:r>
            </a:p>
            <a:p>
              <a:pPr algn="ctr"/>
              <a:r>
                <a:rPr lang="es-MX" sz="600" b="1" dirty="0">
                  <a:latin typeface="Arial" panose="020B0604020202020204" pitchFamily="34" charset="0"/>
                  <a:cs typeface="Arial" panose="020B0604020202020204" pitchFamily="34" charset="0"/>
                </a:rPr>
                <a:t>LA PALMA</a:t>
              </a:r>
            </a:p>
            <a:p>
              <a:pPr algn="ctr"/>
              <a:endParaRPr lang="es-MX" sz="600" dirty="0">
                <a:latin typeface="Arial" panose="020B0604020202020204" pitchFamily="34" charset="0"/>
                <a:cs typeface="Arial" panose="020B0604020202020204" pitchFamily="34" charset="0"/>
              </a:endParaRPr>
            </a:p>
            <a:p>
              <a:pPr algn="ctr"/>
              <a:r>
                <a:rPr lang="es-MX" sz="600" b="1" dirty="0">
                  <a:latin typeface="Arial" panose="020B0604020202020204" pitchFamily="34" charset="0"/>
                  <a:cs typeface="Arial" panose="020B0604020202020204" pitchFamily="34" charset="0"/>
                </a:rPr>
                <a:t>C. AIDEE GUADALUPE SALAS </a:t>
              </a:r>
              <a:r>
                <a:rPr lang="es-MX" sz="600" b="1" dirty="0" smtClean="0">
                  <a:latin typeface="Arial" panose="020B0604020202020204" pitchFamily="34" charset="0"/>
                  <a:cs typeface="Arial" panose="020B0604020202020204" pitchFamily="34" charset="0"/>
                </a:rPr>
                <a:t>ESPARZA</a:t>
              </a:r>
            </a:p>
            <a:p>
              <a:pPr algn="ctr"/>
              <a:r>
                <a:rPr lang="es-MX" sz="600" b="1" dirty="0" smtClean="0"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s-MX" sz="600" b="1" dirty="0">
                  <a:latin typeface="Arial" panose="020B0604020202020204" pitchFamily="34" charset="0"/>
                  <a:cs typeface="Arial" panose="020B0604020202020204" pitchFamily="34" charset="0"/>
                </a:rPr>
                <a:t>SECRETARIA </a:t>
              </a:r>
              <a:r>
                <a:rPr lang="es-MX" sz="600" b="1" dirty="0" smtClean="0">
                  <a:latin typeface="Arial" panose="020B0604020202020204" pitchFamily="34" charset="0"/>
                  <a:cs typeface="Arial" panose="020B0604020202020204" pitchFamily="34" charset="0"/>
                </a:rPr>
                <a:t>H</a:t>
              </a:r>
              <a:endParaRPr lang="es-MX" sz="600" b="1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pic>
          <p:nvPicPr>
            <p:cNvPr id="207" name="181 Imagen"/>
            <p:cNvPicPr>
              <a:picLocks noChangeAspect="1"/>
            </p:cNvPicPr>
            <p:nvPr/>
          </p:nvPicPr>
          <p:blipFill>
            <a:blip r:embed="rId2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flipH="1">
              <a:off x="11362455" y="19202682"/>
              <a:ext cx="707266" cy="816894"/>
            </a:xfrm>
            <a:prstGeom prst="roundRect">
              <a:avLst>
                <a:gd name="adj" fmla="val 16667"/>
              </a:avLst>
            </a:prstGeom>
            <a:ln>
              <a:noFill/>
            </a:ln>
            <a:effectLst>
              <a:outerShdw blurRad="76200" dist="38100" dir="7800000" algn="tl" rotWithShape="0">
                <a:srgbClr val="000000">
                  <a:alpha val="40000"/>
                </a:srgbClr>
              </a:outerShdw>
            </a:effectLst>
            <a:scene3d>
              <a:camera prst="orthographicFront"/>
              <a:lightRig rig="contrasting" dir="t">
                <a:rot lat="0" lon="0" rev="4200000"/>
              </a:lightRig>
            </a:scene3d>
            <a:sp3d prstMaterial="plastic">
              <a:bevelT w="381000" h="114300" prst="relaxedInset"/>
              <a:contourClr>
                <a:srgbClr val="969696"/>
              </a:contourClr>
            </a:sp3d>
          </p:spPr>
        </p:pic>
        <p:sp>
          <p:nvSpPr>
            <p:cNvPr id="208" name="140 Rectángulo redondeado"/>
            <p:cNvSpPr/>
            <p:nvPr/>
          </p:nvSpPr>
          <p:spPr>
            <a:xfrm>
              <a:off x="21399427" y="19097213"/>
              <a:ext cx="3021425" cy="1159872"/>
            </a:xfrm>
            <a:prstGeom prst="roundRect">
              <a:avLst/>
            </a:prstGeom>
            <a:ln w="38100"/>
            <a:effectLst>
              <a:glow rad="101600">
                <a:schemeClr val="accent3">
                  <a:satMod val="175000"/>
                  <a:alpha val="40000"/>
                </a:schemeClr>
              </a:glow>
            </a:effectLst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s-MX" sz="800" dirty="0">
                <a:latin typeface="+mj-lt"/>
              </a:endParaRPr>
            </a:p>
            <a:p>
              <a:pPr algn="ctr"/>
              <a:endParaRPr lang="es-MX" sz="800" dirty="0">
                <a:latin typeface="+mj-lt"/>
              </a:endParaRPr>
            </a:p>
            <a:p>
              <a:pPr algn="ctr"/>
              <a:r>
                <a:rPr lang="es-MX" sz="600" dirty="0">
                  <a:latin typeface="Arial" panose="020B0604020202020204" pitchFamily="34" charset="0"/>
                  <a:cs typeface="Arial" panose="020B0604020202020204" pitchFamily="34" charset="0"/>
                </a:rPr>
                <a:t>C. J. ROSARIO ESPINOZA RODRIGUEZ</a:t>
              </a:r>
            </a:p>
            <a:p>
              <a:pPr algn="ctr"/>
              <a:r>
                <a:rPr lang="es-MX" sz="600" b="1" dirty="0">
                  <a:latin typeface="Arial" panose="020B0604020202020204" pitchFamily="34" charset="0"/>
                  <a:cs typeface="Arial" panose="020B0604020202020204" pitchFamily="34" charset="0"/>
                </a:rPr>
                <a:t>DELEGADO MUNICIPAL DE AGUA BUENA</a:t>
              </a:r>
            </a:p>
            <a:p>
              <a:pPr algn="just"/>
              <a:endParaRPr lang="es-MX" sz="600" dirty="0">
                <a:latin typeface="Arial" panose="020B0604020202020204" pitchFamily="34" charset="0"/>
                <a:cs typeface="Arial" panose="020B0604020202020204" pitchFamily="34" charset="0"/>
              </a:endParaRPr>
            </a:p>
            <a:p>
              <a:pPr algn="ctr"/>
              <a:endParaRPr lang="es-MX" sz="600" b="1" dirty="0">
                <a:latin typeface="Arial" panose="020B0604020202020204" pitchFamily="34" charset="0"/>
                <a:cs typeface="Arial" panose="020B0604020202020204" pitchFamily="34" charset="0"/>
              </a:endParaRPr>
            </a:p>
            <a:p>
              <a:pPr algn="just"/>
              <a:endParaRPr lang="es-MX" sz="500" dirty="0">
                <a:latin typeface="+mj-lt"/>
              </a:endParaRPr>
            </a:p>
          </p:txBody>
        </p:sp>
        <p:cxnSp>
          <p:nvCxnSpPr>
            <p:cNvPr id="209" name="Conector recto 208"/>
            <p:cNvCxnSpPr/>
            <p:nvPr/>
          </p:nvCxnSpPr>
          <p:spPr>
            <a:xfrm>
              <a:off x="5081315" y="11648163"/>
              <a:ext cx="7799" cy="311204"/>
            </a:xfrm>
            <a:prstGeom prst="line">
              <a:avLst/>
            </a:prstGeom>
            <a:ln w="38100"/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  <p:cxnSp>
          <p:nvCxnSpPr>
            <p:cNvPr id="211" name="129 Conector recto"/>
            <p:cNvCxnSpPr/>
            <p:nvPr/>
          </p:nvCxnSpPr>
          <p:spPr>
            <a:xfrm flipV="1">
              <a:off x="18640966" y="5746562"/>
              <a:ext cx="8840" cy="417703"/>
            </a:xfrm>
            <a:prstGeom prst="line">
              <a:avLst/>
            </a:prstGeom>
            <a:ln w="38100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pic>
          <p:nvPicPr>
            <p:cNvPr id="212" name="4 Imagen"/>
            <p:cNvPicPr>
              <a:picLocks noChangeAspect="1"/>
            </p:cNvPicPr>
            <p:nvPr/>
          </p:nvPicPr>
          <p:blipFill>
            <a:blip r:embed="rId29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751041" y="2234592"/>
              <a:ext cx="666061" cy="536798"/>
            </a:xfrm>
            <a:prstGeom prst="roundRect">
              <a:avLst>
                <a:gd name="adj" fmla="val 16667"/>
              </a:avLst>
            </a:prstGeom>
            <a:ln>
              <a:noFill/>
            </a:ln>
            <a:effectLst>
              <a:outerShdw blurRad="76200" dist="38100" dir="7800000" algn="tl" rotWithShape="0">
                <a:srgbClr val="000000">
                  <a:alpha val="40000"/>
                </a:srgbClr>
              </a:outerShdw>
            </a:effectLst>
            <a:scene3d>
              <a:camera prst="orthographicFront"/>
              <a:lightRig rig="contrasting" dir="t">
                <a:rot lat="0" lon="0" rev="4200000"/>
              </a:lightRig>
            </a:scene3d>
            <a:sp3d prstMaterial="plastic">
              <a:bevelT w="381000" h="114300" prst="relaxedInset"/>
              <a:contourClr>
                <a:srgbClr val="969696"/>
              </a:contourClr>
            </a:sp3d>
          </p:spPr>
        </p:pic>
        <p:cxnSp>
          <p:nvCxnSpPr>
            <p:cNvPr id="213" name="130 Conector recto"/>
            <p:cNvCxnSpPr/>
            <p:nvPr/>
          </p:nvCxnSpPr>
          <p:spPr>
            <a:xfrm>
              <a:off x="5428452" y="4215376"/>
              <a:ext cx="1511579" cy="0"/>
            </a:xfrm>
            <a:prstGeom prst="line">
              <a:avLst/>
            </a:prstGeom>
            <a:ln w="38100"/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</p:cxnSp>
        <p:cxnSp>
          <p:nvCxnSpPr>
            <p:cNvPr id="214" name="Conector recto 213"/>
            <p:cNvCxnSpPr>
              <a:stCxn id="27" idx="0"/>
            </p:cNvCxnSpPr>
            <p:nvPr/>
          </p:nvCxnSpPr>
          <p:spPr>
            <a:xfrm flipH="1" flipV="1">
              <a:off x="21671275" y="11327360"/>
              <a:ext cx="1" cy="155388"/>
            </a:xfrm>
            <a:prstGeom prst="line">
              <a:avLst/>
            </a:prstGeom>
            <a:ln w="38100"/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  <p:cxnSp>
          <p:nvCxnSpPr>
            <p:cNvPr id="218" name="129 Conector recto"/>
            <p:cNvCxnSpPr/>
            <p:nvPr/>
          </p:nvCxnSpPr>
          <p:spPr>
            <a:xfrm flipV="1">
              <a:off x="6663463" y="5682582"/>
              <a:ext cx="7124" cy="423421"/>
            </a:xfrm>
            <a:prstGeom prst="line">
              <a:avLst/>
            </a:prstGeom>
            <a:ln w="38100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220" name="129 Conector recto"/>
            <p:cNvCxnSpPr>
              <a:stCxn id="103" idx="0"/>
            </p:cNvCxnSpPr>
            <p:nvPr/>
          </p:nvCxnSpPr>
          <p:spPr>
            <a:xfrm flipH="1">
              <a:off x="28189277" y="6131151"/>
              <a:ext cx="68716" cy="29938"/>
            </a:xfrm>
            <a:prstGeom prst="line">
              <a:avLst/>
            </a:prstGeom>
            <a:ln w="38100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221" name="129 Conector recto"/>
            <p:cNvCxnSpPr/>
            <p:nvPr/>
          </p:nvCxnSpPr>
          <p:spPr>
            <a:xfrm flipH="1" flipV="1">
              <a:off x="15760594" y="5763181"/>
              <a:ext cx="7402" cy="345312"/>
            </a:xfrm>
            <a:prstGeom prst="line">
              <a:avLst/>
            </a:prstGeom>
            <a:ln w="38100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222" name="122 Conector recto"/>
            <p:cNvCxnSpPr/>
            <p:nvPr/>
          </p:nvCxnSpPr>
          <p:spPr>
            <a:xfrm flipV="1">
              <a:off x="3295053" y="9335195"/>
              <a:ext cx="6649164" cy="2690"/>
            </a:xfrm>
            <a:prstGeom prst="line">
              <a:avLst/>
            </a:prstGeom>
            <a:ln w="38100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223" name="129 Conector recto"/>
            <p:cNvCxnSpPr>
              <a:stCxn id="20" idx="0"/>
            </p:cNvCxnSpPr>
            <p:nvPr/>
          </p:nvCxnSpPr>
          <p:spPr>
            <a:xfrm flipV="1">
              <a:off x="3321214" y="9327193"/>
              <a:ext cx="0" cy="544517"/>
            </a:xfrm>
            <a:prstGeom prst="line">
              <a:avLst/>
            </a:prstGeom>
            <a:ln w="38100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259" name="129 Conector recto"/>
            <p:cNvCxnSpPr/>
            <p:nvPr/>
          </p:nvCxnSpPr>
          <p:spPr>
            <a:xfrm flipV="1">
              <a:off x="9959436" y="9327193"/>
              <a:ext cx="4398" cy="492341"/>
            </a:xfrm>
            <a:prstGeom prst="line">
              <a:avLst/>
            </a:prstGeom>
            <a:ln w="38100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180" name="Conector recto 179"/>
            <p:cNvCxnSpPr/>
            <p:nvPr/>
          </p:nvCxnSpPr>
          <p:spPr>
            <a:xfrm>
              <a:off x="8155347" y="11625923"/>
              <a:ext cx="7799" cy="274199"/>
            </a:xfrm>
            <a:prstGeom prst="line">
              <a:avLst/>
            </a:prstGeom>
            <a:ln w="38100"/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  <p:cxnSp>
          <p:nvCxnSpPr>
            <p:cNvPr id="198" name="129 Conector recto"/>
            <p:cNvCxnSpPr/>
            <p:nvPr/>
          </p:nvCxnSpPr>
          <p:spPr>
            <a:xfrm flipH="1" flipV="1">
              <a:off x="21530178" y="5814335"/>
              <a:ext cx="8361" cy="327623"/>
            </a:xfrm>
            <a:prstGeom prst="line">
              <a:avLst/>
            </a:prstGeom>
            <a:ln w="38100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200" name="129 Conector recto"/>
            <p:cNvCxnSpPr/>
            <p:nvPr/>
          </p:nvCxnSpPr>
          <p:spPr>
            <a:xfrm flipH="1" flipV="1">
              <a:off x="9792663" y="5711798"/>
              <a:ext cx="11347" cy="419352"/>
            </a:xfrm>
            <a:prstGeom prst="line">
              <a:avLst/>
            </a:prstGeom>
            <a:ln w="38100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pic>
          <p:nvPicPr>
            <p:cNvPr id="203" name="Marcador de contenido 3"/>
            <p:cNvPicPr>
              <a:picLocks noChangeAspect="1"/>
            </p:cNvPicPr>
            <p:nvPr/>
          </p:nvPicPr>
          <p:blipFill rotWithShape="1">
            <a:blip r:embed="rId30" cstate="print">
              <a:extLst>
                <a:ext uri="{BEBA8EAE-BF5A-486C-A8C5-ECC9F3942E4B}">
                  <a14:imgProps xmlns:a14="http://schemas.microsoft.com/office/drawing/2010/main">
                    <a14:imgLayer r:embed="rId31">
                      <a14:imgEffect>
                        <a14:backgroundRemoval t="37188" b="99219" l="649" r="100000">
                          <a14:foregroundMark x1="6104" y1="97813" x2="38701" y2="90547"/>
                          <a14:foregroundMark x1="79870" y1="92031" x2="91429" y2="94063"/>
                          <a14:foregroundMark x1="78961" y1="84844" x2="95195" y2="92578"/>
                          <a14:foregroundMark x1="73247" y1="97188" x2="90909" y2="96641"/>
                          <a14:foregroundMark x1="2208" y1="96094" x2="11299" y2="91719"/>
                          <a14:foregroundMark x1="30000" y1="88828" x2="36234" y2="86797"/>
                          <a14:foregroundMark x1="41039" y1="97500" x2="41039" y2="93438"/>
                        </a14:backgroundRemoval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34615"/>
            <a:stretch/>
          </p:blipFill>
          <p:spPr>
            <a:xfrm>
              <a:off x="5608303" y="12093153"/>
              <a:ext cx="673794" cy="806524"/>
            </a:xfrm>
            <a:prstGeom prst="roundRect">
              <a:avLst>
                <a:gd name="adj" fmla="val 16667"/>
              </a:avLst>
            </a:prstGeom>
            <a:ln>
              <a:noFill/>
            </a:ln>
            <a:effectLst>
              <a:outerShdw blurRad="76200" dist="38100" dir="7800000" algn="tl" rotWithShape="0">
                <a:srgbClr val="000000">
                  <a:alpha val="40000"/>
                </a:srgbClr>
              </a:outerShdw>
            </a:effectLst>
            <a:scene3d>
              <a:camera prst="orthographicFront"/>
              <a:lightRig rig="contrasting" dir="t">
                <a:rot lat="0" lon="0" rev="4200000"/>
              </a:lightRig>
            </a:scene3d>
            <a:sp3d prstMaterial="plastic">
              <a:bevelT w="381000" h="114300" prst="relaxedInset"/>
              <a:contourClr>
                <a:srgbClr val="969696"/>
              </a:contourClr>
            </a:sp3d>
          </p:spPr>
        </p:pic>
        <p:cxnSp>
          <p:nvCxnSpPr>
            <p:cNvPr id="204" name="122 Conector recto"/>
            <p:cNvCxnSpPr/>
            <p:nvPr/>
          </p:nvCxnSpPr>
          <p:spPr>
            <a:xfrm flipV="1">
              <a:off x="26663167" y="11371351"/>
              <a:ext cx="636012" cy="5864"/>
            </a:xfrm>
            <a:prstGeom prst="line">
              <a:avLst/>
            </a:prstGeom>
            <a:ln w="38100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sp>
          <p:nvSpPr>
            <p:cNvPr id="210" name="123 Rectángulo redondeado"/>
            <p:cNvSpPr/>
            <p:nvPr/>
          </p:nvSpPr>
          <p:spPr>
            <a:xfrm>
              <a:off x="27286899" y="10315142"/>
              <a:ext cx="3041189" cy="2311164"/>
            </a:xfrm>
            <a:prstGeom prst="roundRect">
              <a:avLst/>
            </a:prstGeom>
            <a:ln w="38100"/>
            <a:effectLst>
              <a:glow rad="63500">
                <a:schemeClr val="accent3">
                  <a:satMod val="175000"/>
                  <a:alpha val="40000"/>
                </a:schemeClr>
              </a:glow>
            </a:effectLst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s-MX" sz="800" dirty="0" smtClean="0">
                <a:latin typeface="+mj-lt"/>
              </a:endParaRPr>
            </a:p>
            <a:p>
              <a:pPr algn="ctr"/>
              <a:endParaRPr lang="es-MX" sz="800" dirty="0">
                <a:latin typeface="+mj-lt"/>
              </a:endParaRPr>
            </a:p>
            <a:p>
              <a:pPr algn="ctr"/>
              <a:endParaRPr lang="es-MX" sz="800" dirty="0" smtClean="0">
                <a:latin typeface="+mj-lt"/>
              </a:endParaRPr>
            </a:p>
            <a:p>
              <a:pPr algn="ctr"/>
              <a:endParaRPr lang="es-MX" sz="800" dirty="0">
                <a:latin typeface="+mj-lt"/>
              </a:endParaRPr>
            </a:p>
            <a:p>
              <a:pPr algn="ctr"/>
              <a:endParaRPr lang="es-MX" sz="800" dirty="0" smtClean="0">
                <a:latin typeface="+mj-lt"/>
              </a:endParaRPr>
            </a:p>
            <a:p>
              <a:pPr algn="ctr"/>
              <a:endParaRPr lang="es-MX" sz="800" dirty="0">
                <a:latin typeface="+mj-lt"/>
              </a:endParaRPr>
            </a:p>
            <a:p>
              <a:pPr algn="ctr"/>
              <a:r>
                <a:rPr lang="es-MX" sz="800" dirty="0" smtClean="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Félix Morales Orozco</a:t>
              </a:r>
            </a:p>
            <a:p>
              <a:pPr algn="ctr"/>
              <a:r>
                <a:rPr lang="es-MX" sz="700" b="1" dirty="0" smtClean="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ENCARGADO  DE RASTRO MUNICIPAL A</a:t>
              </a:r>
            </a:p>
            <a:p>
              <a:pPr algn="ctr"/>
              <a:endParaRPr lang="es-MX" sz="800" b="1" dirty="0" smtClean="0">
                <a:solidFill>
                  <a:schemeClr val="tx1"/>
                </a:solidFill>
              </a:endParaRPr>
            </a:p>
            <a:p>
              <a:r>
                <a:rPr lang="es-MX" sz="700" dirty="0">
                  <a:solidFill>
                    <a:srgbClr val="000000"/>
                  </a:solidFill>
                  <a:ea typeface="Calibri" panose="020F0502020204030204" pitchFamily="34" charset="0"/>
                  <a:cs typeface="Arial" panose="020B0604020202020204" pitchFamily="34" charset="0"/>
                </a:rPr>
                <a:t>C</a:t>
              </a:r>
              <a:r>
                <a:rPr lang="es-MX" sz="600" dirty="0" smtClean="0">
                  <a:solidFill>
                    <a:srgbClr val="000000"/>
                  </a:solidFill>
                  <a:latin typeface="Arial" panose="020B0604020202020204" pitchFamily="34" charset="0"/>
                  <a:ea typeface="Calibri" panose="020F0502020204030204" pitchFamily="34" charset="0"/>
                  <a:cs typeface="Arial" panose="020B0604020202020204" pitchFamily="34" charset="0"/>
                </a:rPr>
                <a:t>. JOSE SABAS CASTILLO BARBOZA       AYUDANTE GENERAL I</a:t>
              </a:r>
            </a:p>
            <a:p>
              <a:r>
                <a:rPr lang="es-MX" sz="600" dirty="0" smtClean="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C. ARTERMIO BALDERAS  DE LA CRUZ    MATANCERO DE RASTRO  A. NICOLAS BALDERAS DE LA CRUZ             MATANCERO DE RASTRO  A.    </a:t>
              </a:r>
            </a:p>
            <a:p>
              <a:r>
                <a:rPr lang="es-MX" sz="600" dirty="0" smtClean="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C. JUAN FRANCISCO HURTADO IRACHETA    AUXILIAR DE RASTRO A</a:t>
              </a:r>
              <a:br>
                <a:rPr lang="es-MX" sz="600" dirty="0" smtClean="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</a:br>
              <a:r>
                <a:rPr lang="es-MX" sz="600" dirty="0" smtClean="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C. RUBEN HORACIO MARTINEZ FORTANELLI   AYUDANTE GENERAL G </a:t>
              </a:r>
            </a:p>
            <a:p>
              <a:r>
                <a:rPr lang="es-MX" sz="600" dirty="0" smtClean="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C. JOSE MARIA CASTILLO DEL CASTILLO        AYUDANTE GENERAL H</a:t>
              </a:r>
            </a:p>
            <a:p>
              <a:endParaRPr lang="es-MX" sz="800" dirty="0" smtClean="0">
                <a:solidFill>
                  <a:schemeClr val="tx1"/>
                </a:solidFill>
              </a:endParaRPr>
            </a:p>
            <a:p>
              <a:r>
                <a:rPr lang="es-MX" sz="800" dirty="0" smtClean="0">
                  <a:solidFill>
                    <a:schemeClr val="accent5">
                      <a:lumMod val="75000"/>
                    </a:schemeClr>
                  </a:solidFill>
                </a:rPr>
                <a:t/>
              </a:r>
              <a:br>
                <a:rPr lang="es-MX" sz="800" dirty="0" smtClean="0">
                  <a:solidFill>
                    <a:schemeClr val="accent5">
                      <a:lumMod val="75000"/>
                    </a:schemeClr>
                  </a:solidFill>
                </a:rPr>
              </a:br>
              <a:endParaRPr lang="es-MX" sz="800" dirty="0">
                <a:solidFill>
                  <a:schemeClr val="accent5">
                    <a:lumMod val="75000"/>
                  </a:schemeClr>
                </a:solidFill>
              </a:endParaRPr>
            </a:p>
          </p:txBody>
        </p:sp>
        <p:pic>
          <p:nvPicPr>
            <p:cNvPr id="215" name="Marcador de contenido 3"/>
            <p:cNvPicPr>
              <a:picLocks noChangeAspect="1"/>
            </p:cNvPicPr>
            <p:nvPr/>
          </p:nvPicPr>
          <p:blipFill rotWithShape="1">
            <a:blip r:embed="rId32" cstate="print">
              <a:extLst>
                <a:ext uri="{BEBA8EAE-BF5A-486C-A8C5-ECC9F3942E4B}">
                  <a14:imgProps xmlns:a14="http://schemas.microsoft.com/office/drawing/2010/main">
                    <a14:imgLayer r:embed="rId33">
                      <a14:imgEffect>
                        <a14:backgroundRemoval t="39181" b="67444" l="10354" r="89020">
                          <a14:foregroundMark x1="69072" y1="65859" x2="74433" y2="65859"/>
                          <a14:foregroundMark x1="28041" y1="66016" x2="37320" y2="66016"/>
                          <a14:foregroundMark x1="23918" y1="66641" x2="28041" y2="66641"/>
                          <a14:foregroundMark x1="75876" y1="66250" x2="81237" y2="66797"/>
                          <a14:foregroundMark x1="82680" y1="66641" x2="85773" y2="67266"/>
                          <a14:foregroundMark x1="21237" y1="66641" x2="23299" y2="66250"/>
                          <a14:backgroundMark x1="69691" y1="60938" x2="73814" y2="61484"/>
                        </a14:backgroundRemoval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0719" t="42556" r="17295" b="32576"/>
            <a:stretch/>
          </p:blipFill>
          <p:spPr>
            <a:xfrm>
              <a:off x="28402284" y="10381703"/>
              <a:ext cx="505950" cy="535713"/>
            </a:xfrm>
            <a:prstGeom prst="roundRect">
              <a:avLst>
                <a:gd name="adj" fmla="val 16667"/>
              </a:avLst>
            </a:prstGeom>
            <a:ln>
              <a:noFill/>
            </a:ln>
            <a:effectLst>
              <a:outerShdw blurRad="76200" dist="38100" dir="7800000" algn="tl" rotWithShape="0">
                <a:srgbClr val="000000">
                  <a:alpha val="40000"/>
                </a:srgbClr>
              </a:outerShdw>
            </a:effectLst>
            <a:scene3d>
              <a:camera prst="orthographicFront"/>
              <a:lightRig rig="contrasting" dir="t">
                <a:rot lat="0" lon="0" rev="4200000"/>
              </a:lightRig>
            </a:scene3d>
            <a:sp3d prstMaterial="plastic">
              <a:bevelT w="381000" h="114300" prst="relaxedInset"/>
              <a:contourClr>
                <a:srgbClr val="969696"/>
              </a:contourClr>
            </a:sp3d>
          </p:spPr>
        </p:pic>
        <p:pic>
          <p:nvPicPr>
            <p:cNvPr id="216" name="Marcador de contenido 2"/>
            <p:cNvPicPr>
              <a:picLocks noChangeAspect="1"/>
            </p:cNvPicPr>
            <p:nvPr/>
          </p:nvPicPr>
          <p:blipFill rotWithShape="1">
            <a:blip r:embed="rId34" cstate="print">
              <a:extLst>
                <a:ext uri="{BEBA8EAE-BF5A-486C-A8C5-ECC9F3942E4B}">
                  <a14:imgProps xmlns:a14="http://schemas.microsoft.com/office/drawing/2010/main">
                    <a14:imgLayer r:embed="rId35">
                      <a14:imgEffect>
                        <a14:backgroundRemoval t="2215" b="82585" l="1699" r="90170">
                          <a14:foregroundMark x1="14401" y1="76547" x2="83010" y2="79096"/>
                          <a14:foregroundMark x1="80057" y1="64472" x2="80057" y2="71147"/>
                          <a14:foregroundMark x1="88107" y1="74970" x2="88956" y2="81644"/>
                        </a14:backgroundRemoval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9348" b="17092"/>
            <a:stretch/>
          </p:blipFill>
          <p:spPr>
            <a:xfrm>
              <a:off x="19896124" y="19299429"/>
              <a:ext cx="511220" cy="623401"/>
            </a:xfrm>
            <a:prstGeom prst="roundRect">
              <a:avLst>
                <a:gd name="adj" fmla="val 16667"/>
              </a:avLst>
            </a:prstGeom>
            <a:ln>
              <a:noFill/>
            </a:ln>
            <a:effectLst>
              <a:outerShdw blurRad="76200" dist="38100" dir="7800000" algn="tl" rotWithShape="0">
                <a:srgbClr val="000000">
                  <a:alpha val="40000"/>
                </a:srgbClr>
              </a:outerShdw>
            </a:effectLst>
            <a:scene3d>
              <a:camera prst="orthographicFront"/>
              <a:lightRig rig="contrasting" dir="t">
                <a:rot lat="0" lon="0" rev="4200000"/>
              </a:lightRig>
            </a:scene3d>
            <a:sp3d prstMaterial="plastic">
              <a:bevelT w="381000" h="114300" prst="relaxedInset"/>
              <a:contourClr>
                <a:srgbClr val="969696"/>
              </a:contourClr>
            </a:sp3d>
          </p:spPr>
        </p:pic>
        <p:pic>
          <p:nvPicPr>
            <p:cNvPr id="3" name="Imagen 2"/>
            <p:cNvPicPr>
              <a:picLocks noChangeAspect="1"/>
            </p:cNvPicPr>
            <p:nvPr/>
          </p:nvPicPr>
          <p:blipFill rotWithShape="1">
            <a:blip r:embed="rId3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8466" b="10696"/>
            <a:stretch/>
          </p:blipFill>
          <p:spPr>
            <a:xfrm>
              <a:off x="23726029" y="19270665"/>
              <a:ext cx="694823" cy="748911"/>
            </a:xfrm>
            <a:prstGeom prst="roundRect">
              <a:avLst>
                <a:gd name="adj" fmla="val 16667"/>
              </a:avLst>
            </a:prstGeom>
            <a:ln>
              <a:noFill/>
            </a:ln>
            <a:effectLst>
              <a:outerShdw blurRad="76200" dist="38100" dir="7800000" algn="tl" rotWithShape="0">
                <a:srgbClr val="000000">
                  <a:alpha val="40000"/>
                </a:srgbClr>
              </a:outerShdw>
            </a:effectLst>
            <a:scene3d>
              <a:camera prst="orthographicFront"/>
              <a:lightRig rig="contrasting" dir="t">
                <a:rot lat="0" lon="0" rev="4200000"/>
              </a:lightRig>
            </a:scene3d>
            <a:sp3d prstMaterial="plastic">
              <a:bevelT w="381000" h="114300" prst="relaxedInset"/>
              <a:contourClr>
                <a:srgbClr val="969696"/>
              </a:contourClr>
            </a:sp3d>
          </p:spPr>
        </p:pic>
        <p:pic>
          <p:nvPicPr>
            <p:cNvPr id="4" name="Imagen 3"/>
            <p:cNvPicPr>
              <a:picLocks noChangeAspect="1"/>
            </p:cNvPicPr>
            <p:nvPr/>
          </p:nvPicPr>
          <p:blipFill rotWithShape="1">
            <a:blip r:embed="rId37" cstate="print">
              <a:extLst>
                <a:ext uri="{BEBA8EAE-BF5A-486C-A8C5-ECC9F3942E4B}">
                  <a14:imgProps xmlns:a14="http://schemas.microsoft.com/office/drawing/2010/main">
                    <a14:imgLayer r:embed="rId38">
                      <a14:imgEffect>
                        <a14:backgroundRemoval t="6667" b="96875" l="0" r="98589">
                          <a14:foregroundMark x1="14107" y1="65729" x2="22100" y2="88542"/>
                          <a14:foregroundMark x1="10502" y1="80000" x2="7680" y2="89063"/>
                          <a14:foregroundMark x1="6270" y1="81875" x2="4859" y2="70417"/>
                          <a14:foregroundMark x1="2665" y1="63750" x2="2665" y2="61458"/>
                          <a14:foregroundMark x1="24138" y1="91875" x2="56426" y2="91875"/>
                          <a14:foregroundMark x1="75078" y1="92396" x2="62853" y2="69063"/>
                          <a14:foregroundMark x1="28527" y1="89063" x2="39969" y2="85208"/>
                          <a14:foregroundMark x1="13480" y1="92813" x2="19122" y2="92813"/>
                          <a14:foregroundMark x1="72884" y1="60938" x2="87304" y2="92396"/>
                          <a14:foregroundMark x1="71473" y1="50000" x2="87931" y2="76146"/>
                          <a14:foregroundMark x1="68652" y1="67083" x2="72884" y2="66146"/>
                          <a14:foregroundMark x1="71473" y1="71875" x2="74295" y2="67083"/>
                        </a14:backgroundRemoval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4727" t="5225" r="22421" b="15753"/>
            <a:stretch/>
          </p:blipFill>
          <p:spPr>
            <a:xfrm flipH="1">
              <a:off x="9106411" y="12093153"/>
              <a:ext cx="457261" cy="922094"/>
            </a:xfrm>
            <a:prstGeom prst="roundRect">
              <a:avLst>
                <a:gd name="adj" fmla="val 16667"/>
              </a:avLst>
            </a:prstGeom>
            <a:ln>
              <a:noFill/>
            </a:ln>
            <a:effectLst>
              <a:outerShdw blurRad="76200" dist="38100" dir="7800000" algn="tl" rotWithShape="0">
                <a:srgbClr val="000000">
                  <a:alpha val="40000"/>
                </a:srgbClr>
              </a:outerShdw>
            </a:effectLst>
            <a:scene3d>
              <a:camera prst="orthographicFront"/>
              <a:lightRig rig="contrasting" dir="t">
                <a:rot lat="0" lon="0" rev="4200000"/>
              </a:lightRig>
            </a:scene3d>
            <a:sp3d prstMaterial="plastic">
              <a:bevelT w="381000" h="114300" prst="relaxedInset"/>
              <a:contourClr>
                <a:srgbClr val="969696"/>
              </a:contourClr>
            </a:sp3d>
          </p:spPr>
        </p:pic>
        <p:pic>
          <p:nvPicPr>
            <p:cNvPr id="217" name="Marcador de contenido 2"/>
            <p:cNvPicPr>
              <a:picLocks noChangeAspect="1"/>
            </p:cNvPicPr>
            <p:nvPr/>
          </p:nvPicPr>
          <p:blipFill rotWithShape="1">
            <a:blip r:embed="rId39" cstate="print">
              <a:extLst>
                <a:ext uri="{BEBA8EAE-BF5A-486C-A8C5-ECC9F3942E4B}">
                  <a14:imgProps xmlns:a14="http://schemas.microsoft.com/office/drawing/2010/main">
                    <a14:imgLayer r:embed="rId40">
                      <a14:imgEffect>
                        <a14:backgroundRemoval t="27813" b="54609" l="30694" r="80000">
                          <a14:backgroundMark x1="76111" y1="42422" x2="76111" y2="40703"/>
                          <a14:backgroundMark x1="35972" y1="44531" x2="39306" y2="43516"/>
                          <a14:backgroundMark x1="69583" y1="41719" x2="75417" y2="44844"/>
                        </a14:backgroundRemoval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3424" t="27486" r="18745" b="47117"/>
            <a:stretch/>
          </p:blipFill>
          <p:spPr>
            <a:xfrm>
              <a:off x="15766700" y="19282100"/>
              <a:ext cx="638778" cy="788890"/>
            </a:xfrm>
            <a:prstGeom prst="roundRect">
              <a:avLst>
                <a:gd name="adj" fmla="val 16667"/>
              </a:avLst>
            </a:prstGeom>
            <a:ln>
              <a:noFill/>
            </a:ln>
            <a:effectLst>
              <a:outerShdw blurRad="76200" dist="38100" dir="7800000" algn="tl" rotWithShape="0">
                <a:srgbClr val="000000">
                  <a:alpha val="40000"/>
                </a:srgbClr>
              </a:outerShdw>
            </a:effectLst>
            <a:scene3d>
              <a:camera prst="orthographicFront"/>
              <a:lightRig rig="contrasting" dir="t">
                <a:rot lat="0" lon="0" rev="4200000"/>
              </a:lightRig>
            </a:scene3d>
            <a:sp3d prstMaterial="plastic">
              <a:bevelT w="381000" h="114300" prst="relaxedInset"/>
              <a:contourClr>
                <a:srgbClr val="969696"/>
              </a:contourClr>
            </a:sp3d>
          </p:spPr>
        </p:pic>
      </p:grpSp>
      <p:sp>
        <p:nvSpPr>
          <p:cNvPr id="34" name="CuadroTexto 33"/>
          <p:cNvSpPr txBox="1"/>
          <p:nvPr/>
        </p:nvSpPr>
        <p:spPr>
          <a:xfrm>
            <a:off x="4499026" y="19840741"/>
            <a:ext cx="3896388" cy="156966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s-ES" sz="1600" dirty="0" smtClean="0"/>
              <a:t>ELABORO</a:t>
            </a:r>
          </a:p>
          <a:p>
            <a:endParaRPr lang="es-ES" sz="1600" dirty="0"/>
          </a:p>
          <a:p>
            <a:endParaRPr lang="es-ES" sz="1600" dirty="0" smtClean="0"/>
          </a:p>
          <a:p>
            <a:pPr algn="ctr"/>
            <a:r>
              <a:rPr lang="es-ES" sz="1600" dirty="0" smtClean="0"/>
              <a:t>____________________________________</a:t>
            </a:r>
          </a:p>
          <a:p>
            <a:pPr algn="ctr"/>
            <a:r>
              <a:rPr lang="es-ES" sz="1600" dirty="0" smtClean="0"/>
              <a:t>TEC.MA.MAGDALENA CASTILLO MENDOZA</a:t>
            </a:r>
          </a:p>
          <a:p>
            <a:pPr algn="ctr"/>
            <a:r>
              <a:rPr lang="es-ES" sz="1600" dirty="0" smtClean="0"/>
              <a:t>ENCARGADA DE RECURSOS HUMANOS</a:t>
            </a:r>
            <a:endParaRPr lang="en-US" sz="1600" dirty="0"/>
          </a:p>
        </p:txBody>
      </p:sp>
      <p:sp>
        <p:nvSpPr>
          <p:cNvPr id="224" name="CuadroTexto 223"/>
          <p:cNvSpPr txBox="1"/>
          <p:nvPr/>
        </p:nvSpPr>
        <p:spPr>
          <a:xfrm>
            <a:off x="24717039" y="20038199"/>
            <a:ext cx="3991798" cy="156966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s-ES" sz="1600" dirty="0" smtClean="0"/>
              <a:t>AUTORIZO</a:t>
            </a:r>
          </a:p>
          <a:p>
            <a:endParaRPr lang="es-ES" sz="1600" dirty="0"/>
          </a:p>
          <a:p>
            <a:endParaRPr lang="es-ES" sz="1600" dirty="0" smtClean="0"/>
          </a:p>
          <a:p>
            <a:pPr algn="ctr"/>
            <a:r>
              <a:rPr lang="es-ES" sz="1600" dirty="0" smtClean="0"/>
              <a:t>___________________________________</a:t>
            </a:r>
          </a:p>
          <a:p>
            <a:pPr algn="ctr"/>
            <a:r>
              <a:rPr lang="es-ES" sz="1600" dirty="0" smtClean="0"/>
              <a:t>C. ROSALBA CHAVIRA BACA</a:t>
            </a:r>
          </a:p>
          <a:p>
            <a:pPr algn="ctr"/>
            <a:r>
              <a:rPr lang="es-ES" sz="1600" dirty="0" smtClean="0"/>
              <a:t>PRESIDENTE MUNICIPAL INTERNIO</a:t>
            </a:r>
          </a:p>
        </p:txBody>
      </p:sp>
      <p:sp>
        <p:nvSpPr>
          <p:cNvPr id="225" name="CuadroTexto 224"/>
          <p:cNvSpPr txBox="1"/>
          <p:nvPr/>
        </p:nvSpPr>
        <p:spPr>
          <a:xfrm>
            <a:off x="14783209" y="19908287"/>
            <a:ext cx="4184094" cy="156966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s-ES" sz="1600" dirty="0" smtClean="0"/>
              <a:t>VO.BO.</a:t>
            </a:r>
          </a:p>
          <a:p>
            <a:endParaRPr lang="es-ES" sz="1600" dirty="0"/>
          </a:p>
          <a:p>
            <a:endParaRPr lang="es-ES" sz="1600" dirty="0" smtClean="0"/>
          </a:p>
          <a:p>
            <a:pPr algn="ctr"/>
            <a:r>
              <a:rPr lang="es-ES" sz="1600" dirty="0" smtClean="0"/>
              <a:t>____________________________________</a:t>
            </a:r>
          </a:p>
          <a:p>
            <a:pPr algn="ctr"/>
            <a:r>
              <a:rPr lang="es-ES" sz="1600" dirty="0" smtClean="0"/>
              <a:t>LIC.LORENA DIANEY LOPEZ JUAREZ</a:t>
            </a:r>
          </a:p>
          <a:p>
            <a:pPr algn="ctr"/>
            <a:r>
              <a:rPr lang="es-ES" sz="1600" dirty="0" smtClean="0"/>
              <a:t>SECRETARIA GENERAL  DEL H.AYUNTAMIENTO</a:t>
            </a:r>
            <a:endParaRPr lang="en-US" sz="1600" dirty="0"/>
          </a:p>
        </p:txBody>
      </p:sp>
      <p:pic>
        <p:nvPicPr>
          <p:cNvPr id="13" name="Imagen 12"/>
          <p:cNvPicPr>
            <a:picLocks noChangeAspect="1"/>
          </p:cNvPicPr>
          <p:nvPr/>
        </p:nvPicPr>
        <p:blipFill rotWithShape="1">
          <a:blip r:embed="rId4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989" t="3318" r="7396" b="9676"/>
          <a:stretch/>
        </p:blipFill>
        <p:spPr>
          <a:xfrm>
            <a:off x="26804997" y="13710167"/>
            <a:ext cx="696606" cy="433266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sp>
        <p:nvSpPr>
          <p:cNvPr id="190" name="Rectángulo redondeado 189"/>
          <p:cNvSpPr/>
          <p:nvPr/>
        </p:nvSpPr>
        <p:spPr>
          <a:xfrm>
            <a:off x="26252119" y="13673144"/>
            <a:ext cx="1971565" cy="830285"/>
          </a:xfrm>
          <a:prstGeom prst="roundRect">
            <a:avLst>
              <a:gd name="adj" fmla="val 13047"/>
            </a:avLst>
          </a:prstGeom>
          <a:noFill/>
          <a:ln w="38100">
            <a:solidFill>
              <a:schemeClr val="tx1"/>
            </a:solidFill>
          </a:ln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indent="1272" algn="ctr">
              <a:lnSpc>
                <a:spcPct val="107000"/>
              </a:lnSpc>
            </a:pPr>
            <a:endParaRPr lang="es-MX" sz="500" b="1" spc="-5" dirty="0">
              <a:solidFill>
                <a:srgbClr val="000000"/>
              </a:solidFill>
              <a:latin typeface="+mj-lt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indent="1272" algn="ctr">
              <a:lnSpc>
                <a:spcPct val="107000"/>
              </a:lnSpc>
            </a:pPr>
            <a:endParaRPr lang="es-MX" sz="500" b="1" spc="-5" dirty="0">
              <a:solidFill>
                <a:srgbClr val="000000"/>
              </a:solidFill>
              <a:latin typeface="+mj-lt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indent="1272" algn="ctr">
              <a:lnSpc>
                <a:spcPct val="107000"/>
              </a:lnSpc>
            </a:pPr>
            <a:endParaRPr lang="es-MX" sz="500" b="1" spc="-5" dirty="0">
              <a:solidFill>
                <a:srgbClr val="000000"/>
              </a:solidFill>
              <a:latin typeface="+mj-lt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indent="1272" algn="ctr">
              <a:lnSpc>
                <a:spcPct val="107000"/>
              </a:lnSpc>
            </a:pPr>
            <a:endParaRPr lang="es-MX" sz="500" b="1" spc="-5" dirty="0">
              <a:solidFill>
                <a:srgbClr val="000000"/>
              </a:solidFill>
              <a:latin typeface="+mj-lt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indent="1272" algn="ctr">
              <a:lnSpc>
                <a:spcPct val="107000"/>
              </a:lnSpc>
            </a:pPr>
            <a:endParaRPr lang="es-MX" sz="500" b="1" spc="-5" dirty="0">
              <a:solidFill>
                <a:srgbClr val="000000"/>
              </a:solidFill>
              <a:latin typeface="+mj-lt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indent="1272" algn="ctr">
              <a:lnSpc>
                <a:spcPct val="107000"/>
              </a:lnSpc>
            </a:pPr>
            <a:endParaRPr lang="es-MX" sz="500" b="1" spc="-5" dirty="0">
              <a:solidFill>
                <a:srgbClr val="000000"/>
              </a:solidFill>
              <a:latin typeface="+mj-lt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indent="1272" algn="ctr">
              <a:lnSpc>
                <a:spcPct val="107000"/>
              </a:lnSpc>
            </a:pPr>
            <a:endParaRPr lang="es-MX" sz="500" b="1" spc="-5" dirty="0" smtClean="0">
              <a:solidFill>
                <a:srgbClr val="000000"/>
              </a:solidFill>
              <a:latin typeface="+mj-lt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indent="1272" algn="ctr">
              <a:lnSpc>
                <a:spcPct val="107000"/>
              </a:lnSpc>
            </a:pPr>
            <a:endParaRPr lang="es-MX" sz="600" b="1" spc="-5" dirty="0" smtClean="0">
              <a:solidFill>
                <a:srgbClr val="000000"/>
              </a:solidFill>
              <a:latin typeface="+mj-lt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indent="1272" algn="ctr">
              <a:lnSpc>
                <a:spcPct val="107000"/>
              </a:lnSpc>
            </a:pPr>
            <a:r>
              <a:rPr lang="es-MX" sz="600" b="1" spc="-5" dirty="0" smtClean="0">
                <a:solidFill>
                  <a:srgbClr val="00000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ING. YOLANDA MICHEL MEZA</a:t>
            </a:r>
            <a:endParaRPr lang="es-MX" sz="600" b="1" spc="-5" dirty="0">
              <a:solidFill>
                <a:srgbClr val="000000"/>
              </a:solidFill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indent="1272" algn="ctr">
              <a:lnSpc>
                <a:spcPct val="107000"/>
              </a:lnSpc>
            </a:pPr>
            <a:r>
              <a:rPr lang="es-MX" sz="600" b="1" spc="-5" dirty="0" smtClean="0">
                <a:solidFill>
                  <a:srgbClr val="00000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COORDINADORA  DE BIBLIOTECA</a:t>
            </a:r>
            <a:endParaRPr lang="es-MX" sz="600" dirty="0"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indent="1272" algn="ctr">
              <a:lnSpc>
                <a:spcPct val="107000"/>
              </a:lnSpc>
            </a:pPr>
            <a:endParaRPr lang="es-MX" sz="1050" dirty="0">
              <a:latin typeface="+mj-lt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>
              <a:lnSpc>
                <a:spcPct val="107000"/>
              </a:lnSpc>
              <a:spcAft>
                <a:spcPts val="801"/>
              </a:spcAft>
            </a:pPr>
            <a:r>
              <a:rPr lang="es-MX" sz="800" dirty="0"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  <a:endParaRPr lang="es-MX" sz="1000" dirty="0">
              <a:latin typeface="+mj-lt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148" name="9 Imagen"/>
          <p:cNvPicPr>
            <a:picLocks noChangeAspect="1"/>
          </p:cNvPicPr>
          <p:nvPr/>
        </p:nvPicPr>
        <p:blipFill rotWithShape="1">
          <a:blip r:embed="rId4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5304"/>
          <a:stretch/>
        </p:blipFill>
        <p:spPr>
          <a:xfrm>
            <a:off x="2189074" y="4543887"/>
            <a:ext cx="671350" cy="471733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149" name="148 Imagen"/>
          <p:cNvPicPr>
            <a:picLocks noChangeAspect="1"/>
          </p:cNvPicPr>
          <p:nvPr/>
        </p:nvPicPr>
        <p:blipFill>
          <a:blip r:embed="rId4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589632" y="3697084"/>
            <a:ext cx="1670700" cy="1004218"/>
          </a:xfrm>
          <a:prstGeom prst="ellipse">
            <a:avLst/>
          </a:prstGeom>
          <a:ln w="38100">
            <a:solidFill>
              <a:schemeClr val="tx1"/>
            </a:solidFill>
          </a:ln>
          <a:effectLst>
            <a:softEdge rad="112500"/>
          </a:effectLst>
        </p:spPr>
      </p:pic>
      <p:pic>
        <p:nvPicPr>
          <p:cNvPr id="152" name="151 Imagen"/>
          <p:cNvPicPr>
            <a:picLocks noChangeAspect="1"/>
          </p:cNvPicPr>
          <p:nvPr/>
        </p:nvPicPr>
        <p:blipFill rotWithShape="1">
          <a:blip r:embed="rId4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073" b="17172"/>
          <a:stretch/>
        </p:blipFill>
        <p:spPr>
          <a:xfrm>
            <a:off x="24220000" y="2735558"/>
            <a:ext cx="924465" cy="770659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153" name="152 Imagen"/>
          <p:cNvPicPr>
            <a:picLocks noChangeAspect="1"/>
          </p:cNvPicPr>
          <p:nvPr/>
        </p:nvPicPr>
        <p:blipFill rotWithShape="1">
          <a:blip r:embed="rId4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5066"/>
          <a:stretch/>
        </p:blipFill>
        <p:spPr>
          <a:xfrm>
            <a:off x="24712244" y="5917721"/>
            <a:ext cx="1005846" cy="582283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5" name="Imagen 4"/>
          <p:cNvPicPr>
            <a:picLocks noChangeAspect="1"/>
          </p:cNvPicPr>
          <p:nvPr/>
        </p:nvPicPr>
        <p:blipFill>
          <a:blip r:embed="rId46"/>
          <a:stretch>
            <a:fillRect/>
          </a:stretch>
        </p:blipFill>
        <p:spPr>
          <a:xfrm>
            <a:off x="1972470" y="321542"/>
            <a:ext cx="926672" cy="823031"/>
          </a:xfrm>
          <a:prstGeom prst="rect">
            <a:avLst/>
          </a:prstGeom>
        </p:spPr>
      </p:pic>
      <p:pic>
        <p:nvPicPr>
          <p:cNvPr id="6" name="Imagen 5"/>
          <p:cNvPicPr>
            <a:picLocks noChangeAspect="1"/>
          </p:cNvPicPr>
          <p:nvPr/>
        </p:nvPicPr>
        <p:blipFill rotWithShape="1">
          <a:blip r:embed="rId4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503" t="35926" r="23450" b="21586"/>
          <a:stretch/>
        </p:blipFill>
        <p:spPr>
          <a:xfrm>
            <a:off x="6453648" y="5879245"/>
            <a:ext cx="683759" cy="555992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10" name="Imagen 9"/>
          <p:cNvPicPr>
            <a:picLocks noChangeAspect="1"/>
          </p:cNvPicPr>
          <p:nvPr/>
        </p:nvPicPr>
        <p:blipFill rotWithShape="1">
          <a:blip r:embed="rId4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363" t="15415" r="15357" b="26818"/>
          <a:stretch/>
        </p:blipFill>
        <p:spPr>
          <a:xfrm>
            <a:off x="9828626" y="5984269"/>
            <a:ext cx="769529" cy="722436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17" name="Imagen 16"/>
          <p:cNvPicPr>
            <a:picLocks noChangeAspect="1"/>
          </p:cNvPicPr>
          <p:nvPr/>
        </p:nvPicPr>
        <p:blipFill rotWithShape="1">
          <a:blip r:embed="rId4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518" t="6945" r="31058" b="34136"/>
          <a:stretch/>
        </p:blipFill>
        <p:spPr>
          <a:xfrm>
            <a:off x="15595831" y="5945500"/>
            <a:ext cx="723806" cy="505724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28" name="Imagen 27"/>
          <p:cNvPicPr>
            <a:picLocks noChangeAspect="1"/>
          </p:cNvPicPr>
          <p:nvPr/>
        </p:nvPicPr>
        <p:blipFill rotWithShape="1">
          <a:blip r:embed="rId5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871" t="31592" r="15501" b="17436"/>
          <a:stretch/>
        </p:blipFill>
        <p:spPr>
          <a:xfrm>
            <a:off x="18260332" y="13717849"/>
            <a:ext cx="498369" cy="423677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29" name="Imagen 28"/>
          <p:cNvPicPr>
            <a:picLocks noChangeAspect="1"/>
          </p:cNvPicPr>
          <p:nvPr/>
        </p:nvPicPr>
        <p:blipFill rotWithShape="1">
          <a:blip r:embed="rId5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148" t="30735" r="18091" b="15722"/>
          <a:stretch/>
        </p:blipFill>
        <p:spPr>
          <a:xfrm>
            <a:off x="24808984" y="13739271"/>
            <a:ext cx="485889" cy="393272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30" name="Imagen 29"/>
          <p:cNvPicPr>
            <a:picLocks noChangeAspect="1"/>
          </p:cNvPicPr>
          <p:nvPr/>
        </p:nvPicPr>
        <p:blipFill rotWithShape="1">
          <a:blip r:embed="rId5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338" t="31650" r="16339" b="24522"/>
          <a:stretch/>
        </p:blipFill>
        <p:spPr>
          <a:xfrm>
            <a:off x="29337788" y="13744955"/>
            <a:ext cx="644873" cy="483209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226" name="Imagen 225"/>
          <p:cNvPicPr>
            <a:picLocks noChangeAspect="1"/>
          </p:cNvPicPr>
          <p:nvPr/>
        </p:nvPicPr>
        <p:blipFill rotWithShape="1">
          <a:blip r:embed="rId5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913" t="5325" r="12753" b="13425"/>
          <a:stretch/>
        </p:blipFill>
        <p:spPr>
          <a:xfrm>
            <a:off x="21579708" y="5916843"/>
            <a:ext cx="590121" cy="412418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227" name="Imagen 226"/>
          <p:cNvPicPr>
            <a:picLocks noChangeAspect="1"/>
          </p:cNvPicPr>
          <p:nvPr/>
        </p:nvPicPr>
        <p:blipFill rotWithShape="1">
          <a:blip r:embed="rId5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507" t="884" r="8830" b="13459"/>
          <a:stretch/>
        </p:blipFill>
        <p:spPr>
          <a:xfrm>
            <a:off x="28391678" y="5871285"/>
            <a:ext cx="598883" cy="662115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228" name="Imagen 227"/>
          <p:cNvPicPr>
            <a:picLocks noChangeAspect="1"/>
          </p:cNvPicPr>
          <p:nvPr/>
        </p:nvPicPr>
        <p:blipFill rotWithShape="1">
          <a:blip r:embed="rId5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146" t="1634" r="7839" b="9281"/>
          <a:stretch/>
        </p:blipFill>
        <p:spPr>
          <a:xfrm>
            <a:off x="22997288" y="15406299"/>
            <a:ext cx="499421" cy="394412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229" name="Imagen 228"/>
          <p:cNvPicPr>
            <a:picLocks noChangeAspect="1"/>
          </p:cNvPicPr>
          <p:nvPr/>
        </p:nvPicPr>
        <p:blipFill rotWithShape="1">
          <a:blip r:embed="rId5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172" t="23294" r="23620" b="17643"/>
          <a:stretch/>
        </p:blipFill>
        <p:spPr>
          <a:xfrm>
            <a:off x="2184167" y="1267563"/>
            <a:ext cx="666062" cy="545925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cxnSp>
        <p:nvCxnSpPr>
          <p:cNvPr id="232" name="Conector recto 231"/>
          <p:cNvCxnSpPr>
            <a:stCxn id="27" idx="0"/>
            <a:endCxn id="27" idx="0"/>
          </p:cNvCxnSpPr>
          <p:nvPr/>
        </p:nvCxnSpPr>
        <p:spPr>
          <a:xfrm>
            <a:off x="21947649" y="10856281"/>
            <a:ext cx="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7364176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ema de Office">
  <a:themeElements>
    <a:clrScheme name="Tema de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Tema de 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ema de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5010</TotalTime>
  <Words>1297</Words>
  <Application>Microsoft Office PowerPoint</Application>
  <PresentationFormat>Personalizado</PresentationFormat>
  <Paragraphs>716</Paragraphs>
  <Slides>1</Slides>
  <Notes>1</Notes>
  <HiddenSlides>0</HiddenSlides>
  <MMClips>0</MMClips>
  <ScaleCrop>false</ScaleCrop>
  <HeadingPairs>
    <vt:vector size="6" baseType="variant">
      <vt:variant>
        <vt:lpstr>Fuentes usadas</vt:lpstr>
      </vt:variant>
      <vt:variant>
        <vt:i4>5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</vt:i4>
      </vt:variant>
    </vt:vector>
  </HeadingPairs>
  <TitlesOfParts>
    <vt:vector size="7" baseType="lpstr">
      <vt:lpstr>Arial</vt:lpstr>
      <vt:lpstr>Calibri</vt:lpstr>
      <vt:lpstr>Calibri Light</vt:lpstr>
      <vt:lpstr>Calibri-Bold</vt:lpstr>
      <vt:lpstr>Times New Roman</vt:lpstr>
      <vt:lpstr>Tema de Office</vt:lpstr>
      <vt:lpstr>Presentación de PowerPoint</vt:lpstr>
    </vt:vector>
  </TitlesOfParts>
  <Company>HP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DESARROLLO SOCIAL</dc:creator>
  <cp:lastModifiedBy>User</cp:lastModifiedBy>
  <cp:revision>342</cp:revision>
  <cp:lastPrinted>2021-08-23T16:54:35Z</cp:lastPrinted>
  <dcterms:created xsi:type="dcterms:W3CDTF">2019-03-26T15:49:50Z</dcterms:created>
  <dcterms:modified xsi:type="dcterms:W3CDTF">2021-08-23T17:15:59Z</dcterms:modified>
</cp:coreProperties>
</file>