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524" r:id="rId2"/>
    <p:sldId id="525" r:id="rId3"/>
    <p:sldId id="536" r:id="rId4"/>
    <p:sldId id="526" r:id="rId5"/>
    <p:sldId id="527" r:id="rId6"/>
    <p:sldId id="528" r:id="rId7"/>
    <p:sldId id="529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8" autoAdjust="0"/>
    <p:restoredTop sz="94660"/>
  </p:normalViewPr>
  <p:slideViewPr>
    <p:cSldViewPr>
      <p:cViewPr varScale="1">
        <p:scale>
          <a:sx n="92" d="100"/>
          <a:sy n="92" d="100"/>
        </p:scale>
        <p:origin x="1116" y="90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01/10/2021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01/10/2021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SEPTIEMBRE 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4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Compromisos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Compromisos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274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CERRO DE SAN PEDRO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 la implementación del Plan Operativo 16 de septiembre.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de realizar recorridos de seguridad y vigilancia para el tercer informe de Gobierno Municipal.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4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TIERRA NUEVA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 la implementación del Plan Operativo 16 de septiembre.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de realizar recorridos de seguridad y vigilancia para el tercer informe de Gobierno Municipal.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839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362415"/>
          <a:ext cx="7886699" cy="3277758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VENADO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03/09/2021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4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 la implementación del Plan Operativo 16 de septiembre.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de realizar recorridos de seguridad y vigilancia para el tercer informe de Gobierno Municipal.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protección civil de implementar Plan de contingencia para prevenir incidencias por temporada de ciclones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REYES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 la implementación del Plan Operativo 16 de septiembre.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de realizar recorridos de seguridad y vigilancia para el tercer informe de Gobierno Municipal.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protección civil de implementar Plan de contingencia para prevenir incidencias por temporada de ciclones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60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635561"/>
          <a:ext cx="7886699" cy="2731465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ZARAGOZA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 la implementación del Plan Operativo 16 de septiembre.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seguridad pública municipal, seguridad pública del estado de realizar recorridos de seguridad y vigilancia para el tercer informe de Gobierno Municipal.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presidencia Municipal de seguir implementando las recomendaciones para prevenir el COVID-19.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protección civil de implementar Plan de contingencia para prevenir incidencias por temporada de ciclones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5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AQUISMON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el tercer informe de Gobierno del Presidente Municipal, el cual se llevará a cabo el día 30 de Septiembre del presente año, a las 10:00 </a:t>
                      </a:r>
                      <a:r>
                        <a:rPr lang="es-MX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., en las instalaciones Auditorio Municipal.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2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544512"/>
          <a:ext cx="7886699" cy="2913563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MATLAPA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72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ANTONIO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las actividades del aniversario de la Revolución Mexicana.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el tercer informe de Gobierno del Presidente Municipal, el cual se llevará a cabo el día 21 de Septiembre del presente año.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se implementará operatividad de seguridad y vigilancia en la comunidad de “El </a:t>
                      </a:r>
                      <a:r>
                        <a:rPr lang="es-MX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Lejem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”, con la finalidad de prevenir los asaltos.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1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635561"/>
          <a:ext cx="7886699" cy="2731465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MARTIN CHALCHICUAUTLA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VICENTE TANCUAYALAB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03/09/2021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TAMASOPO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las actividades del aniversario de la Revolución Mexicana.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el tercer informe de Gobierno del Presidente Municipal, el cual se llevará a cabo el día 17 de Septiembre del presente año.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90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1998219"/>
          <a:ext cx="7886699" cy="4006149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1820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XILITLA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las actividades del aniversario de la Revolución Mexicana.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compromiso de la Dirección de Seguridad Pública Municipal, en coordinación con Seguridad Pública del Estado y Policía de Investigación, de implementar operatividad de seguridad y vigilancia durante el tercer informe de Gobierno del Presidente Municipal, el cual se llevará a cabo el día 29 de Septiembre del presente año, en las instalaciones de la terraza del restaurant “La Casona”, a las 11:00 hrs.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CEDRAL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CHARCAS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LA PAZ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CERRITOS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441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635561"/>
          <a:ext cx="7886699" cy="2731465"/>
        </p:xfrm>
        <a:graphic>
          <a:graphicData uri="http://schemas.openxmlformats.org/drawingml/2006/table">
            <a:tbl>
              <a:tblPr firstRow="1" firstCol="1" bandRow="1"/>
              <a:tblGrid>
                <a:gridCol w="1205587"/>
                <a:gridCol w="1074232"/>
                <a:gridCol w="1155204"/>
                <a:gridCol w="4451676"/>
              </a:tblGrid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CIUDAD FERNANDEZ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RAYON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06/09/2021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CIRO DE ACOSTA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RIOVERDE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JUAREZ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07/09/2021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Considerando los integrantes del Consejo Municipal de Seguridad Pública de este Municipio ser la última sesión, no generaron acuerdos ni compromisos, procediendo al cierre de este organismo.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6463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1212</Words>
  <Application>Microsoft Office PowerPoint</Application>
  <PresentationFormat>Presentación en pantalla (4:3)</PresentationFormat>
  <Paragraphs>110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Moreno Chiquito</cp:lastModifiedBy>
  <cp:revision>118</cp:revision>
  <dcterms:created xsi:type="dcterms:W3CDTF">2018-10-26T21:26:18Z</dcterms:created>
  <dcterms:modified xsi:type="dcterms:W3CDTF">2021-10-01T17:17:38Z</dcterms:modified>
</cp:coreProperties>
</file>