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30" d="100"/>
          <a:sy n="130" d="100"/>
        </p:scale>
        <p:origin x="-3318" y="-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713D1-77E9-453E-9CCB-F135842B1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F69905-8282-482E-8BC5-F6C77B1E6C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F13A55-CA7C-4B3E-9887-3942C5FC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847B46-A8F3-483E-A30D-BB9710FD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B9E9A9-FB6E-480E-AB1F-6C9841C4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357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CE48C-FE86-4347-9F44-9CC4805BB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563193-2C94-4B30-82C8-A14869E6C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662ED7-D249-4CC2-8F2C-6C0AA8E2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C2EC98-DD9B-46EA-AD2F-EB659FFC2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31DBF7-5E64-4239-842E-AF6FC477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04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FAB027-3BA2-45C8-BF6E-48AA0F048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168828-9FA9-400B-84B4-D46A58F8C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BDDC7E-C838-4FFF-A037-6ECC491D4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2B414-91AA-4A06-AE2A-FAE6A499F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C47F1E-8BA6-4A34-81B0-13003933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945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88860-4D62-4AB8-BD0D-F4FA7880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590BD1-02E5-4329-A009-34EF700E3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3A8EDA-6762-4A6B-829D-46C389BD6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AAE0E5-9BBA-4F5D-AB3D-B8F945FB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7E32EB-DC61-4FC9-8D2B-62449F71E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7096FC-915A-4C0B-9FAE-6D007AEC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4561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05FFC-A695-4002-9232-CA79D6A10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8C882F-D3A8-482D-A2F1-44FC96F68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06F643-4D81-40B3-A101-F62653D5E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DD4EFD-FC76-48F9-BB1B-1F2677E23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2E256D-826B-4DA6-8295-BBDC71FDAB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904FEC-A9FE-4E37-B9B3-2274810D9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4821EE1-4176-42CC-AF53-77E53F72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310938F-E42A-463E-9F56-761DE6B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0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DD427-BD40-446E-A3CB-D50026CF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73DD4D-46D4-4E5A-A93D-0330791E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0658DF0-7715-4802-ADF4-6CB5D768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63078E-DA89-4CE0-B527-6F896D22C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986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E7ED08-B59E-44A9-B74D-42459D56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4109446-5CC4-47C0-8555-EE9C3644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DC24A6-D3D7-4A8E-9BBD-8FBCCCD3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7064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1D65C-DB1F-4BAC-BA76-2B42BAEA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3F4E42-0AF0-43CF-97E9-162606A9F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FC4842-4854-40D8-9EA0-9AF41C05B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F56AA0-E774-46A2-80F7-CA6F34890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55E64B-510D-4803-A1BE-E4C50478A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CD52F8-C716-458A-83DA-8808DBD6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572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4F520-ACF8-495B-81D6-F5B618682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F7388C-027C-4960-A25E-4FCC7ED73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7D9C0B-A989-419F-B9B4-1C4D4BD62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77EBD6-E105-4975-A0DD-3F8AC1AA5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A3ADE1-73F8-4567-A9BF-B9B0D0E7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520FD8-45FC-4B6B-B559-3D9871137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095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D05AD-694E-4029-94D2-66CB6376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1830DA-B852-4A81-B852-08DB7A5C4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BD2676-39D9-4023-872A-F964C35F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7A8649-1C44-4193-91B1-E94B22206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A260AA-B6D7-4DB6-AF96-4A9A94020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135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65B5C0-B97E-405E-9DEB-B2FB2E437B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C5EC94-8780-4611-8AD6-DD9BAF83C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490016-A508-4BF7-9E2C-F5BA723B4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EE8535-73FD-4B32-ADFA-A78A6040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950D9F-E31F-4208-8846-A0948667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5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42ACF44-46E0-4F14-8B80-0F7A5C9C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A46454-1F7F-409B-A0B2-C842396F4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E8E66-2CD3-494C-A770-1C0626243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DEF0F-7E68-4BA0-81A9-90F629CEAFF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913B24-0641-4D96-BCE0-E7CD89AAC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F546B3-5EE9-4F89-83B3-8888024F0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654DC-0420-4D5C-91E9-176334B882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821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383409" y="808805"/>
            <a:ext cx="1333369" cy="3231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  L   E  N  O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8077156" y="1167938"/>
            <a:ext cx="1202472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Unidad de Comunicación Social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873263" y="1167938"/>
            <a:ext cx="1318439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Unidad de Información y Transparencia</a:t>
            </a: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14618" y="1887705"/>
            <a:ext cx="1873382" cy="2154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A G I S T R A D 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4035605" y="1882397"/>
            <a:ext cx="4032339" cy="2154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 A  G  I  S  T  R  A  D  A    P  R  E  S  I  D  E  N  T  A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9661843" y="1924859"/>
            <a:ext cx="1809982" cy="2154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A G I STRADO</a:t>
            </a:r>
          </a:p>
        </p:txBody>
      </p:sp>
      <p:sp>
        <p:nvSpPr>
          <p:cNvPr id="49" name="CuadroTexto 48"/>
          <p:cNvSpPr txBox="1"/>
          <p:nvPr/>
        </p:nvSpPr>
        <p:spPr>
          <a:xfrm>
            <a:off x="381178" y="2445063"/>
            <a:ext cx="862580" cy="3231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de Estudio y Cuenta</a:t>
            </a:r>
          </a:p>
        </p:txBody>
      </p:sp>
      <p:sp>
        <p:nvSpPr>
          <p:cNvPr id="50" name="CuadroTexto 49"/>
          <p:cNvSpPr txBox="1"/>
          <p:nvPr/>
        </p:nvSpPr>
        <p:spPr>
          <a:xfrm>
            <a:off x="7512456" y="3252946"/>
            <a:ext cx="570495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Particular </a:t>
            </a:r>
            <a:endParaRPr kumimoji="0" lang="es-MX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CuadroTexto 59"/>
          <p:cNvSpPr txBox="1"/>
          <p:nvPr/>
        </p:nvSpPr>
        <p:spPr>
          <a:xfrm>
            <a:off x="2238038" y="3220979"/>
            <a:ext cx="918764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CuadroTexto 84"/>
          <p:cNvSpPr txBox="1"/>
          <p:nvPr/>
        </p:nvSpPr>
        <p:spPr>
          <a:xfrm>
            <a:off x="3296698" y="3111101"/>
            <a:ext cx="631476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Particular</a:t>
            </a:r>
          </a:p>
        </p:txBody>
      </p:sp>
      <p:sp>
        <p:nvSpPr>
          <p:cNvPr id="105" name="CuadroTexto 104"/>
          <p:cNvSpPr txBox="1"/>
          <p:nvPr/>
        </p:nvSpPr>
        <p:spPr>
          <a:xfrm>
            <a:off x="3599868" y="3961110"/>
            <a:ext cx="1067022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GENERAL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ACUERDOS</a:t>
            </a:r>
          </a:p>
        </p:txBody>
      </p:sp>
      <p:sp>
        <p:nvSpPr>
          <p:cNvPr id="110" name="CuadroTexto 109"/>
          <p:cNvSpPr txBox="1"/>
          <p:nvPr/>
        </p:nvSpPr>
        <p:spPr>
          <a:xfrm>
            <a:off x="2688000" y="274094"/>
            <a:ext cx="669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ESTRUCTURA ORGANICA Y FUNCIONES POR AREA ADMINISTRATIVA</a:t>
            </a:r>
          </a:p>
        </p:txBody>
      </p:sp>
      <p:sp>
        <p:nvSpPr>
          <p:cNvPr id="150" name="CuadroTexto 149"/>
          <p:cNvSpPr txBox="1"/>
          <p:nvPr/>
        </p:nvSpPr>
        <p:spPr>
          <a:xfrm>
            <a:off x="7644548" y="4085895"/>
            <a:ext cx="1207827" cy="200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EJECUTIVO</a:t>
            </a:r>
          </a:p>
        </p:txBody>
      </p:sp>
      <p:sp>
        <p:nvSpPr>
          <p:cNvPr id="186" name="CuadroTexto 185"/>
          <p:cNvSpPr txBox="1"/>
          <p:nvPr/>
        </p:nvSpPr>
        <p:spPr>
          <a:xfrm>
            <a:off x="9894627" y="4193909"/>
            <a:ext cx="1207827" cy="200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Contraloría</a:t>
            </a:r>
          </a:p>
        </p:txBody>
      </p:sp>
      <p:sp>
        <p:nvSpPr>
          <p:cNvPr id="201" name="CuadroTexto 200"/>
          <p:cNvSpPr txBox="1"/>
          <p:nvPr/>
        </p:nvSpPr>
        <p:spPr>
          <a:xfrm>
            <a:off x="2985636" y="4620053"/>
            <a:ext cx="636688" cy="200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Actuario </a:t>
            </a: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02" name="CuadroTexto 201"/>
          <p:cNvSpPr txBox="1"/>
          <p:nvPr/>
        </p:nvSpPr>
        <p:spPr>
          <a:xfrm>
            <a:off x="3803691" y="4586467"/>
            <a:ext cx="708818" cy="200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SubSecretario</a:t>
            </a: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CuadroTexto 208"/>
          <p:cNvSpPr txBox="1"/>
          <p:nvPr/>
        </p:nvSpPr>
        <p:spPr>
          <a:xfrm>
            <a:off x="4644272" y="4645271"/>
            <a:ext cx="661499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Biblioteca y Archivo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022844" y="5878254"/>
            <a:ext cx="957665" cy="200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Mozo</a:t>
            </a:r>
          </a:p>
        </p:txBody>
      </p:sp>
      <p:sp>
        <p:nvSpPr>
          <p:cNvPr id="91" name="CuadroTexto 90"/>
          <p:cNvSpPr txBox="1"/>
          <p:nvPr/>
        </p:nvSpPr>
        <p:spPr>
          <a:xfrm>
            <a:off x="7086141" y="4658289"/>
            <a:ext cx="708817" cy="41549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Coordinador Recursos Materiales</a:t>
            </a:r>
          </a:p>
        </p:txBody>
      </p:sp>
      <p:sp>
        <p:nvSpPr>
          <p:cNvPr id="95" name="CuadroTexto 94"/>
          <p:cNvSpPr txBox="1"/>
          <p:nvPr/>
        </p:nvSpPr>
        <p:spPr>
          <a:xfrm>
            <a:off x="7914992" y="4654890"/>
            <a:ext cx="694719" cy="41549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Coordinador Recursos Financieros</a:t>
            </a:r>
          </a:p>
        </p:txBody>
      </p:sp>
      <p:sp>
        <p:nvSpPr>
          <p:cNvPr id="108" name="CuadroTexto 107"/>
          <p:cNvSpPr txBox="1"/>
          <p:nvPr/>
        </p:nvSpPr>
        <p:spPr>
          <a:xfrm>
            <a:off x="8676956" y="4671755"/>
            <a:ext cx="711926" cy="41549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Coordinador Recursos Humanos</a:t>
            </a:r>
          </a:p>
        </p:txBody>
      </p:sp>
      <p:sp>
        <p:nvSpPr>
          <p:cNvPr id="334" name="CuadroTexto 333"/>
          <p:cNvSpPr txBox="1"/>
          <p:nvPr/>
        </p:nvSpPr>
        <p:spPr>
          <a:xfrm>
            <a:off x="1315184" y="6419418"/>
            <a:ext cx="166698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LIC. YOLANDA PEDROZA REYES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MAGDA. . PRESIDENTE</a:t>
            </a:r>
          </a:p>
        </p:txBody>
      </p:sp>
      <p:sp>
        <p:nvSpPr>
          <p:cNvPr id="335" name="CuadroTexto 334"/>
          <p:cNvSpPr txBox="1"/>
          <p:nvPr/>
        </p:nvSpPr>
        <p:spPr>
          <a:xfrm>
            <a:off x="2982173" y="6419418"/>
            <a:ext cx="153033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LIC. CESAR PORRAS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EJECUTIVO</a:t>
            </a:r>
          </a:p>
        </p:txBody>
      </p:sp>
      <p:sp>
        <p:nvSpPr>
          <p:cNvPr id="336" name="CuadroTexto 335"/>
          <p:cNvSpPr txBox="1"/>
          <p:nvPr/>
        </p:nvSpPr>
        <p:spPr>
          <a:xfrm>
            <a:off x="4644272" y="6413153"/>
            <a:ext cx="152000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CP. MARICELA DE LEON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COOR. RECURSOS HUMANOS </a:t>
            </a:r>
          </a:p>
        </p:txBody>
      </p:sp>
      <p:sp>
        <p:nvSpPr>
          <p:cNvPr id="147" name="CuadroTexto 146"/>
          <p:cNvSpPr txBox="1"/>
          <p:nvPr/>
        </p:nvSpPr>
        <p:spPr>
          <a:xfrm>
            <a:off x="1315184" y="2439387"/>
            <a:ext cx="871125" cy="3231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de Estudio y Cuenta </a:t>
            </a:r>
          </a:p>
        </p:txBody>
      </p:sp>
      <p:sp>
        <p:nvSpPr>
          <p:cNvPr id="148" name="CuadroTexto 147"/>
          <p:cNvSpPr txBox="1"/>
          <p:nvPr/>
        </p:nvSpPr>
        <p:spPr>
          <a:xfrm>
            <a:off x="2231637" y="2444841"/>
            <a:ext cx="929367" cy="3231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de Estudio y Cuenta</a:t>
            </a:r>
          </a:p>
        </p:txBody>
      </p:sp>
      <p:sp>
        <p:nvSpPr>
          <p:cNvPr id="160" name="CuadroTexto 159"/>
          <p:cNvSpPr txBox="1"/>
          <p:nvPr/>
        </p:nvSpPr>
        <p:spPr>
          <a:xfrm>
            <a:off x="372475" y="3213802"/>
            <a:ext cx="875616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Taquimecanógrafa</a:t>
            </a:r>
          </a:p>
        </p:txBody>
      </p:sp>
      <p:sp>
        <p:nvSpPr>
          <p:cNvPr id="161" name="CuadroTexto 160"/>
          <p:cNvSpPr txBox="1"/>
          <p:nvPr/>
        </p:nvSpPr>
        <p:spPr>
          <a:xfrm>
            <a:off x="1306992" y="3220980"/>
            <a:ext cx="890168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</a:t>
            </a:r>
            <a:r>
              <a:rPr kumimoji="0" lang="es-MX" sz="7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Taquimecanografo</a:t>
            </a:r>
            <a:endParaRPr kumimoji="0" lang="es-MX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CuadroTexto 167"/>
          <p:cNvSpPr txBox="1"/>
          <p:nvPr/>
        </p:nvSpPr>
        <p:spPr>
          <a:xfrm>
            <a:off x="4663038" y="2495678"/>
            <a:ext cx="867413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Secretarios de Estudio y Cuenta </a:t>
            </a:r>
          </a:p>
        </p:txBody>
      </p:sp>
      <p:sp>
        <p:nvSpPr>
          <p:cNvPr id="169" name="CuadroTexto 168"/>
          <p:cNvSpPr txBox="1"/>
          <p:nvPr/>
        </p:nvSpPr>
        <p:spPr>
          <a:xfrm>
            <a:off x="5611138" y="2496491"/>
            <a:ext cx="874447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Secretarios de Estudio y Cuenta </a:t>
            </a:r>
          </a:p>
        </p:txBody>
      </p:sp>
      <p:sp>
        <p:nvSpPr>
          <p:cNvPr id="170" name="CuadroTexto 169"/>
          <p:cNvSpPr txBox="1"/>
          <p:nvPr/>
        </p:nvSpPr>
        <p:spPr>
          <a:xfrm>
            <a:off x="6583700" y="2506528"/>
            <a:ext cx="808455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Secretarios de Estudio y Cuenta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CuadroTexto 173"/>
          <p:cNvSpPr txBox="1"/>
          <p:nvPr/>
        </p:nvSpPr>
        <p:spPr>
          <a:xfrm>
            <a:off x="5587433" y="3253630"/>
            <a:ext cx="922291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CuadroTexto 174"/>
          <p:cNvSpPr txBox="1"/>
          <p:nvPr/>
        </p:nvSpPr>
        <p:spPr>
          <a:xfrm>
            <a:off x="4645313" y="3248839"/>
            <a:ext cx="905079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</a:p>
        </p:txBody>
      </p:sp>
      <p:sp>
        <p:nvSpPr>
          <p:cNvPr id="176" name="CuadroTexto 175"/>
          <p:cNvSpPr txBox="1"/>
          <p:nvPr/>
        </p:nvSpPr>
        <p:spPr>
          <a:xfrm>
            <a:off x="11103424" y="2519800"/>
            <a:ext cx="933684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Secretarios de Estudio y Cuenta </a:t>
            </a:r>
          </a:p>
        </p:txBody>
      </p:sp>
      <p:sp>
        <p:nvSpPr>
          <p:cNvPr id="177" name="CuadroTexto 176"/>
          <p:cNvSpPr txBox="1"/>
          <p:nvPr/>
        </p:nvSpPr>
        <p:spPr>
          <a:xfrm>
            <a:off x="10096711" y="2507955"/>
            <a:ext cx="933684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Secretarios de Estudio y Cuenta </a:t>
            </a:r>
          </a:p>
        </p:txBody>
      </p:sp>
      <p:sp>
        <p:nvSpPr>
          <p:cNvPr id="178" name="CuadroTexto 177"/>
          <p:cNvSpPr txBox="1"/>
          <p:nvPr/>
        </p:nvSpPr>
        <p:spPr>
          <a:xfrm>
            <a:off x="9081654" y="2510959"/>
            <a:ext cx="933684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Secretarios de Estudio y Cuenta </a:t>
            </a:r>
          </a:p>
        </p:txBody>
      </p:sp>
      <p:sp>
        <p:nvSpPr>
          <p:cNvPr id="179" name="CuadroTexto 178"/>
          <p:cNvSpPr txBox="1"/>
          <p:nvPr/>
        </p:nvSpPr>
        <p:spPr>
          <a:xfrm>
            <a:off x="6549252" y="3263672"/>
            <a:ext cx="882098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</a:p>
        </p:txBody>
      </p:sp>
      <p:sp>
        <p:nvSpPr>
          <p:cNvPr id="181" name="CuadroTexto 180"/>
          <p:cNvSpPr txBox="1"/>
          <p:nvPr/>
        </p:nvSpPr>
        <p:spPr>
          <a:xfrm>
            <a:off x="9081689" y="3263517"/>
            <a:ext cx="933649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</a:p>
        </p:txBody>
      </p:sp>
      <p:sp>
        <p:nvSpPr>
          <p:cNvPr id="182" name="CuadroTexto 181"/>
          <p:cNvSpPr txBox="1"/>
          <p:nvPr/>
        </p:nvSpPr>
        <p:spPr>
          <a:xfrm>
            <a:off x="8273020" y="3262791"/>
            <a:ext cx="702615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Particular</a:t>
            </a:r>
          </a:p>
        </p:txBody>
      </p:sp>
      <p:cxnSp>
        <p:nvCxnSpPr>
          <p:cNvPr id="132" name="Conector recto 131"/>
          <p:cNvCxnSpPr/>
          <p:nvPr/>
        </p:nvCxnSpPr>
        <p:spPr>
          <a:xfrm>
            <a:off x="1751309" y="1775020"/>
            <a:ext cx="881729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/>
          <p:cNvCxnSpPr>
            <a:stCxn id="11" idx="3"/>
            <a:endCxn id="8" idx="1"/>
          </p:cNvCxnSpPr>
          <p:nvPr/>
        </p:nvCxnSpPr>
        <p:spPr>
          <a:xfrm>
            <a:off x="4191702" y="1321827"/>
            <a:ext cx="388545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CuadroTexto 174"/>
          <p:cNvSpPr txBox="1"/>
          <p:nvPr/>
        </p:nvSpPr>
        <p:spPr>
          <a:xfrm>
            <a:off x="2982173" y="5253344"/>
            <a:ext cx="1028724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</a:p>
        </p:txBody>
      </p:sp>
      <p:sp>
        <p:nvSpPr>
          <p:cNvPr id="73" name="CuadroTexto 173"/>
          <p:cNvSpPr txBox="1"/>
          <p:nvPr/>
        </p:nvSpPr>
        <p:spPr>
          <a:xfrm>
            <a:off x="4270381" y="5232639"/>
            <a:ext cx="899286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</a:p>
        </p:txBody>
      </p:sp>
      <p:sp>
        <p:nvSpPr>
          <p:cNvPr id="74" name="CuadroTexto 173"/>
          <p:cNvSpPr txBox="1"/>
          <p:nvPr/>
        </p:nvSpPr>
        <p:spPr>
          <a:xfrm>
            <a:off x="5264994" y="5227617"/>
            <a:ext cx="899287" cy="307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</a:t>
            </a:r>
          </a:p>
        </p:txBody>
      </p:sp>
      <p:sp>
        <p:nvSpPr>
          <p:cNvPr id="76" name="CuadroTexto 2"/>
          <p:cNvSpPr txBox="1"/>
          <p:nvPr/>
        </p:nvSpPr>
        <p:spPr>
          <a:xfrm>
            <a:off x="4174748" y="5892631"/>
            <a:ext cx="1089937" cy="200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Mozo</a:t>
            </a:r>
          </a:p>
        </p:txBody>
      </p:sp>
      <p:cxnSp>
        <p:nvCxnSpPr>
          <p:cNvPr id="89" name="88 Conector recto"/>
          <p:cNvCxnSpPr>
            <a:cxnSpLocks/>
            <a:stCxn id="4" idx="2"/>
            <a:endCxn id="25" idx="0"/>
          </p:cNvCxnSpPr>
          <p:nvPr/>
        </p:nvCxnSpPr>
        <p:spPr>
          <a:xfrm>
            <a:off x="6050094" y="1131970"/>
            <a:ext cx="1681" cy="7504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endCxn id="22" idx="0"/>
          </p:cNvCxnSpPr>
          <p:nvPr/>
        </p:nvCxnSpPr>
        <p:spPr>
          <a:xfrm flipH="1">
            <a:off x="1751309" y="1763486"/>
            <a:ext cx="303" cy="124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"/>
          <p:cNvCxnSpPr>
            <a:endCxn id="26" idx="0"/>
          </p:cNvCxnSpPr>
          <p:nvPr/>
        </p:nvCxnSpPr>
        <p:spPr>
          <a:xfrm>
            <a:off x="10563101" y="1775363"/>
            <a:ext cx="3733" cy="1494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/>
          <p:cNvCxnSpPr>
            <a:stCxn id="22" idx="2"/>
            <a:endCxn id="147" idx="0"/>
          </p:cNvCxnSpPr>
          <p:nvPr/>
        </p:nvCxnSpPr>
        <p:spPr>
          <a:xfrm flipH="1">
            <a:off x="1750747" y="2103149"/>
            <a:ext cx="562" cy="336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>
            <a:cxnSpLocks/>
          </p:cNvCxnSpPr>
          <p:nvPr/>
        </p:nvCxnSpPr>
        <p:spPr>
          <a:xfrm flipV="1">
            <a:off x="813460" y="2318917"/>
            <a:ext cx="2808864" cy="86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23 Conector recto"/>
          <p:cNvCxnSpPr>
            <a:endCxn id="148" idx="0"/>
          </p:cNvCxnSpPr>
          <p:nvPr/>
        </p:nvCxnSpPr>
        <p:spPr>
          <a:xfrm>
            <a:off x="2695700" y="2327563"/>
            <a:ext cx="621" cy="117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recto"/>
          <p:cNvCxnSpPr>
            <a:stCxn id="147" idx="2"/>
            <a:endCxn id="161" idx="0"/>
          </p:cNvCxnSpPr>
          <p:nvPr/>
        </p:nvCxnSpPr>
        <p:spPr>
          <a:xfrm>
            <a:off x="1750747" y="2762552"/>
            <a:ext cx="1329" cy="45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recto"/>
          <p:cNvCxnSpPr>
            <a:stCxn id="148" idx="2"/>
            <a:endCxn id="60" idx="0"/>
          </p:cNvCxnSpPr>
          <p:nvPr/>
        </p:nvCxnSpPr>
        <p:spPr>
          <a:xfrm>
            <a:off x="2696321" y="2768006"/>
            <a:ext cx="1099" cy="4529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"/>
          <p:cNvCxnSpPr>
            <a:cxnSpLocks/>
            <a:endCxn id="85" idx="0"/>
          </p:cNvCxnSpPr>
          <p:nvPr/>
        </p:nvCxnSpPr>
        <p:spPr>
          <a:xfrm>
            <a:off x="3609986" y="2318917"/>
            <a:ext cx="2450" cy="7921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"/>
          <p:cNvCxnSpPr>
            <a:endCxn id="49" idx="0"/>
          </p:cNvCxnSpPr>
          <p:nvPr/>
        </p:nvCxnSpPr>
        <p:spPr>
          <a:xfrm>
            <a:off x="810393" y="2327169"/>
            <a:ext cx="2075" cy="117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158 Conector recto"/>
          <p:cNvCxnSpPr>
            <a:stCxn id="25" idx="2"/>
            <a:endCxn id="169" idx="0"/>
          </p:cNvCxnSpPr>
          <p:nvPr/>
        </p:nvCxnSpPr>
        <p:spPr>
          <a:xfrm flipH="1">
            <a:off x="6048362" y="2097841"/>
            <a:ext cx="3413" cy="398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162 Conector recto"/>
          <p:cNvCxnSpPr>
            <a:cxnSpLocks/>
          </p:cNvCxnSpPr>
          <p:nvPr/>
        </p:nvCxnSpPr>
        <p:spPr>
          <a:xfrm>
            <a:off x="4135272" y="2347415"/>
            <a:ext cx="4004923" cy="3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164 Conector recto"/>
          <p:cNvCxnSpPr>
            <a:stCxn id="168" idx="0"/>
          </p:cNvCxnSpPr>
          <p:nvPr/>
        </p:nvCxnSpPr>
        <p:spPr>
          <a:xfrm flipH="1" flipV="1">
            <a:off x="5095877" y="2333626"/>
            <a:ext cx="868" cy="162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182 Conector recto"/>
          <p:cNvCxnSpPr>
            <a:stCxn id="170" idx="0"/>
          </p:cNvCxnSpPr>
          <p:nvPr/>
        </p:nvCxnSpPr>
        <p:spPr>
          <a:xfrm flipH="1" flipV="1">
            <a:off x="6986588" y="2338388"/>
            <a:ext cx="1340" cy="1681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188 Conector recto"/>
          <p:cNvCxnSpPr>
            <a:stCxn id="168" idx="2"/>
            <a:endCxn id="175" idx="0"/>
          </p:cNvCxnSpPr>
          <p:nvPr/>
        </p:nvCxnSpPr>
        <p:spPr>
          <a:xfrm>
            <a:off x="5096745" y="2803455"/>
            <a:ext cx="1108" cy="4453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96 Conector recto"/>
          <p:cNvCxnSpPr>
            <a:stCxn id="169" idx="2"/>
            <a:endCxn id="174" idx="0"/>
          </p:cNvCxnSpPr>
          <p:nvPr/>
        </p:nvCxnSpPr>
        <p:spPr>
          <a:xfrm>
            <a:off x="6048362" y="2804268"/>
            <a:ext cx="217" cy="4493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202 Conector recto"/>
          <p:cNvCxnSpPr>
            <a:stCxn id="170" idx="2"/>
            <a:endCxn id="179" idx="0"/>
          </p:cNvCxnSpPr>
          <p:nvPr/>
        </p:nvCxnSpPr>
        <p:spPr>
          <a:xfrm>
            <a:off x="6987928" y="2814305"/>
            <a:ext cx="2373" cy="4493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209 Conector recto"/>
          <p:cNvCxnSpPr>
            <a:endCxn id="50" idx="0"/>
          </p:cNvCxnSpPr>
          <p:nvPr/>
        </p:nvCxnSpPr>
        <p:spPr>
          <a:xfrm flipH="1">
            <a:off x="7797704" y="2340595"/>
            <a:ext cx="1996" cy="9123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211 Conector recto"/>
          <p:cNvCxnSpPr>
            <a:stCxn id="26" idx="2"/>
            <a:endCxn id="177" idx="0"/>
          </p:cNvCxnSpPr>
          <p:nvPr/>
        </p:nvCxnSpPr>
        <p:spPr>
          <a:xfrm flipH="1">
            <a:off x="10563553" y="2140303"/>
            <a:ext cx="3281" cy="3676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217 Conector recto"/>
          <p:cNvCxnSpPr/>
          <p:nvPr/>
        </p:nvCxnSpPr>
        <p:spPr>
          <a:xfrm>
            <a:off x="8666328" y="2361063"/>
            <a:ext cx="2927445" cy="152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219 Conector recto"/>
          <p:cNvCxnSpPr>
            <a:stCxn id="178" idx="0"/>
          </p:cNvCxnSpPr>
          <p:nvPr/>
        </p:nvCxnSpPr>
        <p:spPr>
          <a:xfrm flipH="1" flipV="1">
            <a:off x="9546610" y="2367887"/>
            <a:ext cx="1886" cy="1430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222 Conector recto"/>
          <p:cNvCxnSpPr>
            <a:stCxn id="176" idx="0"/>
          </p:cNvCxnSpPr>
          <p:nvPr/>
        </p:nvCxnSpPr>
        <p:spPr>
          <a:xfrm flipV="1">
            <a:off x="11570266" y="2381536"/>
            <a:ext cx="3034" cy="138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227 Conector recto"/>
          <p:cNvCxnSpPr>
            <a:stCxn id="178" idx="2"/>
            <a:endCxn id="181" idx="0"/>
          </p:cNvCxnSpPr>
          <p:nvPr/>
        </p:nvCxnSpPr>
        <p:spPr>
          <a:xfrm>
            <a:off x="9548496" y="2818736"/>
            <a:ext cx="18" cy="4447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232 Conector recto"/>
          <p:cNvCxnSpPr>
            <a:cxnSpLocks/>
            <a:endCxn id="182" idx="0"/>
          </p:cNvCxnSpPr>
          <p:nvPr/>
        </p:nvCxnSpPr>
        <p:spPr>
          <a:xfrm flipH="1">
            <a:off x="8624328" y="2371725"/>
            <a:ext cx="14848" cy="891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235 Conector recto"/>
          <p:cNvCxnSpPr>
            <a:endCxn id="105" idx="0"/>
          </p:cNvCxnSpPr>
          <p:nvPr/>
        </p:nvCxnSpPr>
        <p:spPr>
          <a:xfrm flipH="1">
            <a:off x="4133379" y="2347419"/>
            <a:ext cx="1894" cy="16136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240 Conector recto"/>
          <p:cNvCxnSpPr>
            <a:cxnSpLocks/>
          </p:cNvCxnSpPr>
          <p:nvPr/>
        </p:nvCxnSpPr>
        <p:spPr>
          <a:xfrm>
            <a:off x="8123555" y="2318917"/>
            <a:ext cx="10547" cy="17669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246 Conector recto"/>
          <p:cNvCxnSpPr>
            <a:cxnSpLocks/>
            <a:stCxn id="150" idx="2"/>
            <a:endCxn id="95" idx="0"/>
          </p:cNvCxnSpPr>
          <p:nvPr/>
        </p:nvCxnSpPr>
        <p:spPr>
          <a:xfrm>
            <a:off x="8248462" y="4285950"/>
            <a:ext cx="13890" cy="3689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249 Conector recto"/>
          <p:cNvCxnSpPr>
            <a:cxnSpLocks/>
          </p:cNvCxnSpPr>
          <p:nvPr/>
        </p:nvCxnSpPr>
        <p:spPr>
          <a:xfrm>
            <a:off x="7458540" y="4489355"/>
            <a:ext cx="1630908" cy="68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251 Conector recto"/>
          <p:cNvCxnSpPr>
            <a:cxnSpLocks/>
            <a:endCxn id="91" idx="0"/>
          </p:cNvCxnSpPr>
          <p:nvPr/>
        </p:nvCxnSpPr>
        <p:spPr>
          <a:xfrm>
            <a:off x="7431350" y="4478112"/>
            <a:ext cx="9200" cy="180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256 Conector recto"/>
          <p:cNvCxnSpPr>
            <a:cxnSpLocks/>
          </p:cNvCxnSpPr>
          <p:nvPr/>
        </p:nvCxnSpPr>
        <p:spPr>
          <a:xfrm flipH="1">
            <a:off x="9104545" y="4504179"/>
            <a:ext cx="530" cy="1651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263 Conector recto"/>
          <p:cNvCxnSpPr>
            <a:cxnSpLocks/>
          </p:cNvCxnSpPr>
          <p:nvPr/>
        </p:nvCxnSpPr>
        <p:spPr>
          <a:xfrm>
            <a:off x="8852375" y="4314007"/>
            <a:ext cx="1035428" cy="2014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278 Conector recto"/>
          <p:cNvCxnSpPr>
            <a:cxnSpLocks/>
            <a:stCxn id="105" idx="2"/>
          </p:cNvCxnSpPr>
          <p:nvPr/>
        </p:nvCxnSpPr>
        <p:spPr>
          <a:xfrm>
            <a:off x="4133379" y="4268887"/>
            <a:ext cx="0" cy="2553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281 Conector recto"/>
          <p:cNvCxnSpPr/>
          <p:nvPr/>
        </p:nvCxnSpPr>
        <p:spPr>
          <a:xfrm>
            <a:off x="3276713" y="4509051"/>
            <a:ext cx="167867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288 Conector recto"/>
          <p:cNvCxnSpPr>
            <a:endCxn id="201" idx="0"/>
          </p:cNvCxnSpPr>
          <p:nvPr/>
        </p:nvCxnSpPr>
        <p:spPr>
          <a:xfrm>
            <a:off x="3302758" y="4524233"/>
            <a:ext cx="1222" cy="95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292 Conector recto"/>
          <p:cNvCxnSpPr>
            <a:endCxn id="209" idx="0"/>
          </p:cNvCxnSpPr>
          <p:nvPr/>
        </p:nvCxnSpPr>
        <p:spPr>
          <a:xfrm rot="16200000" flipH="1">
            <a:off x="4917708" y="4587957"/>
            <a:ext cx="114214" cy="4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294 Conector recto"/>
          <p:cNvCxnSpPr>
            <a:cxnSpLocks/>
            <a:stCxn id="202" idx="2"/>
          </p:cNvCxnSpPr>
          <p:nvPr/>
        </p:nvCxnSpPr>
        <p:spPr>
          <a:xfrm>
            <a:off x="4158100" y="4786522"/>
            <a:ext cx="0" cy="3231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296 Conector recto"/>
          <p:cNvCxnSpPr>
            <a:cxnSpLocks/>
          </p:cNvCxnSpPr>
          <p:nvPr/>
        </p:nvCxnSpPr>
        <p:spPr>
          <a:xfrm flipV="1">
            <a:off x="3496535" y="5143274"/>
            <a:ext cx="2220651" cy="127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305 Conector recto"/>
          <p:cNvCxnSpPr>
            <a:cxnSpLocks/>
            <a:endCxn id="72" idx="0"/>
          </p:cNvCxnSpPr>
          <p:nvPr/>
        </p:nvCxnSpPr>
        <p:spPr>
          <a:xfrm>
            <a:off x="3496535" y="5136845"/>
            <a:ext cx="0" cy="1164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310 Conector recto"/>
          <p:cNvCxnSpPr>
            <a:endCxn id="73" idx="0"/>
          </p:cNvCxnSpPr>
          <p:nvPr/>
        </p:nvCxnSpPr>
        <p:spPr>
          <a:xfrm>
            <a:off x="4715300" y="5117909"/>
            <a:ext cx="4724" cy="1147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316 Conector recto"/>
          <p:cNvCxnSpPr>
            <a:endCxn id="74" idx="0"/>
          </p:cNvCxnSpPr>
          <p:nvPr/>
        </p:nvCxnSpPr>
        <p:spPr>
          <a:xfrm flipH="1">
            <a:off x="5714638" y="5111090"/>
            <a:ext cx="3780" cy="1165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330 Conector recto"/>
          <p:cNvCxnSpPr>
            <a:stCxn id="72" idx="2"/>
            <a:endCxn id="3" idx="0"/>
          </p:cNvCxnSpPr>
          <p:nvPr/>
        </p:nvCxnSpPr>
        <p:spPr>
          <a:xfrm>
            <a:off x="3496535" y="5561121"/>
            <a:ext cx="5142" cy="3171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348 Conector recto"/>
          <p:cNvCxnSpPr>
            <a:stCxn id="73" idx="2"/>
            <a:endCxn id="76" idx="0"/>
          </p:cNvCxnSpPr>
          <p:nvPr/>
        </p:nvCxnSpPr>
        <p:spPr>
          <a:xfrm flipH="1">
            <a:off x="4719717" y="5540416"/>
            <a:ext cx="307" cy="3522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Rectángulo 253">
            <a:extLst>
              <a:ext uri="{FF2B5EF4-FFF2-40B4-BE49-F238E27FC236}">
                <a16:creationId xmlns:a16="http://schemas.microsoft.com/office/drawing/2014/main" id="{9F8CB61E-419C-4A41-859D-87FF87456471}"/>
              </a:ext>
            </a:extLst>
          </p:cNvPr>
          <p:cNvSpPr/>
          <p:nvPr/>
        </p:nvSpPr>
        <p:spPr>
          <a:xfrm>
            <a:off x="9884246" y="4610996"/>
            <a:ext cx="1337442" cy="6782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Coordinador de Investigación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E19451A-104C-4D3D-B431-62AB11FA03D1}"/>
              </a:ext>
            </a:extLst>
          </p:cNvPr>
          <p:cNvSpPr/>
          <p:nvPr/>
        </p:nvSpPr>
        <p:spPr>
          <a:xfrm>
            <a:off x="10205882" y="3270071"/>
            <a:ext cx="947705" cy="5505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Secretario Taquimecanógrafo </a:t>
            </a:r>
            <a:endParaRPr kumimoji="0" lang="es-MX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D1D5859F-0032-4D90-953C-0EF86D1BBF37}"/>
              </a:ext>
            </a:extLst>
          </p:cNvPr>
          <p:cNvCxnSpPr>
            <a:cxnSpLocks/>
            <a:stCxn id="177" idx="2"/>
          </p:cNvCxnSpPr>
          <p:nvPr/>
        </p:nvCxnSpPr>
        <p:spPr>
          <a:xfrm flipH="1">
            <a:off x="10563101" y="2815732"/>
            <a:ext cx="452" cy="454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876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183</Words>
  <Application>Microsoft Office PowerPoint</Application>
  <PresentationFormat>Panorámica</PresentationFormat>
  <Paragraphs>52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Tribunal Electoral De San Luis Potosi</dc:creator>
  <cp:lastModifiedBy>Tribunal Electoral De San Luis Potosi</cp:lastModifiedBy>
  <cp:revision>2</cp:revision>
  <cp:lastPrinted>2021-09-09T16:53:13Z</cp:lastPrinted>
  <dcterms:created xsi:type="dcterms:W3CDTF">2021-09-09T15:13:36Z</dcterms:created>
  <dcterms:modified xsi:type="dcterms:W3CDTF">2021-09-09T16:55:29Z</dcterms:modified>
</cp:coreProperties>
</file>