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letter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87" d="100"/>
          <a:sy n="87" d="100"/>
        </p:scale>
        <p:origin x="2904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155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6002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414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076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326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429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287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8663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9908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7689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7660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2704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/>
          <p:cNvGrpSpPr/>
          <p:nvPr/>
        </p:nvGrpSpPr>
        <p:grpSpPr>
          <a:xfrm>
            <a:off x="771662" y="228600"/>
            <a:ext cx="7086520" cy="8381082"/>
            <a:chOff x="771662" y="228600"/>
            <a:chExt cx="7086520" cy="8381082"/>
          </a:xfrm>
        </p:grpSpPr>
        <p:pic>
          <p:nvPicPr>
            <p:cNvPr id="2065" name="Imagen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662" y="228600"/>
              <a:ext cx="4689475" cy="1247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object 3"/>
            <p:cNvSpPr/>
            <p:nvPr/>
          </p:nvSpPr>
          <p:spPr>
            <a:xfrm>
              <a:off x="771662" y="8338040"/>
              <a:ext cx="5511800" cy="1327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lang="es-MX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00181" y="8609682"/>
              <a:ext cx="6858001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06700" algn="ctr"/>
                  <a:tab pos="5611813" algn="r"/>
                </a:tabLst>
              </a:pP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TheSans 5-Regular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Alfredo M. Terrazas #640.  Barrio de Tequisquiapan    San Luis Potos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í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S.L.P.    Tel. 01 (444) 834 01 52     www.slp.gob.mx</a:t>
              </a:r>
              <a:endPara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-121186" y="-4572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-121186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28" name="Rectángulo 27"/>
          <p:cNvSpPr/>
          <p:nvPr/>
        </p:nvSpPr>
        <p:spPr>
          <a:xfrm>
            <a:off x="874568" y="3814130"/>
            <a:ext cx="5305988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Montserrat"/>
                <a:ea typeface="Calibri" panose="020F0502020204030204" pitchFamily="34" charset="0"/>
                <a:cs typeface="Times New Roman" panose="02020603050405020304" pitchFamily="18" charset="0"/>
              </a:rPr>
              <a:t>Durante este periodo el Secretariado Ejecutivo no generó estudios financiados con recursos públicos.</a:t>
            </a:r>
            <a:endParaRPr lang="es-MX" dirty="0">
              <a:effectLst/>
              <a:latin typeface="Montserra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57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</TotalTime>
  <Words>41</Words>
  <Application>Microsoft Office PowerPoint</Application>
  <PresentationFormat>Carta (216 x 279 mm)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Montserrat</vt:lpstr>
      <vt:lpstr>TheSans 5-Regular</vt:lpstr>
      <vt:lpstr>Times New Roman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Patricia Campos Martinez</dc:creator>
  <cp:lastModifiedBy>Diana Patricia Campos Martinez</cp:lastModifiedBy>
  <cp:revision>4</cp:revision>
  <cp:lastPrinted>2021-10-04T17:38:14Z</cp:lastPrinted>
  <dcterms:created xsi:type="dcterms:W3CDTF">2021-10-04T17:26:23Z</dcterms:created>
  <dcterms:modified xsi:type="dcterms:W3CDTF">2021-10-04T19:59:41Z</dcterms:modified>
</cp:coreProperties>
</file>