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66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08/09/2021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692696" y="1259632"/>
            <a:ext cx="5428186" cy="7411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/>
              <a:t>Cabe precisar que con motivo de pandemia derivada del brote de coronavirus COVID-19, el 24 de marzo de 2020, el Secretariado Ejecutivo del Consejo Estatal de Seguridad Pública, se suma a las acciones necesarias para proteger la salud del personal del Área y de la comunidad en general para tal efecto, fue indispensable adoptar las medidas pertinentes de seguridad e higiene que le permitan, por una parte, dar continuidad a la operación de sus actividades institucionales, así como de las funciones ordinarias que abarcan el Subprograma: Prevención Social de la Violencia y la Delincuencia con Participación Ciudadana. Quedando restringido la concentración de personas en actividades no esenciales, por lo cual no fue posible convocar a la ciudadanía por parte de los Ayuntamiento siendo suspendidas las actividades presenciales con aforo de personas y limitando los mecanismos de participación ciudadana, razón por la cual en el mes que se informa no se llevaron a cabo actividades entorno a la participación ciudadana. Por lo anterior en las columnas se estableció la leyenda “No </a:t>
            </a:r>
            <a:r>
              <a:rPr lang="es-ES"/>
              <a:t>se </a:t>
            </a:r>
            <a:r>
              <a:rPr lang="es-ES" smtClean="0"/>
              <a:t>generó”.</a:t>
            </a:r>
            <a:endParaRPr lang="es-MX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210</Words>
  <Application>Microsoft Office PowerPoint</Application>
  <PresentationFormat>Presentación en pantalla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Diana Patricia Campos Martinez</cp:lastModifiedBy>
  <cp:revision>10</cp:revision>
  <dcterms:created xsi:type="dcterms:W3CDTF">2018-10-26T21:26:18Z</dcterms:created>
  <dcterms:modified xsi:type="dcterms:W3CDTF">2021-09-09T00:37:33Z</dcterms:modified>
</cp:coreProperties>
</file>