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236" y="-1320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02/02/2021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58" y="397860"/>
            <a:ext cx="5612884" cy="834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2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58" y="2953006"/>
            <a:ext cx="5612884" cy="3237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0</Words>
  <Application>Microsoft Office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Windows User</cp:lastModifiedBy>
  <cp:revision>20</cp:revision>
  <dcterms:created xsi:type="dcterms:W3CDTF">2018-10-26T21:26:18Z</dcterms:created>
  <dcterms:modified xsi:type="dcterms:W3CDTF">2021-02-02T20:10:16Z</dcterms:modified>
</cp:coreProperties>
</file>