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666" y="7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6C106-F71B-4FAB-A287-5E9F3CEEA1E1}" type="datetimeFigureOut">
              <a:rPr lang="es-ES" smtClean="0"/>
              <a:t>19/08/2021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DD7B9-5596-49C3-9414-64C97435DFF1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6C106-F71B-4FAB-A287-5E9F3CEEA1E1}" type="datetimeFigureOut">
              <a:rPr lang="es-ES" smtClean="0"/>
              <a:t>19/08/2021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DD7B9-5596-49C3-9414-64C97435DFF1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6C106-F71B-4FAB-A287-5E9F3CEEA1E1}" type="datetimeFigureOut">
              <a:rPr lang="es-ES" smtClean="0"/>
              <a:t>19/08/2021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DD7B9-5596-49C3-9414-64C97435DFF1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6C106-F71B-4FAB-A287-5E9F3CEEA1E1}" type="datetimeFigureOut">
              <a:rPr lang="es-ES" smtClean="0"/>
              <a:t>19/08/2021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DD7B9-5596-49C3-9414-64C97435DFF1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6C106-F71B-4FAB-A287-5E9F3CEEA1E1}" type="datetimeFigureOut">
              <a:rPr lang="es-ES" smtClean="0"/>
              <a:t>19/08/2021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DD7B9-5596-49C3-9414-64C97435DFF1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6C106-F71B-4FAB-A287-5E9F3CEEA1E1}" type="datetimeFigureOut">
              <a:rPr lang="es-ES" smtClean="0"/>
              <a:t>19/08/2021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DD7B9-5596-49C3-9414-64C97435DFF1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6C106-F71B-4FAB-A287-5E9F3CEEA1E1}" type="datetimeFigureOut">
              <a:rPr lang="es-ES" smtClean="0"/>
              <a:t>19/08/2021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DD7B9-5596-49C3-9414-64C97435DFF1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6C106-F71B-4FAB-A287-5E9F3CEEA1E1}" type="datetimeFigureOut">
              <a:rPr lang="es-ES" smtClean="0"/>
              <a:t>19/08/2021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DD7B9-5596-49C3-9414-64C97435DFF1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6C106-F71B-4FAB-A287-5E9F3CEEA1E1}" type="datetimeFigureOut">
              <a:rPr lang="es-ES" smtClean="0"/>
              <a:t>19/08/2021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DD7B9-5596-49C3-9414-64C97435DFF1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6C106-F71B-4FAB-A287-5E9F3CEEA1E1}" type="datetimeFigureOut">
              <a:rPr lang="es-ES" smtClean="0"/>
              <a:t>19/08/2021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DD7B9-5596-49C3-9414-64C97435DFF1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6C106-F71B-4FAB-A287-5E9F3CEEA1E1}" type="datetimeFigureOut">
              <a:rPr lang="es-ES" smtClean="0"/>
              <a:t>19/08/2021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DD7B9-5596-49C3-9414-64C97435DFF1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36C106-F71B-4FAB-A287-5E9F3CEEA1E1}" type="datetimeFigureOut">
              <a:rPr lang="es-ES" smtClean="0"/>
              <a:t>19/08/2021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6DD7B9-5596-49C3-9414-64C97435DFF1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950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950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950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Presentación en pantalla (4:3)</PresentationFormat>
  <Paragraphs>0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Tema de Office</vt:lpstr>
      <vt:lpstr>Diapositiva 1</vt:lpstr>
      <vt:lpstr>Diapositiva 2</vt:lpstr>
      <vt:lpstr>Diapositiva 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 </dc:creator>
  <cp:lastModifiedBy> </cp:lastModifiedBy>
  <cp:revision>1</cp:revision>
  <dcterms:created xsi:type="dcterms:W3CDTF">2021-08-19T18:42:23Z</dcterms:created>
  <dcterms:modified xsi:type="dcterms:W3CDTF">2021-08-19T18:45:45Z</dcterms:modified>
</cp:coreProperties>
</file>