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6858000" cy="9144000" type="letter"/>
  <p:notesSz cx="6881813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 autoAdjust="0"/>
  </p:normalViewPr>
  <p:slideViewPr>
    <p:cSldViewPr snapToGrid="0">
      <p:cViewPr varScale="1">
        <p:scale>
          <a:sx n="87" d="100"/>
          <a:sy n="87" d="100"/>
        </p:scale>
        <p:origin x="2904" y="1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41551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6002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7414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0767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43262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4299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2878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8663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49908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7689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7660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92704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o 19"/>
          <p:cNvGrpSpPr/>
          <p:nvPr/>
        </p:nvGrpSpPr>
        <p:grpSpPr>
          <a:xfrm>
            <a:off x="771662" y="228600"/>
            <a:ext cx="7086520" cy="8381082"/>
            <a:chOff x="771662" y="228600"/>
            <a:chExt cx="7086520" cy="8381082"/>
          </a:xfrm>
        </p:grpSpPr>
        <p:pic>
          <p:nvPicPr>
            <p:cNvPr id="2065" name="Imagen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662" y="228600"/>
              <a:ext cx="4689475" cy="1247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object 3"/>
            <p:cNvSpPr/>
            <p:nvPr/>
          </p:nvSpPr>
          <p:spPr>
            <a:xfrm>
              <a:off x="771662" y="8338040"/>
              <a:ext cx="5511800" cy="13271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lang="es-MX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1000181" y="8609682"/>
              <a:ext cx="6858001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06700" algn="ctr"/>
                  <a:tab pos="5611813" algn="r"/>
                </a:tabLst>
              </a:pP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TheSans 5-Regular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Montserrat" charset="0"/>
                  <a:ea typeface="Calibri" panose="020F0502020204030204" pitchFamily="34" charset="0"/>
                  <a:cs typeface="Times New Roman" panose="02020603050405020304" pitchFamily="18" charset="0"/>
                </a:rPr>
                <a:t>Alfredo M. Terrazas #640.  Barrio de Tequisquiapan    San Luis Potos</a:t>
              </a: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í</a:t>
              </a: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Montserrat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S.L.P.    Tel. 01 (444) 834 01 52     www.slp.gob.mx</a:t>
              </a:r>
              <a:endPara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7" name="Rectangle 18"/>
          <p:cNvSpPr>
            <a:spLocks noChangeArrowheads="1"/>
          </p:cNvSpPr>
          <p:nvPr/>
        </p:nvSpPr>
        <p:spPr bwMode="auto">
          <a:xfrm>
            <a:off x="-121186" y="-45720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18" name="Rectangle 19"/>
          <p:cNvSpPr>
            <a:spLocks noChangeArrowheads="1"/>
          </p:cNvSpPr>
          <p:nvPr/>
        </p:nvSpPr>
        <p:spPr bwMode="auto">
          <a:xfrm>
            <a:off x="-121186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28" name="Rectángulo 27"/>
          <p:cNvSpPr/>
          <p:nvPr/>
        </p:nvSpPr>
        <p:spPr>
          <a:xfrm>
            <a:off x="859316" y="3340381"/>
            <a:ext cx="5305988" cy="1256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b="1" dirty="0" smtClean="0">
                <a:latin typeface="Montserrat"/>
                <a:ea typeface="Calibri" panose="020F0502020204030204" pitchFamily="34" charset="0"/>
                <a:cs typeface="Times New Roman" panose="02020603050405020304" pitchFamily="18" charset="0"/>
              </a:rPr>
              <a:t>Durante este periodo el Secretariado Ejecutivo no generó en cumplimiento de sus facultades, competencias y/o funciones estadísticas de cualquier tipo.</a:t>
            </a:r>
            <a:endParaRPr lang="es-MX" b="1" dirty="0">
              <a:latin typeface="Montserra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79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</TotalTime>
  <Words>49</Words>
  <Application>Microsoft Office PowerPoint</Application>
  <PresentationFormat>Carta (216 x 279 mm)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Montserrat</vt:lpstr>
      <vt:lpstr>TheSans 5-Regular</vt:lpstr>
      <vt:lpstr>Times New Roman</vt:lpstr>
      <vt:lpstr>Tema de Office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Diana Patricia Campos Martinez</dc:creator>
  <cp:lastModifiedBy>Diana Patricia Campos Martinez</cp:lastModifiedBy>
  <cp:revision>4</cp:revision>
  <cp:lastPrinted>2021-10-04T17:38:14Z</cp:lastPrinted>
  <dcterms:created xsi:type="dcterms:W3CDTF">2021-10-04T17:26:23Z</dcterms:created>
  <dcterms:modified xsi:type="dcterms:W3CDTF">2021-10-04T20:00:36Z</dcterms:modified>
</cp:coreProperties>
</file>