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>
      <p:cViewPr>
        <p:scale>
          <a:sx n="130" d="100"/>
          <a:sy n="130" d="100"/>
        </p:scale>
        <p:origin x="96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E1E734-D8D1-481F-ABDE-2380C75CD0EA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6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D1359-F784-43EF-8A26-EFB9E1B2589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037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D1359-F784-43EF-8A26-EFB9E1B25893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05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4377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246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1402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753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2609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624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339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0628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391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027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851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1B98F-3676-49BB-879F-DE652D815E8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E0636-588E-470B-9511-4C41E20E94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91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7"/>
          <p:cNvGrpSpPr>
            <a:grpSpLocks noChangeAspect="1"/>
          </p:cNvGrpSpPr>
          <p:nvPr/>
        </p:nvGrpSpPr>
        <p:grpSpPr bwMode="auto">
          <a:xfrm>
            <a:off x="0" y="192057"/>
            <a:ext cx="9144000" cy="6549237"/>
            <a:chOff x="679" y="26"/>
            <a:chExt cx="3486" cy="3984"/>
          </a:xfrm>
        </p:grpSpPr>
        <p:sp>
          <p:nvSpPr>
            <p:cNvPr id="107" name="AutoShape 6"/>
            <p:cNvSpPr>
              <a:spLocks noChangeAspect="1" noChangeArrowheads="1" noTextEdit="1"/>
            </p:cNvSpPr>
            <p:nvPr/>
          </p:nvSpPr>
          <p:spPr bwMode="auto">
            <a:xfrm>
              <a:off x="679" y="26"/>
              <a:ext cx="3486" cy="3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grpSp>
          <p:nvGrpSpPr>
            <p:cNvPr id="108" name="Group 208"/>
            <p:cNvGrpSpPr>
              <a:grpSpLocks/>
            </p:cNvGrpSpPr>
            <p:nvPr/>
          </p:nvGrpSpPr>
          <p:grpSpPr bwMode="auto">
            <a:xfrm>
              <a:off x="1564" y="50"/>
              <a:ext cx="2051" cy="3719"/>
              <a:chOff x="1564" y="50"/>
              <a:chExt cx="2051" cy="3719"/>
            </a:xfrm>
          </p:grpSpPr>
          <p:sp>
            <p:nvSpPr>
              <p:cNvPr id="109" name="Rectangle 9"/>
              <p:cNvSpPr>
                <a:spLocks noChangeArrowheads="1"/>
              </p:cNvSpPr>
              <p:nvPr/>
            </p:nvSpPr>
            <p:spPr bwMode="auto">
              <a:xfrm>
                <a:off x="1564" y="50"/>
                <a:ext cx="1706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600" b="1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Rounded MT Bold" pitchFamily="34" charset="0"/>
                    <a:cs typeface="Arial" pitchFamily="34" charset="0"/>
                  </a:rPr>
                  <a:t>ORGANIGRAMA  DEL  H. </a:t>
                </a:r>
                <a:r>
                  <a:rPr kumimoji="0" lang="es-MX" sz="16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Rounded MT Bold" pitchFamily="34" charset="0"/>
                    <a:cs typeface="Arial" pitchFamily="34" charset="0"/>
                  </a:rPr>
                  <a:t>AYUNTAMIENTO </a:t>
                </a:r>
                <a:r>
                  <a:rPr kumimoji="0" lang="es-MX" sz="1600" b="1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Rounded MT Bold" pitchFamily="34" charset="0"/>
                    <a:cs typeface="Arial" pitchFamily="34" charset="0"/>
                  </a:rPr>
                  <a:t>DEL </a:t>
                </a:r>
                <a:endParaRPr kumimoji="0" lang="es-MX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Rectangle 10"/>
              <p:cNvSpPr>
                <a:spLocks noChangeArrowheads="1"/>
              </p:cNvSpPr>
              <p:nvPr/>
            </p:nvSpPr>
            <p:spPr bwMode="auto">
              <a:xfrm>
                <a:off x="1847" y="181"/>
                <a:ext cx="1167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MX" sz="1600" b="1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Rounded MT Bold" pitchFamily="34" charset="0"/>
                    <a:cs typeface="Arial" pitchFamily="34" charset="0"/>
                  </a:rPr>
                  <a:t>MUNICIPIO DE SALINAS, S. L. P.</a:t>
                </a:r>
                <a:endParaRPr kumimoji="0" lang="es-MX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Rectangle 59"/>
              <p:cNvSpPr>
                <a:spLocks noChangeArrowheads="1"/>
              </p:cNvSpPr>
              <p:nvPr/>
            </p:nvSpPr>
            <p:spPr bwMode="auto">
              <a:xfrm>
                <a:off x="2427" y="3600"/>
                <a:ext cx="0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MX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Rectangle 144"/>
              <p:cNvSpPr>
                <a:spLocks noChangeArrowheads="1"/>
              </p:cNvSpPr>
              <p:nvPr/>
            </p:nvSpPr>
            <p:spPr bwMode="auto">
              <a:xfrm>
                <a:off x="3532" y="1055"/>
                <a:ext cx="0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MX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Rectangle 149"/>
              <p:cNvSpPr>
                <a:spLocks noChangeArrowheads="1"/>
              </p:cNvSpPr>
              <p:nvPr/>
            </p:nvSpPr>
            <p:spPr bwMode="auto">
              <a:xfrm>
                <a:off x="3615" y="1087"/>
                <a:ext cx="0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MX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114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6" y="233857"/>
            <a:ext cx="1837156" cy="746871"/>
          </a:xfrm>
          <a:prstGeom prst="rect">
            <a:avLst/>
          </a:prstGeom>
        </p:spPr>
      </p:pic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3923928" y="662499"/>
            <a:ext cx="125194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600" b="1" i="1" dirty="0">
                <a:solidFill>
                  <a:srgbClr val="000000"/>
                </a:solidFill>
                <a:latin typeface="Arial Rounded MT Bold" pitchFamily="34" charset="0"/>
                <a:cs typeface="Arial" pitchFamily="34" charset="0"/>
              </a:rPr>
              <a:t>(</a:t>
            </a:r>
            <a:r>
              <a:rPr kumimoji="0" lang="es-MX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cs typeface="Arial" pitchFamily="34" charset="0"/>
              </a:rPr>
              <a:t>2018-2021).</a:t>
            </a:r>
            <a:endParaRPr kumimoji="0" 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89300" y="980728"/>
            <a:ext cx="8970368" cy="5062237"/>
            <a:chOff x="89300" y="1196752"/>
            <a:chExt cx="8970368" cy="5062237"/>
          </a:xfrm>
        </p:grpSpPr>
        <p:grpSp>
          <p:nvGrpSpPr>
            <p:cNvPr id="411" name="410 Grupo"/>
            <p:cNvGrpSpPr/>
            <p:nvPr/>
          </p:nvGrpSpPr>
          <p:grpSpPr>
            <a:xfrm>
              <a:off x="89300" y="4442103"/>
              <a:ext cx="8732224" cy="715089"/>
              <a:chOff x="89300" y="4010055"/>
              <a:chExt cx="8732224" cy="715089"/>
            </a:xfrm>
          </p:grpSpPr>
          <p:cxnSp>
            <p:nvCxnSpPr>
              <p:cNvPr id="360" name="359 Conector recto"/>
              <p:cNvCxnSpPr/>
              <p:nvPr/>
            </p:nvCxnSpPr>
            <p:spPr>
              <a:xfrm flipH="1" flipV="1">
                <a:off x="468596" y="4021982"/>
                <a:ext cx="8352928" cy="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1" name="360 Conector recto"/>
              <p:cNvCxnSpPr/>
              <p:nvPr/>
            </p:nvCxnSpPr>
            <p:spPr>
              <a:xfrm>
                <a:off x="467544" y="4012229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2" name="361 Conector recto"/>
              <p:cNvCxnSpPr/>
              <p:nvPr/>
            </p:nvCxnSpPr>
            <p:spPr>
              <a:xfrm>
                <a:off x="8821524" y="4021982"/>
                <a:ext cx="0" cy="12420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3" name="362 Conector recto"/>
              <p:cNvCxnSpPr/>
              <p:nvPr/>
            </p:nvCxnSpPr>
            <p:spPr>
              <a:xfrm>
                <a:off x="1322364" y="4016358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4" name="363 Conector recto"/>
              <p:cNvCxnSpPr/>
              <p:nvPr/>
            </p:nvCxnSpPr>
            <p:spPr>
              <a:xfrm>
                <a:off x="2252654" y="4016358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5" name="364 Conector recto"/>
              <p:cNvCxnSpPr/>
              <p:nvPr/>
            </p:nvCxnSpPr>
            <p:spPr>
              <a:xfrm>
                <a:off x="3149369" y="4029786"/>
                <a:ext cx="0" cy="101737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6" name="365 Conector recto"/>
              <p:cNvCxnSpPr/>
              <p:nvPr/>
            </p:nvCxnSpPr>
            <p:spPr>
              <a:xfrm>
                <a:off x="4068996" y="4029786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7" name="366 Conector recto"/>
              <p:cNvCxnSpPr/>
              <p:nvPr/>
            </p:nvCxnSpPr>
            <p:spPr>
              <a:xfrm>
                <a:off x="4960416" y="4010055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8" name="367 Conector recto"/>
              <p:cNvCxnSpPr/>
              <p:nvPr/>
            </p:nvCxnSpPr>
            <p:spPr>
              <a:xfrm>
                <a:off x="5890706" y="4010055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9" name="368 Conector recto"/>
              <p:cNvCxnSpPr/>
              <p:nvPr/>
            </p:nvCxnSpPr>
            <p:spPr>
              <a:xfrm>
                <a:off x="6787421" y="4023483"/>
                <a:ext cx="0" cy="101737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0" name="369 Conector recto"/>
              <p:cNvCxnSpPr/>
              <p:nvPr/>
            </p:nvCxnSpPr>
            <p:spPr>
              <a:xfrm>
                <a:off x="7707048" y="4023483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1" name="370 Rectángulo redondeado"/>
              <p:cNvSpPr/>
              <p:nvPr/>
            </p:nvSpPr>
            <p:spPr>
              <a:xfrm>
                <a:off x="89300" y="4140430"/>
                <a:ext cx="810292" cy="569906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 smtClean="0"/>
                  <a:t>ASUNTOS JURIDICOS</a:t>
                </a:r>
              </a:p>
              <a:p>
                <a:pPr algn="ctr"/>
                <a:r>
                  <a:rPr lang="es-MX" sz="600" b="1" i="1" dirty="0" smtClean="0"/>
                  <a:t>Lic. Carolina Medina Coronado</a:t>
                </a:r>
                <a:endParaRPr lang="es-MX" sz="600" b="1" i="1" dirty="0"/>
              </a:p>
            </p:txBody>
          </p:sp>
          <p:sp>
            <p:nvSpPr>
              <p:cNvPr id="372" name="371 Rectángulo redondeado"/>
              <p:cNvSpPr/>
              <p:nvPr/>
            </p:nvSpPr>
            <p:spPr>
              <a:xfrm>
                <a:off x="950944" y="4140429"/>
                <a:ext cx="740736" cy="576064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 smtClean="0"/>
                  <a:t>CATASTRO</a:t>
                </a:r>
              </a:p>
              <a:p>
                <a:pPr algn="ctr"/>
                <a:endParaRPr lang="es-MX" sz="700" b="1" i="1" dirty="0"/>
              </a:p>
              <a:p>
                <a:pPr algn="ctr"/>
                <a:r>
                  <a:rPr lang="es-MX" sz="600" b="1" i="1" dirty="0"/>
                  <a:t>C. Rigoberto Beltrán Chávez</a:t>
                </a:r>
              </a:p>
            </p:txBody>
          </p:sp>
          <p:sp>
            <p:nvSpPr>
              <p:cNvPr id="373" name="372 Rectángulo redondeado"/>
              <p:cNvSpPr/>
              <p:nvPr/>
            </p:nvSpPr>
            <p:spPr>
              <a:xfrm>
                <a:off x="1763688" y="4134083"/>
                <a:ext cx="864096" cy="582410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COMUNICACIÓN </a:t>
                </a:r>
              </a:p>
              <a:p>
                <a:pPr algn="ctr"/>
                <a:r>
                  <a:rPr lang="es-MX" sz="700" b="1" i="1" dirty="0"/>
                  <a:t>SOCIAL</a:t>
                </a:r>
              </a:p>
              <a:p>
                <a:pPr algn="ctr"/>
                <a:r>
                  <a:rPr lang="es-MX" sz="600" b="1" i="1" dirty="0"/>
                  <a:t>TEC</a:t>
                </a:r>
                <a:r>
                  <a:rPr lang="es-MX" sz="600" b="1" i="1" dirty="0" smtClean="0"/>
                  <a:t>. </a:t>
                </a:r>
                <a:r>
                  <a:rPr lang="es-MX" sz="600" b="1" i="1" dirty="0"/>
                  <a:t>Luis Felipe</a:t>
                </a:r>
                <a:r>
                  <a:rPr lang="es-MX" sz="600" b="1" i="1" dirty="0" smtClean="0"/>
                  <a:t> </a:t>
                </a:r>
                <a:r>
                  <a:rPr lang="es-MX" sz="600" b="1" i="1" dirty="0"/>
                  <a:t>De La Rosa </a:t>
                </a:r>
                <a:r>
                  <a:rPr lang="es-MX" sz="600" b="1" i="1" dirty="0" smtClean="0"/>
                  <a:t>García</a:t>
                </a:r>
                <a:endParaRPr lang="es-MX" sz="600" b="1" i="1" dirty="0"/>
              </a:p>
            </p:txBody>
          </p:sp>
          <p:sp>
            <p:nvSpPr>
              <p:cNvPr id="374" name="373 Rectángulo redondeado"/>
              <p:cNvSpPr/>
              <p:nvPr/>
            </p:nvSpPr>
            <p:spPr>
              <a:xfrm>
                <a:off x="2667876" y="4125449"/>
                <a:ext cx="930368" cy="599695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MX" sz="700" b="1" i="1" dirty="0" smtClean="0"/>
              </a:p>
              <a:p>
                <a:pPr algn="ctr"/>
                <a:endParaRPr lang="es-MX" sz="700" b="1" i="1" dirty="0"/>
              </a:p>
              <a:p>
                <a:pPr algn="ctr"/>
                <a:r>
                  <a:rPr lang="es-MX" sz="700" b="1" i="1" dirty="0" smtClean="0"/>
                  <a:t>ECOLOGÍA </a:t>
                </a:r>
                <a:r>
                  <a:rPr lang="es-MX" sz="700" b="1" i="1" dirty="0" smtClean="0"/>
                  <a:t>Y MEDIO </a:t>
                </a:r>
                <a:r>
                  <a:rPr lang="es-MX" sz="700" b="1" i="1" dirty="0" smtClean="0"/>
                  <a:t>AMBIENTE</a:t>
                </a:r>
              </a:p>
              <a:p>
                <a:pPr algn="ctr"/>
                <a:r>
                  <a:rPr lang="es-MX" sz="600" b="1" i="1" dirty="0" smtClean="0"/>
                  <a:t>C. Jesús María Matancillas Rodríguez</a:t>
                </a:r>
                <a:endParaRPr lang="es-MX" sz="600" b="1" i="1" dirty="0" smtClean="0"/>
              </a:p>
              <a:p>
                <a:pPr algn="ctr"/>
                <a:endParaRPr lang="es-MX" sz="700" b="1" i="1" dirty="0" smtClean="0"/>
              </a:p>
              <a:p>
                <a:pPr algn="ctr"/>
                <a:endParaRPr lang="es-MX" sz="600" b="1" i="1" dirty="0"/>
              </a:p>
            </p:txBody>
          </p:sp>
          <p:sp>
            <p:nvSpPr>
              <p:cNvPr id="375" name="374 Rectángulo redondeado"/>
              <p:cNvSpPr/>
              <p:nvPr/>
            </p:nvSpPr>
            <p:spPr>
              <a:xfrm>
                <a:off x="3635896" y="4125220"/>
                <a:ext cx="787842" cy="599924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ALUMBRADO </a:t>
                </a:r>
                <a:r>
                  <a:rPr lang="es-MX" sz="700" b="1" i="1" dirty="0" smtClean="0"/>
                  <a:t>PUBLICO</a:t>
                </a:r>
              </a:p>
              <a:p>
                <a:pPr algn="ctr"/>
                <a:endParaRPr lang="es-MX" sz="600" b="1" i="1" dirty="0"/>
              </a:p>
              <a:p>
                <a:pPr algn="ctr"/>
                <a:r>
                  <a:rPr lang="es-MX" sz="600" b="1" i="1" dirty="0" smtClean="0"/>
                  <a:t>Acéfalo</a:t>
                </a:r>
                <a:endParaRPr lang="es-MX" sz="600" b="1" i="1" dirty="0"/>
              </a:p>
            </p:txBody>
          </p:sp>
          <p:sp>
            <p:nvSpPr>
              <p:cNvPr id="376" name="375 Rectángulo redondeado"/>
              <p:cNvSpPr/>
              <p:nvPr/>
            </p:nvSpPr>
            <p:spPr>
              <a:xfrm>
                <a:off x="4644008" y="4104354"/>
                <a:ext cx="767101" cy="620790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600" b="1" i="1" dirty="0"/>
                  <a:t>COMERCIO ANUNCIOS Y </a:t>
                </a:r>
                <a:r>
                  <a:rPr lang="es-MX" sz="600" b="1" i="1" dirty="0" smtClean="0"/>
                  <a:t>ESPECTACULOS</a:t>
                </a:r>
              </a:p>
              <a:p>
                <a:pPr algn="ctr"/>
                <a:endParaRPr lang="es-MX" sz="600" b="1" i="1" dirty="0"/>
              </a:p>
              <a:p>
                <a:pPr algn="ctr"/>
                <a:r>
                  <a:rPr lang="es-MX" sz="600" b="1" i="1" dirty="0" smtClean="0"/>
                  <a:t>Acéfalo</a:t>
                </a:r>
                <a:endParaRPr lang="es-MX" sz="500" b="1" i="1" dirty="0"/>
              </a:p>
              <a:p>
                <a:pPr algn="ctr"/>
                <a:endParaRPr lang="es-MX" sz="600" b="1" i="1" dirty="0"/>
              </a:p>
            </p:txBody>
          </p:sp>
          <p:sp>
            <p:nvSpPr>
              <p:cNvPr id="377" name="376 Rectángulo redondeado"/>
              <p:cNvSpPr/>
              <p:nvPr/>
            </p:nvSpPr>
            <p:spPr>
              <a:xfrm>
                <a:off x="6502062" y="4134083"/>
                <a:ext cx="734234" cy="582577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SERVICIOS PÚBLICOS</a:t>
                </a:r>
              </a:p>
              <a:p>
                <a:pPr algn="ctr"/>
                <a:r>
                  <a:rPr lang="es-MX" sz="600" b="1" i="1" dirty="0"/>
                  <a:t>C. Conrado Jaime Tenorio Becerra  </a:t>
                </a:r>
              </a:p>
            </p:txBody>
          </p:sp>
          <p:sp>
            <p:nvSpPr>
              <p:cNvPr id="378" name="377 Rectángulo redondeado"/>
              <p:cNvSpPr/>
              <p:nvPr/>
            </p:nvSpPr>
            <p:spPr>
              <a:xfrm>
                <a:off x="5478520" y="4126510"/>
                <a:ext cx="893680" cy="598633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UNIDAD DE </a:t>
                </a:r>
                <a:r>
                  <a:rPr lang="es-MX" sz="700" b="1" i="1" dirty="0" smtClean="0"/>
                  <a:t>TRANSPARENCIA</a:t>
                </a:r>
                <a:endParaRPr lang="es-MX" sz="700" b="1" i="1" dirty="0"/>
              </a:p>
              <a:p>
                <a:pPr algn="ctr"/>
                <a:r>
                  <a:rPr lang="es-MX" sz="600" b="1" i="1" dirty="0"/>
                  <a:t>Ing. Cristopher </a:t>
                </a:r>
                <a:r>
                  <a:rPr lang="es-MX" sz="600" b="1" i="1" dirty="0" err="1" smtClean="0"/>
                  <a:t>Yohanni</a:t>
                </a:r>
                <a:r>
                  <a:rPr lang="es-MX" sz="600" b="1" i="1" dirty="0" smtClean="0"/>
                  <a:t> </a:t>
                </a:r>
                <a:r>
                  <a:rPr lang="es-MX" sz="600" b="1" i="1" dirty="0"/>
                  <a:t>Esquivel Pinal</a:t>
                </a:r>
              </a:p>
            </p:txBody>
          </p:sp>
          <p:sp>
            <p:nvSpPr>
              <p:cNvPr id="379" name="378 Rectángulo redondeado"/>
              <p:cNvSpPr/>
              <p:nvPr/>
            </p:nvSpPr>
            <p:spPr>
              <a:xfrm>
                <a:off x="7380312" y="4140029"/>
                <a:ext cx="711196" cy="570306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 smtClean="0"/>
                  <a:t>TURISMO</a:t>
                </a:r>
              </a:p>
              <a:p>
                <a:pPr algn="ctr"/>
                <a:r>
                  <a:rPr lang="es-MX" sz="600" b="1" dirty="0" smtClean="0"/>
                  <a:t>L.G.E.A. </a:t>
                </a:r>
                <a:r>
                  <a:rPr lang="es-MX" sz="600" b="1" dirty="0" err="1"/>
                  <a:t>Yaneli</a:t>
                </a:r>
                <a:r>
                  <a:rPr lang="es-MX" sz="600" b="1" i="1" dirty="0"/>
                  <a:t> </a:t>
                </a:r>
              </a:p>
              <a:p>
                <a:pPr algn="ctr"/>
                <a:r>
                  <a:rPr lang="es-MX" sz="600" b="1" dirty="0" smtClean="0"/>
                  <a:t>Castellanos Gutiérrez</a:t>
                </a:r>
                <a:endParaRPr lang="es-MX" sz="600" b="1" i="1" dirty="0"/>
              </a:p>
            </p:txBody>
          </p:sp>
        </p:grpSp>
        <p:grpSp>
          <p:nvGrpSpPr>
            <p:cNvPr id="410" name="409 Grupo"/>
            <p:cNvGrpSpPr/>
            <p:nvPr/>
          </p:nvGrpSpPr>
          <p:grpSpPr>
            <a:xfrm>
              <a:off x="107504" y="5537549"/>
              <a:ext cx="8952164" cy="699763"/>
              <a:chOff x="107504" y="4869160"/>
              <a:chExt cx="8952164" cy="699763"/>
            </a:xfrm>
          </p:grpSpPr>
          <p:sp>
            <p:nvSpPr>
              <p:cNvPr id="382" name="381 Rectángulo redondeado"/>
              <p:cNvSpPr/>
              <p:nvPr/>
            </p:nvSpPr>
            <p:spPr>
              <a:xfrm>
                <a:off x="3131840" y="4985122"/>
                <a:ext cx="882437" cy="579077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GESTIÓN </a:t>
                </a:r>
                <a:r>
                  <a:rPr lang="es-MX" sz="700" b="1" i="1" dirty="0" smtClean="0"/>
                  <a:t>SOCIAL </a:t>
                </a:r>
              </a:p>
              <a:p>
                <a:pPr algn="ctr"/>
                <a:endParaRPr lang="es-MX" sz="600" b="1" i="1" dirty="0" smtClean="0"/>
              </a:p>
              <a:p>
                <a:pPr algn="ctr"/>
                <a:r>
                  <a:rPr lang="es-MX" sz="600" b="1" i="1" dirty="0" smtClean="0"/>
                  <a:t>C. </a:t>
                </a:r>
                <a:r>
                  <a:rPr lang="es-MX" sz="600" b="1" dirty="0"/>
                  <a:t>Alma Delia</a:t>
                </a:r>
                <a:endParaRPr lang="es-MX" sz="600" b="1" i="1" dirty="0"/>
              </a:p>
              <a:p>
                <a:pPr algn="ctr"/>
                <a:r>
                  <a:rPr lang="es-MX" sz="600" b="1" dirty="0" smtClean="0"/>
                  <a:t> </a:t>
                </a:r>
                <a:r>
                  <a:rPr lang="es-MX" sz="600" b="1" dirty="0"/>
                  <a:t>Salas </a:t>
                </a:r>
                <a:r>
                  <a:rPr lang="es-MX" sz="600" b="1" dirty="0" smtClean="0"/>
                  <a:t>Guerrero</a:t>
                </a:r>
                <a:endParaRPr lang="es-MX" sz="600" b="1" i="1" dirty="0"/>
              </a:p>
            </p:txBody>
          </p:sp>
          <p:sp>
            <p:nvSpPr>
              <p:cNvPr id="383" name="382 Rectángulo redondeado"/>
              <p:cNvSpPr/>
              <p:nvPr/>
            </p:nvSpPr>
            <p:spPr>
              <a:xfrm>
                <a:off x="1135863" y="4990111"/>
                <a:ext cx="843849" cy="578812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 smtClean="0"/>
                  <a:t>DEPORTES</a:t>
                </a:r>
              </a:p>
              <a:p>
                <a:pPr algn="ctr"/>
                <a:endParaRPr lang="es-MX" sz="700" b="1" i="1" dirty="0"/>
              </a:p>
              <a:p>
                <a:pPr algn="ctr"/>
                <a:r>
                  <a:rPr lang="es-MX" sz="600" b="1" i="1" dirty="0"/>
                  <a:t>C. </a:t>
                </a:r>
                <a:r>
                  <a:rPr lang="es-MX" sz="600" b="1" i="1" dirty="0" smtClean="0"/>
                  <a:t>José Antonio </a:t>
                </a:r>
                <a:r>
                  <a:rPr lang="es-MX" sz="600" b="1" i="1" dirty="0"/>
                  <a:t>Tapia </a:t>
                </a:r>
                <a:r>
                  <a:rPr lang="es-MX" sz="600" b="1" i="1" dirty="0" smtClean="0"/>
                  <a:t>López</a:t>
                </a:r>
                <a:endParaRPr lang="es-MX" sz="600" b="1" i="1" dirty="0"/>
              </a:p>
            </p:txBody>
          </p:sp>
          <p:sp>
            <p:nvSpPr>
              <p:cNvPr id="384" name="383 Rectángulo redondeado"/>
              <p:cNvSpPr/>
              <p:nvPr/>
            </p:nvSpPr>
            <p:spPr>
              <a:xfrm>
                <a:off x="5057715" y="4988698"/>
                <a:ext cx="882437" cy="577420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INAPAM </a:t>
                </a:r>
              </a:p>
              <a:p>
                <a:pPr algn="ctr"/>
                <a:endParaRPr lang="es-MX" sz="600" b="1" i="1" dirty="0" smtClean="0"/>
              </a:p>
              <a:p>
                <a:pPr algn="ctr"/>
                <a:r>
                  <a:rPr lang="es-MX" sz="600" b="1" i="1" dirty="0" smtClean="0"/>
                  <a:t>C</a:t>
                </a:r>
                <a:r>
                  <a:rPr lang="es-MX" sz="600" b="1" i="1" dirty="0"/>
                  <a:t>. Rosalba Juárez Ramírez</a:t>
                </a:r>
              </a:p>
            </p:txBody>
          </p:sp>
          <p:sp>
            <p:nvSpPr>
              <p:cNvPr id="385" name="384 Rectángulo redondeado"/>
              <p:cNvSpPr/>
              <p:nvPr/>
            </p:nvSpPr>
            <p:spPr>
              <a:xfrm>
                <a:off x="107504" y="4988454"/>
                <a:ext cx="896107" cy="580469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ENLACE EDUCATIVO</a:t>
                </a:r>
              </a:p>
              <a:p>
                <a:pPr algn="ctr"/>
                <a:r>
                  <a:rPr lang="es-MX" sz="600" b="1" i="1" dirty="0" err="1" smtClean="0"/>
                  <a:t>Profr</a:t>
                </a:r>
                <a:r>
                  <a:rPr lang="es-MX" sz="600" b="1" i="1" dirty="0" smtClean="0"/>
                  <a:t>. Juan </a:t>
                </a:r>
                <a:r>
                  <a:rPr lang="es-MX" sz="600" b="1" i="1" dirty="0"/>
                  <a:t>Francisco</a:t>
                </a:r>
              </a:p>
              <a:p>
                <a:pPr algn="ctr"/>
                <a:r>
                  <a:rPr lang="es-MX" sz="600" b="1" i="1" dirty="0" smtClean="0"/>
                  <a:t> </a:t>
                </a:r>
                <a:r>
                  <a:rPr lang="es-MX" sz="600" b="1" i="1" dirty="0"/>
                  <a:t>Ibarra </a:t>
                </a:r>
                <a:r>
                  <a:rPr lang="es-MX" sz="600" b="1" i="1" dirty="0" smtClean="0"/>
                  <a:t>Trejo</a:t>
                </a:r>
                <a:endParaRPr lang="es-MX" sz="600" b="1" i="1" dirty="0"/>
              </a:p>
            </p:txBody>
          </p:sp>
          <p:cxnSp>
            <p:nvCxnSpPr>
              <p:cNvPr id="386" name="385 Conector recto"/>
              <p:cNvCxnSpPr/>
              <p:nvPr/>
            </p:nvCxnSpPr>
            <p:spPr>
              <a:xfrm flipH="1">
                <a:off x="494446" y="4869162"/>
                <a:ext cx="832707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7" name="386 Conector recto"/>
              <p:cNvCxnSpPr/>
              <p:nvPr/>
            </p:nvCxnSpPr>
            <p:spPr>
              <a:xfrm>
                <a:off x="467544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8" name="387 Rectángulo redondeado"/>
              <p:cNvSpPr/>
              <p:nvPr/>
            </p:nvSpPr>
            <p:spPr>
              <a:xfrm>
                <a:off x="2123728" y="4985387"/>
                <a:ext cx="889132" cy="578812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 smtClean="0"/>
                  <a:t>BIBLIOTECA MUNICIPAL</a:t>
                </a:r>
              </a:p>
              <a:p>
                <a:pPr algn="ctr"/>
                <a:r>
                  <a:rPr lang="es-MX" sz="600" b="1" i="1" dirty="0" smtClean="0"/>
                  <a:t>C. Magdalena </a:t>
                </a:r>
                <a:r>
                  <a:rPr lang="es-MX" sz="600" b="1" i="1" dirty="0" smtClean="0"/>
                  <a:t>Jiménez </a:t>
                </a:r>
                <a:r>
                  <a:rPr lang="es-MX" sz="600" b="1" i="1" dirty="0" smtClean="0"/>
                  <a:t>de la Rosa</a:t>
                </a:r>
                <a:endParaRPr lang="es-MX" sz="600" b="1" i="1" dirty="0"/>
              </a:p>
            </p:txBody>
          </p:sp>
          <p:sp>
            <p:nvSpPr>
              <p:cNvPr id="390" name="389 Rectángulo redondeado"/>
              <p:cNvSpPr/>
              <p:nvPr/>
            </p:nvSpPr>
            <p:spPr>
              <a:xfrm>
                <a:off x="6133004" y="4990111"/>
                <a:ext cx="887268" cy="574088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 smtClean="0"/>
                  <a:t>PARTICIPACIÓN</a:t>
                </a:r>
                <a:endParaRPr lang="es-MX" sz="700" b="1" i="1" dirty="0"/>
              </a:p>
              <a:p>
                <a:pPr algn="ctr"/>
                <a:r>
                  <a:rPr lang="es-MX" sz="700" b="1" i="1" dirty="0" smtClean="0"/>
                  <a:t>CIUDADANA</a:t>
                </a:r>
              </a:p>
              <a:p>
                <a:pPr algn="ctr"/>
                <a:r>
                  <a:rPr lang="es-MX" sz="700" b="1" i="1" dirty="0" smtClean="0"/>
                  <a:t> </a:t>
                </a:r>
              </a:p>
              <a:p>
                <a:pPr algn="ctr"/>
                <a:r>
                  <a:rPr lang="es-MX" sz="700" b="1" i="1" dirty="0" smtClean="0"/>
                  <a:t>Acéfalo</a:t>
                </a:r>
                <a:endParaRPr lang="es-MX" sz="700" b="1" i="1" dirty="0" smtClean="0"/>
              </a:p>
              <a:p>
                <a:pPr algn="ctr"/>
                <a:endParaRPr lang="es-MX" sz="600" b="1" i="1" dirty="0"/>
              </a:p>
            </p:txBody>
          </p:sp>
          <p:sp>
            <p:nvSpPr>
              <p:cNvPr id="391" name="390 Rectángulo redondeado"/>
              <p:cNvSpPr/>
              <p:nvPr/>
            </p:nvSpPr>
            <p:spPr>
              <a:xfrm>
                <a:off x="7141116" y="4985387"/>
                <a:ext cx="887268" cy="578812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RASTRO </a:t>
                </a:r>
                <a:r>
                  <a:rPr lang="es-MX" sz="700" b="1" i="1" dirty="0" smtClean="0"/>
                  <a:t>MUNICIPAL</a:t>
                </a:r>
              </a:p>
              <a:p>
                <a:pPr algn="ctr"/>
                <a:endParaRPr lang="es-MX" sz="700" b="1" i="1" dirty="0"/>
              </a:p>
              <a:p>
                <a:pPr algn="ctr"/>
                <a:r>
                  <a:rPr lang="es-MX" sz="700" b="1" i="1" dirty="0" smtClean="0"/>
                  <a:t>Acéfalo</a:t>
                </a:r>
                <a:endParaRPr lang="es-MX" sz="700" b="1" i="1" dirty="0" smtClean="0"/>
              </a:p>
              <a:p>
                <a:pPr algn="ctr"/>
                <a:endParaRPr lang="es-MX" sz="600" b="1" i="1" dirty="0"/>
              </a:p>
            </p:txBody>
          </p:sp>
          <p:sp>
            <p:nvSpPr>
              <p:cNvPr id="392" name="391 Rectángulo redondeado"/>
              <p:cNvSpPr/>
              <p:nvPr/>
            </p:nvSpPr>
            <p:spPr>
              <a:xfrm>
                <a:off x="8172400" y="4990111"/>
                <a:ext cx="887268" cy="574088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/>
                  <a:t>SEPAROS </a:t>
                </a:r>
                <a:r>
                  <a:rPr lang="es-MX" sz="700" b="1" i="1" dirty="0" smtClean="0"/>
                  <a:t>MUNICIPALES</a:t>
                </a:r>
              </a:p>
              <a:p>
                <a:pPr algn="ctr"/>
                <a:endParaRPr lang="es-MX" sz="700" b="1" i="1" dirty="0"/>
              </a:p>
              <a:p>
                <a:pPr algn="ctr"/>
                <a:r>
                  <a:rPr lang="es-MX" sz="700" b="1" i="1" dirty="0" smtClean="0"/>
                  <a:t>Acéfalo</a:t>
                </a:r>
                <a:endParaRPr lang="es-MX" sz="700" b="1" i="1" dirty="0"/>
              </a:p>
              <a:p>
                <a:pPr algn="ctr"/>
                <a:endParaRPr lang="es-MX" sz="600" b="1" i="1" dirty="0"/>
              </a:p>
            </p:txBody>
          </p:sp>
          <p:cxnSp>
            <p:nvCxnSpPr>
              <p:cNvPr id="393" name="392 Conector recto"/>
              <p:cNvCxnSpPr/>
              <p:nvPr/>
            </p:nvCxnSpPr>
            <p:spPr>
              <a:xfrm>
                <a:off x="1547664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4" name="393 Conector recto"/>
              <p:cNvCxnSpPr/>
              <p:nvPr/>
            </p:nvCxnSpPr>
            <p:spPr>
              <a:xfrm>
                <a:off x="2580812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5" name="394 Conector recto"/>
              <p:cNvCxnSpPr/>
              <p:nvPr/>
            </p:nvCxnSpPr>
            <p:spPr>
              <a:xfrm>
                <a:off x="3582229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6" name="395 Conector recto"/>
              <p:cNvCxnSpPr/>
              <p:nvPr/>
            </p:nvCxnSpPr>
            <p:spPr>
              <a:xfrm>
                <a:off x="5508104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7" name="396 Conector recto"/>
              <p:cNvCxnSpPr/>
              <p:nvPr/>
            </p:nvCxnSpPr>
            <p:spPr>
              <a:xfrm>
                <a:off x="6588224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8" name="397 Conector recto"/>
              <p:cNvCxnSpPr/>
              <p:nvPr/>
            </p:nvCxnSpPr>
            <p:spPr>
              <a:xfrm>
                <a:off x="7596336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9" name="398 Conector recto"/>
              <p:cNvCxnSpPr/>
              <p:nvPr/>
            </p:nvCxnSpPr>
            <p:spPr>
              <a:xfrm>
                <a:off x="8820472" y="4869160"/>
                <a:ext cx="0" cy="1192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" name="2 Grupo"/>
            <p:cNvGrpSpPr/>
            <p:nvPr/>
          </p:nvGrpSpPr>
          <p:grpSpPr>
            <a:xfrm>
              <a:off x="89300" y="1196752"/>
              <a:ext cx="8947196" cy="5062237"/>
              <a:chOff x="89300" y="1196752"/>
              <a:chExt cx="8947196" cy="5062237"/>
            </a:xfrm>
          </p:grpSpPr>
          <p:sp>
            <p:nvSpPr>
              <p:cNvPr id="178" name="177 Rectángulo redondeado"/>
              <p:cNvSpPr/>
              <p:nvPr/>
            </p:nvSpPr>
            <p:spPr>
              <a:xfrm>
                <a:off x="89300" y="3469826"/>
                <a:ext cx="740736" cy="587417"/>
              </a:xfrm>
              <a:prstGeom prst="roundRect">
                <a:avLst/>
              </a:prstGeom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b="1" i="1" dirty="0" smtClean="0"/>
                  <a:t>SEGURIDAD</a:t>
                </a:r>
              </a:p>
              <a:p>
                <a:pPr algn="ctr"/>
                <a:r>
                  <a:rPr lang="es-MX" sz="700" b="1" i="1" dirty="0" smtClean="0"/>
                  <a:t>PUBLICA</a:t>
                </a:r>
                <a:endParaRPr lang="es-MX" sz="700" b="1" i="1" dirty="0"/>
              </a:p>
              <a:p>
                <a:pPr algn="ctr"/>
                <a:r>
                  <a:rPr lang="es-MX" sz="600" b="1" i="1" dirty="0" smtClean="0"/>
                  <a:t>C. Juan </a:t>
                </a:r>
                <a:r>
                  <a:rPr lang="es-MX" sz="600" b="1" i="1" dirty="0" smtClean="0"/>
                  <a:t>A</a:t>
                </a:r>
                <a:r>
                  <a:rPr lang="es-MX" sz="600" b="1" i="1" dirty="0" smtClean="0"/>
                  <a:t>dolfo González Valentín </a:t>
                </a:r>
                <a:endParaRPr lang="es-MX" sz="600" b="1" i="1" dirty="0"/>
              </a:p>
            </p:txBody>
          </p:sp>
          <p:grpSp>
            <p:nvGrpSpPr>
              <p:cNvPr id="2" name="1 Grupo"/>
              <p:cNvGrpSpPr/>
              <p:nvPr/>
            </p:nvGrpSpPr>
            <p:grpSpPr>
              <a:xfrm>
                <a:off x="466492" y="1196752"/>
                <a:ext cx="8570004" cy="5062237"/>
                <a:chOff x="466492" y="1217053"/>
                <a:chExt cx="8570004" cy="5062237"/>
              </a:xfrm>
            </p:grpSpPr>
            <p:grpSp>
              <p:nvGrpSpPr>
                <p:cNvPr id="412" name="411 Grupo"/>
                <p:cNvGrpSpPr/>
                <p:nvPr/>
              </p:nvGrpSpPr>
              <p:grpSpPr>
                <a:xfrm>
                  <a:off x="466492" y="3353523"/>
                  <a:ext cx="8570004" cy="723549"/>
                  <a:chOff x="466492" y="3189678"/>
                  <a:chExt cx="8570004" cy="723549"/>
                </a:xfrm>
              </p:grpSpPr>
              <p:cxnSp>
                <p:nvCxnSpPr>
                  <p:cNvPr id="173" name="172 Conector recto"/>
                  <p:cNvCxnSpPr/>
                  <p:nvPr/>
                </p:nvCxnSpPr>
                <p:spPr>
                  <a:xfrm flipH="1" flipV="1">
                    <a:off x="467544" y="3201605"/>
                    <a:ext cx="8352928" cy="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178 Conector recto"/>
                  <p:cNvCxnSpPr/>
                  <p:nvPr/>
                </p:nvCxnSpPr>
                <p:spPr>
                  <a:xfrm>
                    <a:off x="466492" y="3191852"/>
                    <a:ext cx="0" cy="11929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191 Conector recto"/>
                  <p:cNvCxnSpPr/>
                  <p:nvPr/>
                </p:nvCxnSpPr>
                <p:spPr>
                  <a:xfrm>
                    <a:off x="8820472" y="3201605"/>
                    <a:ext cx="0" cy="12420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1" name="290 Rectángulo redondeado"/>
                  <p:cNvSpPr/>
                  <p:nvPr/>
                </p:nvSpPr>
                <p:spPr>
                  <a:xfrm>
                    <a:off x="950944" y="3325810"/>
                    <a:ext cx="740736" cy="585124"/>
                  </a:xfrm>
                  <a:prstGeom prst="roundRect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s-MX" sz="700" b="1" i="1" dirty="0"/>
                      <a:t>DESARROLLO </a:t>
                    </a:r>
                    <a:r>
                      <a:rPr lang="es-MX" sz="700" b="1" i="1" dirty="0" smtClean="0"/>
                      <a:t>SOCIAL </a:t>
                    </a:r>
                  </a:p>
                  <a:p>
                    <a:pPr algn="ctr"/>
                    <a:r>
                      <a:rPr lang="es-MX" sz="600" b="1" i="1" dirty="0" smtClean="0"/>
                      <a:t>Lic</a:t>
                    </a:r>
                    <a:r>
                      <a:rPr lang="es-MX" sz="600" b="1" i="1" dirty="0"/>
                      <a:t>. María Isabel</a:t>
                    </a:r>
                  </a:p>
                  <a:p>
                    <a:pPr algn="ctr"/>
                    <a:r>
                      <a:rPr lang="es-MX" sz="600" b="1" i="1" dirty="0" smtClean="0"/>
                      <a:t> Contreras Cardoso</a:t>
                    </a:r>
                    <a:endParaRPr lang="es-MX" sz="600" b="1" i="1" dirty="0"/>
                  </a:p>
                </p:txBody>
              </p:sp>
              <p:sp>
                <p:nvSpPr>
                  <p:cNvPr id="292" name="291 Rectángulo redondeado"/>
                  <p:cNvSpPr/>
                  <p:nvPr/>
                </p:nvSpPr>
                <p:spPr>
                  <a:xfrm>
                    <a:off x="8172400" y="3324980"/>
                    <a:ext cx="864096" cy="585954"/>
                  </a:xfrm>
                  <a:prstGeom prst="roundRect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s-MX" sz="600" b="1" i="1" dirty="0"/>
                      <a:t>SECRETARÍA TECNICA (PLANEACIÓN Y PROYECTOS</a:t>
                    </a:r>
                    <a:r>
                      <a:rPr lang="es-MX" sz="600" b="1" i="1" dirty="0" smtClean="0"/>
                      <a:t>)</a:t>
                    </a:r>
                  </a:p>
                  <a:p>
                    <a:pPr algn="ctr"/>
                    <a:r>
                      <a:rPr lang="es-MX" sz="600" b="1" i="1" dirty="0" err="1"/>
                      <a:t>Profr</a:t>
                    </a:r>
                    <a:r>
                      <a:rPr lang="es-MX" sz="600" b="1" i="1" dirty="0"/>
                      <a:t>. José de Jesús Alfaro </a:t>
                    </a:r>
                    <a:r>
                      <a:rPr lang="es-MX" sz="600" b="1" i="1" dirty="0" smtClean="0"/>
                      <a:t>González</a:t>
                    </a:r>
                    <a:endParaRPr lang="es-MX" sz="600" b="1" i="1" dirty="0"/>
                  </a:p>
                </p:txBody>
              </p:sp>
              <p:sp>
                <p:nvSpPr>
                  <p:cNvPr id="293" name="292 Rectángulo redondeado"/>
                  <p:cNvSpPr/>
                  <p:nvPr/>
                </p:nvSpPr>
                <p:spPr>
                  <a:xfrm>
                    <a:off x="2771800" y="3321947"/>
                    <a:ext cx="750662" cy="591280"/>
                  </a:xfrm>
                  <a:prstGeom prst="roundRect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s-MX" sz="700" b="1" i="1" dirty="0"/>
                      <a:t>DESARROLLO RURAL</a:t>
                    </a:r>
                  </a:p>
                  <a:p>
                    <a:pPr algn="ctr"/>
                    <a:r>
                      <a:rPr lang="es-MX" sz="600" b="1" i="1" dirty="0"/>
                      <a:t>C. Marcial Rodríguez Martínez</a:t>
                    </a:r>
                  </a:p>
                </p:txBody>
              </p:sp>
              <p:sp>
                <p:nvSpPr>
                  <p:cNvPr id="294" name="293 Rectángulo redondeado"/>
                  <p:cNvSpPr/>
                  <p:nvPr/>
                </p:nvSpPr>
                <p:spPr>
                  <a:xfrm>
                    <a:off x="1875420" y="3321040"/>
                    <a:ext cx="752364" cy="589893"/>
                  </a:xfrm>
                  <a:prstGeom prst="roundRect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s-MX" sz="700" b="1" i="1" dirty="0"/>
                      <a:t>RECURSOS </a:t>
                    </a:r>
                    <a:r>
                      <a:rPr lang="es-MX" sz="700" b="1" i="1" dirty="0" smtClean="0"/>
                      <a:t>MATERIALES </a:t>
                    </a:r>
                  </a:p>
                  <a:p>
                    <a:pPr algn="ctr"/>
                    <a:r>
                      <a:rPr lang="es-MX" sz="600" b="1" i="1" dirty="0" err="1"/>
                      <a:t>Tec</a:t>
                    </a:r>
                    <a:r>
                      <a:rPr lang="es-MX" sz="600" b="1" i="1" dirty="0"/>
                      <a:t>. </a:t>
                    </a:r>
                    <a:r>
                      <a:rPr lang="it-IT" sz="600" b="1" i="1" dirty="0"/>
                      <a:t>Maria Del Carmen  Mata Valenzuela</a:t>
                    </a:r>
                    <a:endParaRPr lang="es-MX" sz="600" b="1" i="1" dirty="0"/>
                  </a:p>
                </p:txBody>
              </p:sp>
              <p:sp>
                <p:nvSpPr>
                  <p:cNvPr id="296" name="295 Rectángulo redondeado"/>
                  <p:cNvSpPr/>
                  <p:nvPr/>
                </p:nvSpPr>
                <p:spPr>
                  <a:xfrm>
                    <a:off x="5547828" y="3311146"/>
                    <a:ext cx="752364" cy="598494"/>
                  </a:xfrm>
                  <a:prstGeom prst="roundRect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s-MX" sz="700" b="1" i="1" dirty="0" smtClean="0"/>
                      <a:t>REGISTRO CIVIL </a:t>
                    </a:r>
                  </a:p>
                  <a:p>
                    <a:pPr algn="ctr"/>
                    <a:r>
                      <a:rPr lang="es-MX" sz="600" b="1" i="1" dirty="0" smtClean="0"/>
                      <a:t>Lic. </a:t>
                    </a:r>
                    <a:r>
                      <a:rPr lang="es-MX" sz="600" b="1" i="1" dirty="0" err="1" smtClean="0"/>
                      <a:t>Aidee</a:t>
                    </a:r>
                    <a:r>
                      <a:rPr lang="es-MX" sz="600" b="1" i="1" dirty="0" smtClean="0"/>
                      <a:t> Hernández </a:t>
                    </a:r>
                    <a:r>
                      <a:rPr lang="es-MX" sz="600" b="1" i="1" dirty="0" err="1" smtClean="0"/>
                      <a:t>Luévanos</a:t>
                    </a:r>
                    <a:endParaRPr lang="es-MX" sz="600" b="1" i="1" dirty="0"/>
                  </a:p>
                </p:txBody>
              </p:sp>
              <p:sp>
                <p:nvSpPr>
                  <p:cNvPr id="340" name="339 Rectángulo redondeado"/>
                  <p:cNvSpPr/>
                  <p:nvPr/>
                </p:nvSpPr>
                <p:spPr>
                  <a:xfrm>
                    <a:off x="7276020" y="3328703"/>
                    <a:ext cx="824372" cy="584524"/>
                  </a:xfrm>
                  <a:prstGeom prst="roundRect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s-MX" sz="700" b="1" i="1" dirty="0"/>
                      <a:t>PROTECCIÓN </a:t>
                    </a:r>
                  </a:p>
                  <a:p>
                    <a:pPr algn="ctr"/>
                    <a:r>
                      <a:rPr lang="es-MX" sz="700" b="1" i="1" dirty="0" smtClean="0"/>
                      <a:t>CIVIL</a:t>
                    </a:r>
                  </a:p>
                  <a:p>
                    <a:pPr algn="ctr"/>
                    <a:endParaRPr lang="es-MX" sz="600" b="1" i="1" dirty="0"/>
                  </a:p>
                  <a:p>
                    <a:pPr algn="ctr"/>
                    <a:r>
                      <a:rPr lang="es-MX" sz="600" b="1" i="1" dirty="0" smtClean="0"/>
                      <a:t>Acéfalo</a:t>
                    </a:r>
                    <a:endParaRPr lang="es-MX" sz="600" b="1" i="1" dirty="0"/>
                  </a:p>
                </p:txBody>
              </p:sp>
              <p:sp>
                <p:nvSpPr>
                  <p:cNvPr id="341" name="340 Rectángulo redondeado"/>
                  <p:cNvSpPr/>
                  <p:nvPr/>
                </p:nvSpPr>
                <p:spPr>
                  <a:xfrm>
                    <a:off x="6372200" y="3321039"/>
                    <a:ext cx="824372" cy="589893"/>
                  </a:xfrm>
                  <a:prstGeom prst="roundRect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s-MX" sz="700" b="1" i="1" dirty="0"/>
                      <a:t>OBRAS</a:t>
                    </a:r>
                  </a:p>
                  <a:p>
                    <a:pPr algn="ctr"/>
                    <a:r>
                      <a:rPr lang="es-MX" sz="700" b="1" i="1" dirty="0"/>
                      <a:t> </a:t>
                    </a:r>
                    <a:r>
                      <a:rPr lang="es-MX" sz="700" b="1" i="1" dirty="0" smtClean="0"/>
                      <a:t>PÚBLICAS </a:t>
                    </a:r>
                  </a:p>
                  <a:p>
                    <a:pPr algn="ctr"/>
                    <a:r>
                      <a:rPr lang="es-MX" sz="600" b="1" i="1" dirty="0" smtClean="0"/>
                      <a:t>C. </a:t>
                    </a:r>
                    <a:r>
                      <a:rPr lang="es-MX" sz="600" b="1" dirty="0"/>
                      <a:t>José Martin</a:t>
                    </a:r>
                    <a:r>
                      <a:rPr lang="es-MX" sz="600" b="1" i="1" dirty="0" smtClean="0"/>
                      <a:t> </a:t>
                    </a:r>
                    <a:r>
                      <a:rPr lang="es-MX" sz="600" b="1" dirty="0"/>
                      <a:t>Ojeda </a:t>
                    </a:r>
                    <a:r>
                      <a:rPr lang="es-MX" sz="600" b="1" dirty="0" smtClean="0"/>
                      <a:t>Pinal</a:t>
                    </a:r>
                    <a:endParaRPr lang="es-MX" sz="600" b="1" i="1" dirty="0"/>
                  </a:p>
                </p:txBody>
              </p:sp>
              <p:cxnSp>
                <p:nvCxnSpPr>
                  <p:cNvPr id="347" name="346 Conector recto"/>
                  <p:cNvCxnSpPr/>
                  <p:nvPr/>
                </p:nvCxnSpPr>
                <p:spPr>
                  <a:xfrm>
                    <a:off x="1321312" y="3195981"/>
                    <a:ext cx="0" cy="11929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8" name="347 Conector recto"/>
                  <p:cNvCxnSpPr/>
                  <p:nvPr/>
                </p:nvCxnSpPr>
                <p:spPr>
                  <a:xfrm>
                    <a:off x="2251602" y="3195981"/>
                    <a:ext cx="0" cy="11929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9" name="348 Conector recto"/>
                  <p:cNvCxnSpPr/>
                  <p:nvPr/>
                </p:nvCxnSpPr>
                <p:spPr>
                  <a:xfrm>
                    <a:off x="3148317" y="3209409"/>
                    <a:ext cx="0" cy="10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0" name="349 Conector recto"/>
                  <p:cNvCxnSpPr/>
                  <p:nvPr/>
                </p:nvCxnSpPr>
                <p:spPr>
                  <a:xfrm>
                    <a:off x="4067944" y="3209409"/>
                    <a:ext cx="0" cy="11929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2" name="351 Conector recto"/>
                  <p:cNvCxnSpPr/>
                  <p:nvPr/>
                </p:nvCxnSpPr>
                <p:spPr>
                  <a:xfrm>
                    <a:off x="5076056" y="3189678"/>
                    <a:ext cx="0" cy="11929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3" name="352 Conector recto"/>
                  <p:cNvCxnSpPr/>
                  <p:nvPr/>
                </p:nvCxnSpPr>
                <p:spPr>
                  <a:xfrm>
                    <a:off x="5889654" y="3189678"/>
                    <a:ext cx="0" cy="11929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4" name="353 Conector recto"/>
                  <p:cNvCxnSpPr/>
                  <p:nvPr/>
                </p:nvCxnSpPr>
                <p:spPr>
                  <a:xfrm>
                    <a:off x="6786369" y="3203106"/>
                    <a:ext cx="0" cy="10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5" name="354 Conector recto"/>
                  <p:cNvCxnSpPr/>
                  <p:nvPr/>
                </p:nvCxnSpPr>
                <p:spPr>
                  <a:xfrm>
                    <a:off x="7705996" y="3203106"/>
                    <a:ext cx="0" cy="11929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0" name="379 Rectángulo redondeado"/>
                <p:cNvSpPr/>
                <p:nvPr/>
              </p:nvSpPr>
              <p:spPr>
                <a:xfrm>
                  <a:off x="8210749" y="4576708"/>
                  <a:ext cx="819194" cy="580484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700" b="1" i="1" dirty="0"/>
                    <a:t>JUSTICIA</a:t>
                  </a:r>
                </a:p>
                <a:p>
                  <a:pPr algn="ctr"/>
                  <a:r>
                    <a:rPr lang="es-MX" sz="700" b="1" i="1" dirty="0"/>
                    <a:t> </a:t>
                  </a:r>
                  <a:r>
                    <a:rPr lang="es-MX" sz="700" b="1" i="1" dirty="0" smtClean="0"/>
                    <a:t>CÍVICA </a:t>
                  </a:r>
                </a:p>
                <a:p>
                  <a:pPr algn="ctr"/>
                  <a:r>
                    <a:rPr lang="es-MX" sz="600" b="1" i="1" dirty="0" smtClean="0"/>
                    <a:t>C. </a:t>
                  </a:r>
                  <a:r>
                    <a:rPr lang="es-MX" sz="600" b="1" dirty="0"/>
                    <a:t>Oscar </a:t>
                  </a:r>
                  <a:r>
                    <a:rPr lang="es-MX" sz="600" b="1" dirty="0" smtClean="0"/>
                    <a:t>Preciado Mercado</a:t>
                  </a:r>
                  <a:endParaRPr lang="es-MX" sz="600" b="1" i="1" dirty="0"/>
                </a:p>
              </p:txBody>
            </p:sp>
            <p:cxnSp>
              <p:nvCxnSpPr>
                <p:cNvPr id="117" name="116 Conector recto"/>
                <p:cNvCxnSpPr>
                  <a:stCxn id="129" idx="2"/>
                  <a:endCxn id="130" idx="0"/>
                </p:cNvCxnSpPr>
                <p:nvPr/>
              </p:nvCxnSpPr>
              <p:spPr>
                <a:xfrm>
                  <a:off x="4549901" y="1936219"/>
                  <a:ext cx="8983" cy="24046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>
                  <a:off x="3059832" y="2819170"/>
                  <a:ext cx="2715879" cy="0"/>
                </a:xfrm>
                <a:prstGeom prst="line">
                  <a:avLst/>
                </a:prstGeom>
                <a:ln>
                  <a:prstDash val="soli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118 Rectángulo redondeado"/>
                <p:cNvSpPr/>
                <p:nvPr/>
              </p:nvSpPr>
              <p:spPr>
                <a:xfrm>
                  <a:off x="2198210" y="2311291"/>
                  <a:ext cx="1437686" cy="231048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800" b="1" i="1" dirty="0"/>
                    <a:t>SECRETARÍA PARTICULAR</a:t>
                  </a:r>
                  <a:endParaRPr lang="es-MX" sz="600" b="1" i="1" dirty="0"/>
                </a:p>
                <a:p>
                  <a:pPr algn="ctr"/>
                  <a:r>
                    <a:rPr lang="es-MX" sz="600" b="1" i="1" dirty="0"/>
                    <a:t>C</a:t>
                  </a:r>
                  <a:r>
                    <a:rPr lang="es-MX" sz="600" b="1" i="1" dirty="0" smtClean="0"/>
                    <a:t>. </a:t>
                  </a:r>
                  <a:r>
                    <a:rPr lang="es-MX" sz="600" b="1" i="1" dirty="0" err="1"/>
                    <a:t>Caty</a:t>
                  </a:r>
                  <a:r>
                    <a:rPr lang="es-MX" sz="600" b="1" i="1" dirty="0"/>
                    <a:t> Janet</a:t>
                  </a:r>
                  <a:r>
                    <a:rPr lang="es-MX" sz="600" b="1" i="1" dirty="0" smtClean="0"/>
                    <a:t> </a:t>
                  </a:r>
                  <a:r>
                    <a:rPr lang="es-MX" sz="600" b="1" i="1" dirty="0"/>
                    <a:t>García </a:t>
                  </a:r>
                  <a:r>
                    <a:rPr lang="es-MX" sz="600" b="1" i="1" dirty="0" err="1" smtClean="0"/>
                    <a:t>Alviso</a:t>
                  </a:r>
                  <a:endParaRPr lang="es-MX" sz="600" b="1" i="1" dirty="0"/>
                </a:p>
              </p:txBody>
            </p:sp>
            <p:cxnSp>
              <p:nvCxnSpPr>
                <p:cNvPr id="120" name="119 Conector recto"/>
                <p:cNvCxnSpPr>
                  <a:cxnSpLocks/>
                  <a:stCxn id="130" idx="2"/>
                  <a:endCxn id="122" idx="0"/>
                </p:cNvCxnSpPr>
                <p:nvPr/>
              </p:nvCxnSpPr>
              <p:spPr>
                <a:xfrm>
                  <a:off x="4558884" y="2676951"/>
                  <a:ext cx="0" cy="211925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1" name="120 Rectángulo redondeado"/>
                <p:cNvSpPr/>
                <p:nvPr/>
              </p:nvSpPr>
              <p:spPr>
                <a:xfrm>
                  <a:off x="5323238" y="2888876"/>
                  <a:ext cx="1048962" cy="320021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800" b="1" i="1" dirty="0"/>
                    <a:t>CONTRALORIA</a:t>
                  </a:r>
                  <a:endParaRPr lang="es-MX" sz="600" b="1" i="1" dirty="0"/>
                </a:p>
                <a:p>
                  <a:pPr algn="ctr"/>
                  <a:r>
                    <a:rPr lang="es-MX" sz="600" b="1" i="1" dirty="0"/>
                    <a:t>C.P. Manuela Cindy Brenda Becerra Rodríguez</a:t>
                  </a:r>
                  <a:endParaRPr lang="es-MX" sz="1000" b="1" i="1" dirty="0"/>
                </a:p>
              </p:txBody>
            </p:sp>
            <p:sp>
              <p:nvSpPr>
                <p:cNvPr id="122" name="121 Rectángulo redondeado"/>
                <p:cNvSpPr/>
                <p:nvPr/>
              </p:nvSpPr>
              <p:spPr>
                <a:xfrm>
                  <a:off x="4014107" y="2888876"/>
                  <a:ext cx="1089554" cy="320021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700" b="1" i="1" dirty="0"/>
                    <a:t>SECRETARIO GENERAL </a:t>
                  </a:r>
                </a:p>
                <a:p>
                  <a:pPr algn="ctr"/>
                  <a:r>
                    <a:rPr lang="es-MX" sz="600" b="1" i="1" dirty="0"/>
                    <a:t>Lic</a:t>
                  </a:r>
                  <a:r>
                    <a:rPr lang="es-MX" sz="600" b="1" i="1" dirty="0" smtClean="0"/>
                    <a:t>. </a:t>
                  </a:r>
                  <a:r>
                    <a:rPr lang="es-MX" sz="600" b="1" i="1" dirty="0" smtClean="0"/>
                    <a:t>María </a:t>
                  </a:r>
                  <a:r>
                    <a:rPr lang="es-MX" sz="600" b="1" i="1" dirty="0" smtClean="0"/>
                    <a:t>Guadalupe Puerta Tovar</a:t>
                  </a:r>
                  <a:endParaRPr lang="es-MX" sz="600" b="1" i="1" dirty="0"/>
                </a:p>
              </p:txBody>
            </p:sp>
            <p:sp>
              <p:nvSpPr>
                <p:cNvPr id="124" name="123 Rectángulo redondeado"/>
                <p:cNvSpPr/>
                <p:nvPr/>
              </p:nvSpPr>
              <p:spPr>
                <a:xfrm>
                  <a:off x="2627784" y="2905837"/>
                  <a:ext cx="884608" cy="307139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800" b="1" i="1" dirty="0"/>
                    <a:t>TESORERÍA</a:t>
                  </a:r>
                  <a:endParaRPr lang="es-MX" sz="600" b="1" i="1" dirty="0"/>
                </a:p>
                <a:p>
                  <a:pPr algn="ctr"/>
                  <a:r>
                    <a:rPr lang="es-MX" sz="600" b="1" i="1" dirty="0"/>
                    <a:t>L.C</a:t>
                  </a:r>
                  <a:r>
                    <a:rPr lang="es-MX" sz="600" b="1" i="1" dirty="0" smtClean="0"/>
                    <a:t>. </a:t>
                  </a:r>
                  <a:r>
                    <a:rPr lang="es-MX" sz="600" b="1" i="1" dirty="0"/>
                    <a:t>Edith Alejandra</a:t>
                  </a:r>
                  <a:r>
                    <a:rPr lang="es-MX" sz="600" b="1" i="1" dirty="0" smtClean="0"/>
                    <a:t> </a:t>
                  </a:r>
                  <a:r>
                    <a:rPr lang="es-MX" sz="600" b="1" i="1" dirty="0" err="1" smtClean="0"/>
                    <a:t>Luévanos</a:t>
                  </a:r>
                  <a:r>
                    <a:rPr lang="es-MX" sz="600" b="1" i="1" dirty="0" smtClean="0"/>
                    <a:t> </a:t>
                  </a:r>
                  <a:r>
                    <a:rPr lang="es-MX" sz="600" b="1" i="1" dirty="0" smtClean="0"/>
                    <a:t>Ramírez</a:t>
                  </a:r>
                  <a:endParaRPr lang="es-MX" sz="600" b="1" i="1" dirty="0"/>
                </a:p>
              </p:txBody>
            </p:sp>
            <p:cxnSp>
              <p:nvCxnSpPr>
                <p:cNvPr id="127" name="126 Conector recto"/>
                <p:cNvCxnSpPr>
                  <a:endCxn id="124" idx="0"/>
                </p:cNvCxnSpPr>
                <p:nvPr/>
              </p:nvCxnSpPr>
              <p:spPr>
                <a:xfrm>
                  <a:off x="3070088" y="2819170"/>
                  <a:ext cx="0" cy="86665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127 Conector recto"/>
                <p:cNvCxnSpPr/>
                <p:nvPr/>
              </p:nvCxnSpPr>
              <p:spPr>
                <a:xfrm>
                  <a:off x="5775711" y="2819170"/>
                  <a:ext cx="0" cy="7291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128 Rectángulo redondeado"/>
                <p:cNvSpPr/>
                <p:nvPr/>
              </p:nvSpPr>
              <p:spPr>
                <a:xfrm>
                  <a:off x="3855690" y="1217053"/>
                  <a:ext cx="1388421" cy="719166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1000" b="1" i="1" dirty="0"/>
                    <a:t>H. CABILDO</a:t>
                  </a:r>
                </a:p>
                <a:p>
                  <a:pPr algn="ctr"/>
                  <a:r>
                    <a:rPr lang="es-MX" sz="500" b="1" i="1" dirty="0" smtClean="0"/>
                    <a:t>C. </a:t>
                  </a:r>
                  <a:r>
                    <a:rPr lang="es-MX" sz="500" b="1" i="1" dirty="0" err="1" smtClean="0"/>
                    <a:t>Filimon</a:t>
                  </a:r>
                  <a:r>
                    <a:rPr lang="es-MX" sz="500" b="1" i="1" dirty="0" smtClean="0"/>
                    <a:t> Villa Castillo</a:t>
                  </a:r>
                </a:p>
                <a:p>
                  <a:pPr algn="ctr"/>
                  <a:r>
                    <a:rPr lang="es-MX" sz="500" b="1" i="1" dirty="0" smtClean="0"/>
                    <a:t>C. Beatriz Adriana Velázquez </a:t>
                  </a:r>
                  <a:r>
                    <a:rPr lang="es-MX" sz="500" b="1" i="1" dirty="0" err="1" smtClean="0"/>
                    <a:t>Colis</a:t>
                  </a:r>
                  <a:endParaRPr lang="es-MX" sz="500" b="1" i="1" dirty="0" smtClean="0"/>
                </a:p>
                <a:p>
                  <a:pPr algn="ctr"/>
                  <a:r>
                    <a:rPr lang="es-MX" sz="500" b="1" i="1" dirty="0" smtClean="0"/>
                    <a:t>C. Amparo Quintero García</a:t>
                  </a:r>
                </a:p>
                <a:p>
                  <a:pPr algn="ctr"/>
                  <a:r>
                    <a:rPr lang="es-MX" sz="500" b="1" i="1" dirty="0" err="1" smtClean="0"/>
                    <a:t>Profr</a:t>
                  </a:r>
                  <a:r>
                    <a:rPr lang="es-MX" sz="500" b="1" i="1" dirty="0" smtClean="0"/>
                    <a:t>. Isidro Castro </a:t>
                  </a:r>
                  <a:r>
                    <a:rPr lang="es-MX" sz="500" b="1" i="1" dirty="0" err="1" smtClean="0"/>
                    <a:t>Almendarez</a:t>
                  </a:r>
                  <a:endParaRPr lang="es-MX" sz="500" b="1" i="1" dirty="0" smtClean="0"/>
                </a:p>
                <a:p>
                  <a:pPr algn="ctr"/>
                  <a:r>
                    <a:rPr lang="es-MX" sz="500" b="1" i="1" dirty="0" smtClean="0"/>
                    <a:t>C. Hermenegildo Cisneros Robledo</a:t>
                  </a:r>
                </a:p>
                <a:p>
                  <a:pPr algn="ctr"/>
                  <a:r>
                    <a:rPr lang="es-MX" sz="500" b="1" i="1" dirty="0" smtClean="0"/>
                    <a:t>C. María Guadalupe López Ruiz</a:t>
                  </a:r>
                </a:p>
                <a:p>
                  <a:pPr algn="ctr"/>
                  <a:r>
                    <a:rPr lang="es-MX" sz="500" b="1" i="1" dirty="0" err="1" smtClean="0"/>
                    <a:t>Profra</a:t>
                  </a:r>
                  <a:r>
                    <a:rPr lang="es-MX" sz="500" b="1" i="1" dirty="0" smtClean="0"/>
                    <a:t>. Ana Lilia Saucedo López</a:t>
                  </a:r>
                  <a:endParaRPr lang="es-MX" sz="500" b="1" i="1" dirty="0"/>
                </a:p>
              </p:txBody>
            </p:sp>
            <p:sp>
              <p:nvSpPr>
                <p:cNvPr id="130" name="129 Rectángulo redondeado"/>
                <p:cNvSpPr/>
                <p:nvPr/>
              </p:nvSpPr>
              <p:spPr>
                <a:xfrm>
                  <a:off x="4021802" y="2176680"/>
                  <a:ext cx="1074164" cy="500271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1000" b="1" i="1" dirty="0"/>
                    <a:t>PRESIDENTE MUNICIPAL</a:t>
                  </a:r>
                  <a:endParaRPr lang="es-MX" sz="600" b="1" i="1" dirty="0"/>
                </a:p>
                <a:p>
                  <a:pPr algn="ctr"/>
                  <a:r>
                    <a:rPr lang="es-MX" sz="600" b="1" i="1" dirty="0"/>
                    <a:t>Profr. Antonio Venancio Páez Galván</a:t>
                  </a:r>
                  <a:endParaRPr lang="es-MX" sz="1000" b="1" i="1" dirty="0"/>
                </a:p>
              </p:txBody>
            </p:sp>
            <p:cxnSp>
              <p:nvCxnSpPr>
                <p:cNvPr id="131" name="130 Conector recto"/>
                <p:cNvCxnSpPr>
                  <a:stCxn id="119" idx="3"/>
                  <a:endCxn id="130" idx="1"/>
                </p:cNvCxnSpPr>
                <p:nvPr/>
              </p:nvCxnSpPr>
              <p:spPr>
                <a:xfrm>
                  <a:off x="3635896" y="2426815"/>
                  <a:ext cx="385906" cy="1"/>
                </a:xfrm>
                <a:prstGeom prst="line">
                  <a:avLst/>
                </a:prstGeom>
                <a:ln>
                  <a:prstDash val="soli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149 Conector recto"/>
                <p:cNvCxnSpPr>
                  <a:cxnSpLocks/>
                  <a:stCxn id="122" idx="2"/>
                  <a:endCxn id="101" idx="0"/>
                </p:cNvCxnSpPr>
                <p:nvPr/>
              </p:nvCxnSpPr>
              <p:spPr>
                <a:xfrm flipH="1">
                  <a:off x="4523503" y="3208897"/>
                  <a:ext cx="35381" cy="2449603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100 Rectángulo redondeado"/>
                <p:cNvSpPr/>
                <p:nvPr/>
              </p:nvSpPr>
              <p:spPr>
                <a:xfrm>
                  <a:off x="4139952" y="5658500"/>
                  <a:ext cx="767101" cy="620790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700" b="1" i="1" dirty="0"/>
                    <a:t>CENTRO CULTURAL</a:t>
                  </a:r>
                </a:p>
                <a:p>
                  <a:pPr algn="ctr"/>
                  <a:r>
                    <a:rPr lang="es-MX" sz="600" b="1" i="1" dirty="0"/>
                    <a:t>C. Blanca Griselda Galaviz Chavarría</a:t>
                  </a:r>
                </a:p>
              </p:txBody>
            </p:sp>
            <p:sp>
              <p:nvSpPr>
                <p:cNvPr id="105" name="104 Rectángulo redondeado"/>
                <p:cNvSpPr/>
                <p:nvPr/>
              </p:nvSpPr>
              <p:spPr>
                <a:xfrm>
                  <a:off x="4683732" y="3488825"/>
                  <a:ext cx="752364" cy="588247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700" b="1" i="1" dirty="0"/>
                    <a:t>AGUA </a:t>
                  </a:r>
                  <a:r>
                    <a:rPr lang="es-MX" sz="700" b="1" i="1" dirty="0" smtClean="0"/>
                    <a:t>POTABLE</a:t>
                  </a:r>
                </a:p>
                <a:p>
                  <a:pPr algn="ctr"/>
                  <a:endParaRPr lang="es-MX" sz="700" b="1" i="1" dirty="0"/>
                </a:p>
                <a:p>
                  <a:pPr algn="ctr"/>
                  <a:r>
                    <a:rPr lang="es-MX" sz="700" b="1" i="1" dirty="0" smtClean="0"/>
                    <a:t>Acéfalo</a:t>
                  </a:r>
                </a:p>
                <a:p>
                  <a:pPr algn="ctr"/>
                  <a:endParaRPr lang="es-MX" sz="600" b="1" i="1" dirty="0" smtClean="0"/>
                </a:p>
                <a:p>
                  <a:pPr algn="ctr"/>
                  <a:endParaRPr lang="es-MX" sz="600" b="1" i="1" dirty="0"/>
                </a:p>
              </p:txBody>
            </p:sp>
            <p:sp>
              <p:nvSpPr>
                <p:cNvPr id="116" name="115 Rectángulo redondeado"/>
                <p:cNvSpPr/>
                <p:nvPr/>
              </p:nvSpPr>
              <p:spPr>
                <a:xfrm>
                  <a:off x="3677322" y="3485792"/>
                  <a:ext cx="750662" cy="591280"/>
                </a:xfrm>
                <a:prstGeom prst="roundRect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MX" sz="800" b="1" i="1" dirty="0"/>
                    <a:t>RECURSOS HUMANOS</a:t>
                  </a:r>
                </a:p>
                <a:p>
                  <a:pPr algn="ctr"/>
                  <a:r>
                    <a:rPr lang="es-MX" sz="600" b="1" i="1" dirty="0" err="1"/>
                    <a:t>Tec</a:t>
                  </a:r>
                  <a:r>
                    <a:rPr lang="es-MX" sz="600" b="1" i="1" dirty="0"/>
                    <a:t>. Manuel de Jesús Reyna Zavala</a:t>
                  </a:r>
                </a:p>
              </p:txBody>
            </p:sp>
          </p:grpSp>
        </p:grpSp>
      </p:grpSp>
      <p:grpSp>
        <p:nvGrpSpPr>
          <p:cNvPr id="88" name="Grupo 122">
            <a:extLst>
              <a:ext uri="{FF2B5EF4-FFF2-40B4-BE49-F238E27FC236}">
                <a16:creationId xmlns:a16="http://schemas.microsoft.com/office/drawing/2014/main" id="{87350353-2EF7-49CC-AD1B-0AE169F1734D}"/>
              </a:ext>
            </a:extLst>
          </p:cNvPr>
          <p:cNvGrpSpPr/>
          <p:nvPr/>
        </p:nvGrpSpPr>
        <p:grpSpPr>
          <a:xfrm>
            <a:off x="8288696" y="89541"/>
            <a:ext cx="891816" cy="794854"/>
            <a:chOff x="6102594" y="770788"/>
            <a:chExt cx="891816" cy="794854"/>
          </a:xfrm>
        </p:grpSpPr>
        <p:pic>
          <p:nvPicPr>
            <p:cNvPr id="89" name="Imagen 124">
              <a:extLst>
                <a:ext uri="{FF2B5EF4-FFF2-40B4-BE49-F238E27FC236}">
                  <a16:creationId xmlns:a16="http://schemas.microsoft.com/office/drawing/2014/main" id="{1E7D4290-C6E3-4B79-A614-76438BD32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05462" y="770788"/>
              <a:ext cx="542591" cy="640135"/>
            </a:xfrm>
            <a:prstGeom prst="rect">
              <a:avLst/>
            </a:prstGeom>
          </p:spPr>
        </p:pic>
        <p:sp>
          <p:nvSpPr>
            <p:cNvPr id="90" name="Cuadro de texto 2">
              <a:extLst>
                <a:ext uri="{FF2B5EF4-FFF2-40B4-BE49-F238E27FC236}">
                  <a16:creationId xmlns:a16="http://schemas.microsoft.com/office/drawing/2014/main" id="{546E9081-A2E5-43E9-9E30-E961B1C59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2594" y="1315559"/>
              <a:ext cx="891816" cy="25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Forte" panose="03060902040502070203" pitchFamily="66" charset="0"/>
                </a:rPr>
                <a:t>SALINAS</a:t>
              </a:r>
              <a:r>
                <a:rPr kumimoji="0" lang="es-MX" altLang="es-MX" sz="700" b="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Forte" panose="03060902040502070203" pitchFamily="66" charset="0"/>
                </a:rPr>
                <a:t>, S.L.P</a:t>
              </a:r>
              <a:r>
                <a:rPr kumimoji="0" lang="es-MX" altLang="es-MX" sz="900" b="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Forte" panose="03060902040502070203" pitchFamily="66" charset="0"/>
                </a:rPr>
                <a:t>.</a:t>
              </a:r>
              <a:endPara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800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3020</TotalTime>
  <Words>312</Words>
  <Application>Microsoft Office PowerPoint</Application>
  <PresentationFormat>Presentación en pantalla (4:3)</PresentationFormat>
  <Paragraphs>104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Forte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recursos.humanos.salinas.15@gmail.com</cp:lastModifiedBy>
  <cp:revision>31</cp:revision>
  <cp:lastPrinted>2020-12-29T18:20:40Z</cp:lastPrinted>
  <dcterms:created xsi:type="dcterms:W3CDTF">2019-12-20T15:30:27Z</dcterms:created>
  <dcterms:modified xsi:type="dcterms:W3CDTF">2021-08-09T15:33:14Z</dcterms:modified>
</cp:coreProperties>
</file>