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66" r:id="rId2"/>
    <p:sldId id="477" r:id="rId3"/>
    <p:sldId id="479" r:id="rId4"/>
    <p:sldId id="480" r:id="rId5"/>
    <p:sldId id="481" r:id="rId6"/>
    <p:sldId id="478" r:id="rId7"/>
    <p:sldId id="482" r:id="rId8"/>
    <p:sldId id="483" r:id="rId9"/>
    <p:sldId id="484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68" autoAdjust="0"/>
    <p:restoredTop sz="94660"/>
  </p:normalViewPr>
  <p:slideViewPr>
    <p:cSldViewPr>
      <p:cViewPr varScale="1">
        <p:scale>
          <a:sx n="73" d="100"/>
          <a:sy n="73" d="100"/>
        </p:scale>
        <p:origin x="1098" y="78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05/04/2021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05/04/2021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3637098"/>
          <a:ext cx="7886700" cy="728391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1682790944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588511964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30280406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363963357"/>
                    </a:ext>
                  </a:extLst>
                </a:gridCol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MARZO 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203799"/>
                  </a:ext>
                </a:extLst>
              </a:tr>
              <a:tr h="1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Acuerdo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197712"/>
                  </a:ext>
                </a:extLst>
              </a:tr>
              <a:tr h="36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CM/25/59: El compromiso de Seguridad Pública Municipal, Seguridad Pública del Estado de implementar el Plan Operativo Semana Santa 2021.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87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425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635561"/>
          <a:ext cx="7886699" cy="273146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902489019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1410415567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981235771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941027398"/>
                    </a:ext>
                  </a:extLst>
                </a:gridCol>
              </a:tblGrid>
              <a:tr h="1274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AQUISMON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CM/03/43: El compromiso de Seguridad Pública Municipal y Seguridad Pública del Estado de realizar el plan de operaciones a implementarse durante la temporada vacacional de Semana Santa, presentándolo en la siguiente Sesión para su análisis.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CM/03/44: El compromiso de Seguridad Pública Municipal y Seguridad Pública del Estado de realizar operativos de Seguridad y vigilancia en la Cabecera Municipal, con la finalidad de disminuir la incidencia delictiva.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834256"/>
                  </a:ext>
                </a:extLst>
              </a:tr>
              <a:tr h="728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AXTLA DE TERRAZAS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CM/53/54:  La Dirección de Seguridad Pública Municipal elabora y presentara ante este Consejo, el Proyecto de Inversión en materia de Seguridad Pública 2021. CM/53/55  la Dirección de Seguridad Pública Municipal elaboro y presento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598778"/>
                  </a:ext>
                </a:extLst>
              </a:tr>
              <a:tr h="728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EBANO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CM/16/40: La Dirección de Seguridad Pública Municipal elaborara y presentara el Proyecto de Inversión en materia de Seguridad Pública 2021.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CM/16/41  la Dirección de Seguridad Pública Municipal elaboro y presento Consejo, el Plan operativo “Semana Santa 2021”.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7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343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362415"/>
          <a:ext cx="7886699" cy="3277758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248425249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744181928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958759121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639171194"/>
                    </a:ext>
                  </a:extLst>
                </a:gridCol>
              </a:tblGrid>
              <a:tr h="9104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HUEHUETLAN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CM/18/41: El compromiso de la Dirección de Seguridad Pública Municipal de elaborar y presentar en próxima sesión de este Consejo, el Proyecto de Inversión en materia de Seguridad Pública 2021.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CM/18/42: La Dirección de Seguridad Pública Municipal  elaboro y presento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224095"/>
                  </a:ext>
                </a:extLst>
              </a:tr>
              <a:tr h="1274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ANTONIO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CM/38/47: El compromiso de Seguridad Pública Municipal y Seguridad Pública del Estado de realizar el plan de operaciones a implementarse durante la temporada vacacional de Semana Santa, presentándolo en la siguiente Sesión para su análisis.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CM/38/48: El compromiso de Seguridad Pública Municipal y Seguridad Pública del Estado de realizar operativos de Seguridad y vigilancia en la Cabecera Municipal, con la finalidad de disminuir la incidencia delictiva.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800596"/>
                  </a:ext>
                </a:extLst>
              </a:tr>
              <a:tr h="10925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VICENTE TANCUAYALAB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CM/34/41: La Dirección de Seguridad Pública Municipal en coordinación con Seguridad Pública del Estado implementaran el Plan operativo de semana santa 2021.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CM/34/42: La Dirección de Seguridad Pública Municipal en coordinación con Seguridad Pública del Estado realizaran recorridos de sobrevigilancia en caminos rurales para evitar el abigeato.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769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450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4086785236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4089822177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996436198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644931556"/>
                    </a:ext>
                  </a:extLst>
                </a:gridCol>
              </a:tblGrid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TAMASOPO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CMSP/36/57: El compromiso de la Dirección de Seguridad Pública Municipal y Seguridad Pública del Estado, presenten en la próxima sesión el plan operativo “Semana Santa 2021”.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CMSP/36/59: El compromiso de la Dirección de Seguridad Pública Municipal y Seguridad Pública del Estado, de implementar el plan de operaciones “Semana Santa 2021”.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CMSP/36/58: El compromiso del H. Ayuntamiento de redoblar las medidas de protección durante el semáforo amarillo del Covid 19, por la temporada vacacional de Semana Santa, por ser municipio turístico.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591066"/>
                  </a:ext>
                </a:extLst>
              </a:tr>
              <a:tr h="10925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TAMPAMOLON CORONA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CMSP/39/50: El compromiso de la Dirección de Seguridad Pública Municipal y Seguridad Pública del Estado, presenten en la próxima sesión el plan operativo “Semana Santa 2021”.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CMSP/39/51: El compromiso del Director de Seguridad Pública Municipal, de presentar en la próxima Sesión de este Consejo,  el Proyecto de Inversión en materia de Seguridad Pública.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208471"/>
                  </a:ext>
                </a:extLst>
              </a:tr>
              <a:tr h="728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TANCANHUITZ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04/03/2021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CM/12/26: La Dirección de Seguridad Pública Municipal elaboro y presento el Proyecto de Inversión en materia de Seguridad Pública 2021.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CM/12/27 La Dirección de Seguridad Pública Municipal elaboro y presento el Plan operativo “Semana Santa 2021”.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072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60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999757"/>
          <a:ext cx="7886700" cy="2003074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2570756258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4009943503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3889531100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741474643"/>
                    </a:ext>
                  </a:extLst>
                </a:gridCol>
              </a:tblGrid>
              <a:tr h="728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TANQUIAN DE ESCOBEDO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CM/42/39: La Dirección de Seguridad Pública Municipal elaborara y presentara el Proyecto de Inversión en materia de Seguridad Pública 2021.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CM/42/40: La Dirección de Seguridad Pública Municipal elaboro y presento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56545"/>
                  </a:ext>
                </a:extLst>
              </a:tr>
              <a:tr h="9104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CEDRAL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CM/07/50: El compromiso de parte de la Dirección de Seguridad Publica de presentar en la próxima sesión de consejo, el proyecto de inversión en seguridad publica 2021. 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CM/07/51: El compromiso de parte de la Dirección de Seguridad Publica  de implementar el plan operativo semana santa 2021.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313934"/>
                  </a:ext>
                </a:extLst>
              </a:tr>
              <a:tr h="36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CHARCAS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CM/15/49: El compromiso de parte de la Dirección de Seguridad Pública Municipal de implementar el plan operativo semana santa 2021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482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457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68251210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436834930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3346108205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948594117"/>
                    </a:ext>
                  </a:extLst>
                </a:gridCol>
              </a:tblGrid>
              <a:tr h="9104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GUADALUPE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CM/15/48: El compromiso de parte de la Dirección de Seguridad Publica de presentar en la próxima sesión de consejo, el proyecto de inversión en seguridad publica 2021. 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CM/15/49: El compromiso de parte de la Dirección de Seguridad Pública  de implementar el plan operativo semana santa 2021.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420580"/>
                  </a:ext>
                </a:extLst>
              </a:tr>
              <a:tr h="7283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LA PAZ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03/03/2021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CM/07/53: El compromiso de parte de la Dirección de Seguridad Pública Municipal de presentar en próxima sesión, proyecto de inversión publica 2021. CM/07/ 54. el compromiso de parte de la Dirección de Seguridad Pública Municipal de presentar en próxima sesión el plan operativo semana santa 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87610"/>
                  </a:ext>
                </a:extLst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CERRITOS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03/03/2021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CMSP/08/66: Por conducto de la Dirección de Seguridad Pública Municipal y Seguridad Pública del Estado, se implementara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322796"/>
                  </a:ext>
                </a:extLst>
              </a:tr>
              <a:tr h="1274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CIUDAD FERNANDEZ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04/03/2021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CMSP/11/66: Por conducto de la Dirección de Seguridad Pública Municipal y seguridad Pública del Estado, se implementaran operativos de seguridad y vigilancia en la Colonia Gama, para la prevención de faltas administrativas y delitos.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CMSP/11/067: Por conducto de la Dirección de Seguridad Pública Municipal y Seguridad Pública del Estado, se implementara el plan operativo “Semana Santa 2021”.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796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39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628650" y="2089268"/>
          <a:ext cx="7886699" cy="3824051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923853949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998840640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436305363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190845028"/>
                    </a:ext>
                  </a:extLst>
                </a:gridCol>
              </a:tblGrid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RAYON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CMSP/23/069: Por conducto de la Dirección de Seguridad Pública Municipal y Seguridad Pública del Estado, se implementara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412175"/>
                  </a:ext>
                </a:extLst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CIRO DE ACOSTA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02/03/2021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CMSP/27/062: Por conducto de la Dirección de Seguridad Pública Municipal y Seguridad Pública del Estado, se implementara el plan operativo “Semana Santa 2021”.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843771"/>
                  </a:ext>
                </a:extLst>
              </a:tr>
              <a:tr h="27314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ALAQUINES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CM/02/066: Se designa al Lic. Manuel Carreón Montoya, como Secretario Ejecutivo de este Consejo por el periodo marzo-septiembre de 2021.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CM/02/067: El compromiso de Seguridad Pública Municipal de elaborar y presentar en sesión de Consejo de Seguridad, el proyecto de inversión en materia de seguridad pública 2021.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CM/02/068: Por conducto del Director de Protección Civil Municipal, se presentara en la próxima sesión el plan de contingencias para la prevención y combate de incendios forestales.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CM/02/069: Por conducto de la Dirección de Seguridad Pública Municipal y Seguridad Pública del Estado, implementaran el plan operativo “Semana Santa 2021”, tomando en consideración la pandemia del COVID 19.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CM/02/070: Por conducto de la Dirección de Seguridad Pública Municipal y Seguridad Pública del Estado, implementaran dispositivos de seguridad y vigilancia para prevenir y combatir el delito de robo en sus diversas modalidades en la región del Plan de Martínez perteneciente a este municipio.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113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97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082043" y="1825625"/>
          <a:ext cx="6979914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066973">
                  <a:extLst>
                    <a:ext uri="{9D8B030D-6E8A-4147-A177-3AD203B41FA5}">
                      <a16:colId xmlns:a16="http://schemas.microsoft.com/office/drawing/2014/main" val="386493859"/>
                    </a:ext>
                  </a:extLst>
                </a:gridCol>
                <a:gridCol w="950721">
                  <a:extLst>
                    <a:ext uri="{9D8B030D-6E8A-4147-A177-3AD203B41FA5}">
                      <a16:colId xmlns:a16="http://schemas.microsoft.com/office/drawing/2014/main" val="563114228"/>
                    </a:ext>
                  </a:extLst>
                </a:gridCol>
                <a:gridCol w="1022383">
                  <a:extLst>
                    <a:ext uri="{9D8B030D-6E8A-4147-A177-3AD203B41FA5}">
                      <a16:colId xmlns:a16="http://schemas.microsoft.com/office/drawing/2014/main" val="2286855042"/>
                    </a:ext>
                  </a:extLst>
                </a:gridCol>
                <a:gridCol w="3939837">
                  <a:extLst>
                    <a:ext uri="{9D8B030D-6E8A-4147-A177-3AD203B41FA5}">
                      <a16:colId xmlns:a16="http://schemas.microsoft.com/office/drawing/2014/main" val="2849435774"/>
                    </a:ext>
                  </a:extLst>
                </a:gridCol>
              </a:tblGrid>
              <a:tr h="24174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CIUDAD MAIZ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30/03/2021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CM/10/069: Se designa al C. Toribio Espitia González, como Secretario Ejecutivo de este Consejo por el periodo marzo-septiembre de 2021.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CM/10/070: El compromiso de Seguridad Pública Municipal de elaborar y presentar en sesión de Consejo de Seguridad, el proyecto de inversión en materia de seguridad pública 2021.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CM/10/071: Por conducto del Director de Protección Civil Municipal, implemente el plan de contingencias para la prevención y combate de incendios forestales.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CM/10/072: Por conducto de la Dirección de Seguridad Pública Municipal y Seguridad Pública del Estado, implementen el plan operativo “Semana Santa 2021”, tomando en consideración la pandemia del COVID 19.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CM/10/073: Por conducto de las autoridades municipales se solicitara el apoyo de jueces auxiliares y autoridades ejidales para prevenir y combatir la problemática del ganado suelto en carreteras, así como el tráfico de madera en las comunidades del municipio.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867513"/>
                  </a:ext>
                </a:extLst>
              </a:tr>
              <a:tr h="19339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RIOVERDE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18/03/2021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CM/24/089: Se implementará el plan operativo “Semana Santa 2021”, trabajando en forma coordinada la Dirección de Seguridad Pública Municipal y Seguridad Pública del Estado, tomando en cuenta las recomendaciones para prevenir la pandemia del COVID 19.</a:t>
                      </a:r>
                      <a:b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CM/24/090: Las autoridades municipales le darán seguimiento a la implementación de las recomendaciones para prevenir la pandemia del COVID 19, durante la etapa de semáforo amarillo.</a:t>
                      </a:r>
                      <a:b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CM/24/091: La Asociación Ganadera Local, promoverá entre sus agremiados la cultura de la prevención y denuncia del delito.</a:t>
                      </a:r>
                      <a:b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CM/24/092: Se integrará un grupo de </a:t>
                      </a:r>
                      <a:r>
                        <a:rPr lang="es-MX" sz="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whatsapp</a:t>
                      </a: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con los representantes de las corporaciones y autoridades que forman parte de este  consejo, con el fin de mejorar la seguridad pública de este municipio. 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30" marR="573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73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618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1907171"/>
          <a:ext cx="7886700" cy="418824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9231861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470453217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2761118967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273938648"/>
                    </a:ext>
                  </a:extLst>
                </a:gridCol>
              </a:tblGrid>
              <a:tr h="41882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JUAREZ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17/03/2021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CM/52/069: Se implementara el plan de contingencias para la prevención y combate de incendios forestales por parte del Director de Protección Civil Municipal en la presente temporada de incendios.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CM/52/070: Se implementara el plan operativo “Semana Santa 2021”, participando en forma coordinada la Dirección de Seguridad Pública Municipal y Seguridad Pública del Estado, tomando en cuenta las recomendaciones para prevenir la pandemia del COVID 19.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CM/52/071: Las autoridades municipales le darán seguimiento a la implementación de las recomendaciones para prevenir la pandemia del COVID 19, durante la etapa de semáforo amarillo.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CM/52/072: Por conducto de la Dirección de Seguridad Pública Municipal y Seguridad Pública del Estado, implementaran un dispositivo de seguridad y vigilancia durante el desarrollo de las Fiestas patronales de las comunidades del Matorral, Palo Seco, la Gavia y Gran general, a celebrarse los días 18, 24, 25 y 29 de marzo respectivamente, tomando en cuenta las recomendaciones para prevenir la pandemia del COVID 19.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CM/52/073: Las autoridades municipales implantaran una campaña para evitar la proliferación de perros callejeros que han ocasionado algunas agresiones a los ciudadanos de la cabecera municipal.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CM/52/074: Por conducto de la Dirección de Seguridad Pública Municipal y Seguridad Pública del Estado, se implementara una campaña para que los motociclistas respeten La Ley de Tránsito del Estado y de esta forma prevenir accidentes de graves consecuencias.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18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2520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937</Words>
  <Application>Microsoft Office PowerPoint</Application>
  <PresentationFormat>Presentación en pantalla (4:3)</PresentationFormat>
  <Paragraphs>104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111</cp:revision>
  <dcterms:created xsi:type="dcterms:W3CDTF">2018-10-26T21:26:18Z</dcterms:created>
  <dcterms:modified xsi:type="dcterms:W3CDTF">2021-04-05T18:54:40Z</dcterms:modified>
</cp:coreProperties>
</file>