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3" r:id="rId3"/>
    <p:sldMasterId id="2147483696" r:id="rId4"/>
    <p:sldMasterId id="2147483714" r:id="rId5"/>
    <p:sldMasterId id="2147483725" r:id="rId6"/>
  </p:sldMasterIdLst>
  <p:notesMasterIdLst>
    <p:notesMasterId r:id="rId19"/>
  </p:notesMasterIdLst>
  <p:sldIdLst>
    <p:sldId id="257" r:id="rId7"/>
    <p:sldId id="258" r:id="rId8"/>
    <p:sldId id="276" r:id="rId9"/>
    <p:sldId id="277" r:id="rId10"/>
    <p:sldId id="278" r:id="rId11"/>
    <p:sldId id="270" r:id="rId12"/>
    <p:sldId id="271" r:id="rId13"/>
    <p:sldId id="272" r:id="rId14"/>
    <p:sldId id="273" r:id="rId15"/>
    <p:sldId id="274" r:id="rId16"/>
    <p:sldId id="275" r:id="rId17"/>
    <p:sldId id="279" r:id="rId1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9AD70-0364-4344-99BA-0F7940F217E0}" type="datetimeFigureOut">
              <a:rPr lang="es-MX" smtClean="0"/>
              <a:t>08/02/2021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0AA99-2926-48F5-ABBB-3DF1F16C3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1414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5861D-1529-4DC0-A187-828FB9328236}" type="slidenum">
              <a:rPr lang="es-MX" smtClean="0">
                <a:solidFill>
                  <a:prstClr val="black"/>
                </a:solidFill>
              </a:rPr>
              <a:pPr/>
              <a:t>6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3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5861D-1529-4DC0-A187-828FB9328236}" type="slidenum">
              <a:rPr lang="es-MX" smtClean="0">
                <a:solidFill>
                  <a:prstClr val="black"/>
                </a:solidFill>
              </a:rPr>
              <a:pPr/>
              <a:t>7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37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5861D-1529-4DC0-A187-828FB9328236}" type="slidenum">
              <a:rPr lang="es-MX" smtClean="0">
                <a:solidFill>
                  <a:prstClr val="black"/>
                </a:solidFill>
              </a:rPr>
              <a:pPr/>
              <a:t>8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37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5861D-1529-4DC0-A187-828FB9328236}" type="slidenum">
              <a:rPr lang="es-MX" smtClean="0">
                <a:solidFill>
                  <a:prstClr val="black"/>
                </a:solidFill>
              </a:rPr>
              <a:pPr/>
              <a:t>9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37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5861D-1529-4DC0-A187-828FB9328236}" type="slidenum">
              <a:rPr lang="es-MX" smtClean="0">
                <a:solidFill>
                  <a:prstClr val="black"/>
                </a:solidFill>
              </a:rPr>
              <a:pPr/>
              <a:t>10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37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5861D-1529-4DC0-A187-828FB9328236}" type="slidenum">
              <a:rPr lang="es-MX" smtClean="0">
                <a:solidFill>
                  <a:prstClr val="black"/>
                </a:solidFill>
              </a:rPr>
              <a:pPr/>
              <a:t>11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3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 sz="4000">
                <a:solidFill>
                  <a:srgbClr val="003A9E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>
              <a:buNone/>
              <a:defRPr b="1" cap="none" spc="15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914297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7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692697"/>
            <a:ext cx="7704856" cy="94096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855367"/>
            <a:ext cx="7704856" cy="4525963"/>
          </a:xfrm>
        </p:spPr>
        <p:txBody>
          <a:bodyPr/>
          <a:lstStyle>
            <a:lvl1pPr marL="342862" indent="-342862">
              <a:buFont typeface="Wingdings 2" pitchFamily="18" charset="2"/>
              <a:buChar char=""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23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  <a:solidFill>
            <a:srgbClr val="FF9933"/>
          </a:solidFill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07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2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3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844827"/>
            <a:ext cx="4040188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3" y="243004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844827"/>
            <a:ext cx="4041775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430041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02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42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865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795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9" y="4800603"/>
            <a:ext cx="684076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43609" y="764706"/>
            <a:ext cx="6840760" cy="3962871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7" indent="0">
              <a:buNone/>
              <a:defRPr sz="2400"/>
            </a:lvl3pPr>
            <a:lvl4pPr marL="1371445" indent="0">
              <a:buNone/>
              <a:defRPr sz="2000"/>
            </a:lvl4pPr>
            <a:lvl5pPr marL="1828594" indent="0">
              <a:buNone/>
              <a:defRPr sz="2000"/>
            </a:lvl5pPr>
            <a:lvl6pPr marL="2285742" indent="0">
              <a:buNone/>
              <a:defRPr sz="2000"/>
            </a:lvl6pPr>
            <a:lvl7pPr marL="2742890" indent="0">
              <a:buNone/>
              <a:defRPr sz="2000"/>
            </a:lvl7pPr>
            <a:lvl8pPr marL="3200038" indent="0">
              <a:buNone/>
              <a:defRPr sz="2000"/>
            </a:lvl8pPr>
            <a:lvl9pPr marL="3657187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43609" y="5445225"/>
            <a:ext cx="6840760" cy="726976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3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48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2" y="548681"/>
            <a:ext cx="2057400" cy="557748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2" y="548681"/>
            <a:ext cx="6019800" cy="557748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454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  <a:solidFill>
            <a:schemeClr val="accent4">
              <a:lumMod val="75000"/>
            </a:schemeClr>
          </a:solidFill>
        </p:spPr>
        <p:txBody>
          <a:bodyPr anchor="ctr"/>
          <a:lstStyle>
            <a:lvl1pPr marL="0" indent="0" algn="l" eaLnBrk="1" latinLnBrk="0" hangingPunct="1">
              <a:buNone/>
              <a:defRPr kumimoji="0" lang="es-ES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 eaLnBrk="1" latinLnBrk="0" hangingPunct="1">
              <a:defRPr kumimoji="0" lang="es-ES" sz="2000">
                <a:solidFill>
                  <a:srgbClr val="FFFFFF"/>
                </a:solidFill>
              </a:defRPr>
            </a:lvl1pPr>
            <a:extLst/>
          </a:lstStyle>
          <a:p>
            <a:fld id="{047E157E-8DCB-4F70-A0AF-5EB586A91DD4}" type="datetime1">
              <a:rPr lang="es-MX"/>
              <a:pPr/>
              <a:t>08/02/2021</a:t>
            </a:fld>
            <a:endParaRPr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endParaRPr>
              <a:solidFill>
                <a:srgbClr val="DEF5FA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>
                <a:solidFill>
                  <a:srgbClr val="DEF5FA"/>
                </a:solidFill>
              </a:rPr>
              <a:pPr/>
              <a:t>‹Nº›</a:t>
            </a:fld>
            <a:endParaRPr>
              <a:solidFill>
                <a:srgbClr val="DEF5FA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 anchor="b"/>
          <a:lstStyle>
            <a:lvl1pPr eaLnBrk="1" latinLnBrk="0" hangingPunct="1">
              <a:defRPr kumimoji="0" lang="es-ES" cap="all" baseline="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351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464646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/>
              <a:pPr/>
              <a:t>‹Nº›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65159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1"/>
            <a:ext cx="7123113" cy="1673225"/>
          </a:xfrm>
        </p:spPr>
        <p:txBody>
          <a:bodyPr anchor="t"/>
          <a:lstStyle>
            <a:lvl1pPr eaLnBrk="1" latinLnBrk="0" hangingPunct="1">
              <a:buNone/>
              <a:defRPr kumimoji="0" lang="es-ES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600200"/>
            <a:ext cx="7620000" cy="990600"/>
          </a:xfrm>
          <a:solidFill>
            <a:schemeClr val="accent4">
              <a:lumMod val="75000"/>
            </a:schemeClr>
          </a:solidFill>
        </p:spPr>
        <p:txBody>
          <a:bodyPr/>
          <a:lstStyle>
            <a:lvl1pPr algn="l" eaLnBrk="1" latinLnBrk="0" hangingPunct="1">
              <a:buNone/>
              <a:defRPr kumimoji="0" lang="es-ES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s-ES" dirty="0"/>
              <a:t>Haga clic para modificar el estilo de título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295400" cy="701676"/>
          </a:xfrm>
        </p:spPr>
        <p:txBody>
          <a:bodyPr>
            <a:noAutofit/>
          </a:bodyPr>
          <a:lstStyle>
            <a:lvl1pPr eaLnBrk="1" latinLnBrk="0" hangingPunct="1">
              <a:defRPr kumimoji="0" lang="es-ES" sz="2400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/>
              <a:pPr/>
              <a:t>‹Nº›</a:t>
            </a:fld>
            <a:endParaRPr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808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803402"/>
            <a:ext cx="3886200" cy="4358165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803399"/>
            <a:ext cx="3886200" cy="4358167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F82E0A0-C266-4798-8C8F-B9F91E9DA37E}" type="slidenum">
              <a:rPr/>
              <a:pPr/>
              <a:t>‹Nº›</a:t>
            </a:fld>
            <a:endParaRPr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47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7480"/>
            <a:ext cx="8153400" cy="1341120"/>
          </a:xfrm>
        </p:spPr>
        <p:txBody>
          <a:bodyPr anchor="b"/>
          <a:lstStyle>
            <a:lvl1pPr eaLnBrk="1" latinLnBrk="0" hangingPunct="1">
              <a:defRPr kumimoji="0" lang="es-ES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559757"/>
            <a:ext cx="3886200" cy="3505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559757"/>
            <a:ext cx="3886200" cy="3505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F82E0A0-C266-4798-8C8F-B9F91E9DA37E}" type="slidenum">
              <a:rPr/>
              <a:pPr/>
              <a:t>‹Nº›</a:t>
            </a:fld>
            <a:endParaRPr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>
              <a:solidFill>
                <a:srgbClr val="464646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816383"/>
            <a:ext cx="3886200" cy="707136"/>
          </a:xfrm>
          <a:solidFill>
            <a:schemeClr val="accent3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816383"/>
            <a:ext cx="3886200" cy="707136"/>
          </a:xfrm>
          <a:solidFill>
            <a:schemeClr val="accent4">
              <a:lumMod val="75000"/>
            </a:schemeClr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45369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32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>
                <a:solidFill>
                  <a:srgbClr val="464646"/>
                </a:solidFill>
              </a:rPr>
              <a:pPr/>
              <a:t>‹Nº›</a:t>
            </a:fld>
            <a:endParaRPr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3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</p:spPr>
        <p:txBody>
          <a:bodyPr anchor="b"/>
          <a:lstStyle>
            <a:lvl1pPr algn="l" eaLnBrk="1" latinLnBrk="0" hangingPunct="1">
              <a:buNone/>
              <a:defRPr kumimoji="0" lang="es-ES" sz="4200" b="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/>
              <a:pPr/>
              <a:t>‹Nº›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1600200" cy="4165600"/>
          </a:xfrm>
          <a:solidFill>
            <a:schemeClr val="accent3"/>
          </a:solidFill>
          <a:ln w="50800" cap="sq" cmpd="dbl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es-ES" sz="1800"/>
            </a:lvl1pPr>
            <a:lvl2pPr eaLnBrk="1" latinLnBrk="0" hangingPunct="1">
              <a:buNone/>
              <a:defRPr kumimoji="0" lang="es-ES" sz="1200"/>
            </a:lvl2pPr>
            <a:lvl3pPr eaLnBrk="1" latinLnBrk="0" hangingPunct="1">
              <a:buNone/>
              <a:defRPr kumimoji="0" lang="es-ES" sz="1000"/>
            </a:lvl3pPr>
            <a:lvl4pPr eaLnBrk="1" latinLnBrk="0" hangingPunct="1">
              <a:buNone/>
              <a:defRPr kumimoji="0" lang="es-ES" sz="900"/>
            </a:lvl4pPr>
            <a:lvl5pPr eaLnBrk="1" latinLnBrk="0" hangingPunct="1"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905000"/>
            <a:ext cx="6400800" cy="4267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11942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4559808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es-ES"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es-ES" sz="1700"/>
            </a:lvl1pPr>
            <a:lvl2pPr eaLnBrk="1" latinLnBrk="0" hangingPunct="1">
              <a:buFontTx/>
              <a:buNone/>
              <a:defRPr kumimoji="0" lang="es-ES" sz="1200"/>
            </a:lvl2pPr>
            <a:lvl3pPr eaLnBrk="1" latinLnBrk="0" hangingPunct="1">
              <a:buFontTx/>
              <a:buNone/>
              <a:defRPr kumimoji="0" lang="es-ES" sz="1000"/>
            </a:lvl3pPr>
            <a:lvl4pPr eaLnBrk="1" latinLnBrk="0" hangingPunct="1">
              <a:buFontTx/>
              <a:buNone/>
              <a:defRPr kumimoji="0" lang="es-ES" sz="900"/>
            </a:lvl4pPr>
            <a:lvl5pPr eaLnBrk="1" latinLnBrk="0" hangingPunct="1">
              <a:buFontTx/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635981"/>
            <a:ext cx="1463040" cy="713232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89520" cy="7132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4677139"/>
            <a:ext cx="7315200" cy="609600"/>
          </a:xfrm>
        </p:spPr>
        <p:txBody>
          <a:bodyPr anchor="ctr"/>
          <a:lstStyle>
            <a:lvl1pPr algn="l" eaLnBrk="1" latinLnBrk="0" hangingPunct="1">
              <a:buNone/>
              <a:defRPr kumimoji="0" lang="es-ES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es-ES" dirty="0" smtClean="0"/>
              <a:t>Haga clic para modificar el estilo de título del patrón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1519088" y="-27384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4606EA6-EFEA-4C30-9264-4F9291A5780D}" type="datetime1">
              <a:rPr lang="es-MX">
                <a:solidFill>
                  <a:srgbClr val="DEF5FA"/>
                </a:solidFill>
              </a:rPr>
              <a:pPr/>
              <a:t>08/02/2021</a:t>
            </a:fld>
            <a:endParaRPr>
              <a:solidFill>
                <a:srgbClr val="DEF5FA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rtlCol="0"/>
          <a:lstStyle>
            <a:lvl1pPr eaLnBrk="1" latinLnBrk="0" hangingPunct="1">
              <a:defRPr kumimoji="0" lang="es-ES" sz="2800"/>
            </a:lvl1pPr>
            <a:extLst/>
          </a:lstStyle>
          <a:p>
            <a:fld id="{8F82E0A0-C266-4798-8C8F-B9F91E9DA37E}" type="slidenum">
              <a:rPr/>
              <a:pPr/>
              <a:t>‹Nº›</a:t>
            </a:fld>
            <a:endParaRPr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endParaRPr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69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 sz="4000">
                <a:solidFill>
                  <a:srgbClr val="003A9E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>
              <a:buNone/>
              <a:defRPr b="1" cap="none" spc="15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914297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2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692697"/>
            <a:ext cx="7704856" cy="94096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855367"/>
            <a:ext cx="7704856" cy="4525963"/>
          </a:xfrm>
        </p:spPr>
        <p:txBody>
          <a:bodyPr/>
          <a:lstStyle>
            <a:lvl1pPr marL="342862" indent="-342862">
              <a:buFont typeface="Wingdings 2" pitchFamily="18" charset="2"/>
              <a:buChar char=""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66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  <a:solidFill>
            <a:srgbClr val="FF9933"/>
          </a:solidFill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690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2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216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844827"/>
            <a:ext cx="4040188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3" y="243004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844827"/>
            <a:ext cx="4041775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430041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05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72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45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06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9" y="4800603"/>
            <a:ext cx="684076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43609" y="764706"/>
            <a:ext cx="6840760" cy="3962871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7" indent="0">
              <a:buNone/>
              <a:defRPr sz="2400"/>
            </a:lvl3pPr>
            <a:lvl4pPr marL="1371445" indent="0">
              <a:buNone/>
              <a:defRPr sz="2000"/>
            </a:lvl4pPr>
            <a:lvl5pPr marL="1828594" indent="0">
              <a:buNone/>
              <a:defRPr sz="2000"/>
            </a:lvl5pPr>
            <a:lvl6pPr marL="2285742" indent="0">
              <a:buNone/>
              <a:defRPr sz="2000"/>
            </a:lvl6pPr>
            <a:lvl7pPr marL="2742890" indent="0">
              <a:buNone/>
              <a:defRPr sz="2000"/>
            </a:lvl7pPr>
            <a:lvl8pPr marL="3200038" indent="0">
              <a:buNone/>
              <a:defRPr sz="2000"/>
            </a:lvl8pPr>
            <a:lvl9pPr marL="3657187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43609" y="5445225"/>
            <a:ext cx="6840760" cy="726976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19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6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2" y="548681"/>
            <a:ext cx="2057400" cy="557748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2" y="548681"/>
            <a:ext cx="6019800" cy="557748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03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677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 sz="4000">
                <a:solidFill>
                  <a:srgbClr val="003A9E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>
              <a:buNone/>
              <a:defRPr b="1" cap="none" spc="15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461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692697"/>
            <a:ext cx="7704856" cy="94096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855367"/>
            <a:ext cx="7704856" cy="4525963"/>
          </a:xfrm>
        </p:spPr>
        <p:txBody>
          <a:bodyPr/>
          <a:lstStyle>
            <a:lvl1pPr marL="342862" indent="-342862">
              <a:buFont typeface="Wingdings 2" pitchFamily="18" charset="2"/>
              <a:buChar char=""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51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  <a:solidFill>
            <a:srgbClr val="FF9933"/>
          </a:solidFill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44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2" y="178335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994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844827"/>
            <a:ext cx="4040188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3" y="243004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844827"/>
            <a:ext cx="4041775" cy="47406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F9933"/>
                </a:solidFill>
              </a:defRPr>
            </a:lvl1pPr>
            <a:lvl2pPr marL="457148" indent="0">
              <a:buNone/>
              <a:defRPr sz="2000" b="1"/>
            </a:lvl2pPr>
            <a:lvl3pPr marL="914297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4" indent="0">
              <a:buNone/>
              <a:defRPr sz="1600" b="1"/>
            </a:lvl5pPr>
            <a:lvl6pPr marL="2285742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8" indent="0">
              <a:buNone/>
              <a:defRPr sz="1600" b="1"/>
            </a:lvl8pPr>
            <a:lvl9pPr marL="3657187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430041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943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15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69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074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9" y="4800603"/>
            <a:ext cx="684076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43609" y="764706"/>
            <a:ext cx="6840760" cy="3962871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7" indent="0">
              <a:buNone/>
              <a:defRPr sz="2400"/>
            </a:lvl3pPr>
            <a:lvl4pPr marL="1371445" indent="0">
              <a:buNone/>
              <a:defRPr sz="2000"/>
            </a:lvl4pPr>
            <a:lvl5pPr marL="1828594" indent="0">
              <a:buNone/>
              <a:defRPr sz="2000"/>
            </a:lvl5pPr>
            <a:lvl6pPr marL="2285742" indent="0">
              <a:buNone/>
              <a:defRPr sz="2000"/>
            </a:lvl6pPr>
            <a:lvl7pPr marL="2742890" indent="0">
              <a:buNone/>
              <a:defRPr sz="2000"/>
            </a:lvl7pPr>
            <a:lvl8pPr marL="3200038" indent="0">
              <a:buNone/>
              <a:defRPr sz="2000"/>
            </a:lvl8pPr>
            <a:lvl9pPr marL="3657187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43609" y="5445225"/>
            <a:ext cx="6840760" cy="726976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7" indent="0">
              <a:buNone/>
              <a:defRPr sz="1000"/>
            </a:lvl3pPr>
            <a:lvl4pPr marL="1371445" indent="0">
              <a:buNone/>
              <a:defRPr sz="900"/>
            </a:lvl4pPr>
            <a:lvl5pPr marL="1828594" indent="0">
              <a:buNone/>
              <a:defRPr sz="900"/>
            </a:lvl5pPr>
            <a:lvl6pPr marL="2285742" indent="0">
              <a:buNone/>
              <a:defRPr sz="900"/>
            </a:lvl6pPr>
            <a:lvl7pPr marL="2742890" indent="0">
              <a:buNone/>
              <a:defRPr sz="900"/>
            </a:lvl7pPr>
            <a:lvl8pPr marL="3200038" indent="0">
              <a:buNone/>
              <a:defRPr sz="900"/>
            </a:lvl8pPr>
            <a:lvl9pPr marL="3657187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79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62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2" y="548681"/>
            <a:ext cx="2057400" cy="557748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2" y="548681"/>
            <a:ext cx="6019800" cy="557748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297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757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28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s-MX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A784F-0D29-429E-8257-644609B125F6}" type="slidenum"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98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 preferRelativeResize="0"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8" r="22472"/>
          <a:stretch/>
        </p:blipFill>
        <p:spPr>
          <a:xfrm>
            <a:off x="-8612" y="4100770"/>
            <a:ext cx="1154034" cy="138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0" r="24840"/>
          <a:stretch/>
        </p:blipFill>
        <p:spPr>
          <a:xfrm>
            <a:off x="8341456" y="2756940"/>
            <a:ext cx="792591" cy="138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1375225" y="5271200"/>
            <a:ext cx="1990500" cy="109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360"/>
              </a:spcBef>
              <a:buSzPct val="100000"/>
              <a:buNone/>
              <a:defRPr sz="1400"/>
            </a:lvl1pPr>
          </a:lstStyle>
          <a:p>
            <a:endParaRPr/>
          </a:p>
        </p:txBody>
      </p:sp>
      <p:pic>
        <p:nvPicPr>
          <p:cNvPr id="171" name="Shape 171"/>
          <p:cNvPicPr preferRelativeResize="0"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2" r="61192"/>
          <a:stretch/>
        </p:blipFill>
        <p:spPr>
          <a:xfrm>
            <a:off x="8112534" y="-10652"/>
            <a:ext cx="1042232" cy="138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/>
          <p:nvPr/>
        </p:nvSpPr>
        <p:spPr>
          <a:xfrm>
            <a:off x="8114592" y="1373354"/>
            <a:ext cx="1037699" cy="1383599"/>
          </a:xfrm>
          <a:prstGeom prst="rect">
            <a:avLst/>
          </a:prstGeom>
          <a:solidFill>
            <a:srgbClr val="FFA66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7078366" y="2"/>
            <a:ext cx="1037699" cy="1383599"/>
          </a:xfrm>
          <a:prstGeom prst="rect">
            <a:avLst/>
          </a:prstGeom>
          <a:solidFill>
            <a:srgbClr val="003A9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7078376" y="1373341"/>
            <a:ext cx="1037699" cy="1383599"/>
          </a:xfrm>
          <a:prstGeom prst="rect">
            <a:avLst/>
          </a:prstGeom>
          <a:solidFill>
            <a:srgbClr val="FFCFA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787468" y="5473905"/>
            <a:ext cx="249641" cy="138317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8623697" y="4121933"/>
            <a:ext cx="518700" cy="691600"/>
          </a:xfrm>
          <a:prstGeom prst="rect">
            <a:avLst/>
          </a:prstGeom>
          <a:solidFill>
            <a:srgbClr val="003A9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8623690" y="691987"/>
            <a:ext cx="518700" cy="691600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9" name="Shape 179"/>
          <p:cNvPicPr preferRelativeResize="0"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t="765" r="55910" b="-765"/>
          <a:stretch/>
        </p:blipFill>
        <p:spPr>
          <a:xfrm>
            <a:off x="-2708" y="5480967"/>
            <a:ext cx="1139518" cy="138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Shape 177"/>
          <p:cNvSpPr/>
          <p:nvPr userDrawn="1"/>
        </p:nvSpPr>
        <p:spPr>
          <a:xfrm>
            <a:off x="-2708" y="3409381"/>
            <a:ext cx="518700" cy="691600"/>
          </a:xfrm>
          <a:prstGeom prst="rect">
            <a:avLst/>
          </a:prstGeom>
          <a:solidFill>
            <a:srgbClr val="003A9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Shape 174"/>
          <p:cNvSpPr/>
          <p:nvPr userDrawn="1"/>
        </p:nvSpPr>
        <p:spPr>
          <a:xfrm>
            <a:off x="8106242" y="2756735"/>
            <a:ext cx="233606" cy="1365199"/>
          </a:xfrm>
          <a:prstGeom prst="rect">
            <a:avLst/>
          </a:prstGeom>
          <a:solidFill>
            <a:srgbClr val="FFCFA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2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3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Shape 227"/>
          <p:cNvPicPr preferRelativeResize="0"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3"/>
          <a:stretch/>
        </p:blipFill>
        <p:spPr>
          <a:xfrm>
            <a:off x="8131036" y="2487267"/>
            <a:ext cx="1012966" cy="124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Shape 228"/>
          <p:cNvPicPr preferRelativeResize="0"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" t="2026" r="58693" b="2672"/>
          <a:stretch/>
        </p:blipFill>
        <p:spPr>
          <a:xfrm>
            <a:off x="7275153" y="-1"/>
            <a:ext cx="1871001" cy="249126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Shape 229"/>
          <p:cNvSpPr/>
          <p:nvPr/>
        </p:nvSpPr>
        <p:spPr>
          <a:xfrm>
            <a:off x="6344788" y="17"/>
            <a:ext cx="932999" cy="1243999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7277743" y="2487267"/>
            <a:ext cx="932999" cy="1243999"/>
          </a:xfrm>
          <a:prstGeom prst="rect">
            <a:avLst/>
          </a:prstGeom>
          <a:solidFill>
            <a:srgbClr val="FFA66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-285" y="4991825"/>
            <a:ext cx="932999" cy="1243999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-292" y="6235797"/>
            <a:ext cx="466499" cy="621998"/>
          </a:xfrm>
          <a:prstGeom prst="rect">
            <a:avLst/>
          </a:prstGeom>
          <a:solidFill>
            <a:srgbClr val="003A9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-300" y="4991823"/>
            <a:ext cx="466499" cy="621998"/>
          </a:xfrm>
          <a:prstGeom prst="rect">
            <a:avLst/>
          </a:prstGeom>
          <a:solidFill>
            <a:srgbClr val="FFE4D1">
              <a:alpha val="4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8677503" y="3731987"/>
            <a:ext cx="466499" cy="621998"/>
          </a:xfrm>
          <a:prstGeom prst="rect">
            <a:avLst/>
          </a:prstGeom>
          <a:solidFill>
            <a:srgbClr val="FFCFA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7277743" y="1"/>
            <a:ext cx="466499" cy="621998"/>
          </a:xfrm>
          <a:prstGeom prst="rect">
            <a:avLst/>
          </a:prstGeom>
          <a:solidFill>
            <a:srgbClr val="7198A9">
              <a:alpha val="4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379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4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Shape 245"/>
          <p:cNvPicPr preferRelativeResize="0"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879" y="240449"/>
            <a:ext cx="935025" cy="76591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Shape 247"/>
          <p:cNvSpPr/>
          <p:nvPr/>
        </p:nvSpPr>
        <p:spPr>
          <a:xfrm>
            <a:off x="7275209" y="4"/>
            <a:ext cx="935099" cy="1246799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8208900" y="1246715"/>
            <a:ext cx="935099" cy="1246799"/>
          </a:xfrm>
          <a:prstGeom prst="rect">
            <a:avLst/>
          </a:prstGeom>
          <a:solidFill>
            <a:srgbClr val="003A9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4" y="5611298"/>
            <a:ext cx="935099" cy="1246799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935031" y="5611303"/>
            <a:ext cx="467399" cy="6231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1" y="6234825"/>
            <a:ext cx="467399" cy="623198"/>
          </a:xfrm>
          <a:prstGeom prst="rect">
            <a:avLst/>
          </a:prstGeom>
          <a:solidFill>
            <a:srgbClr val="FFA669">
              <a:alpha val="40784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741458" y="1246690"/>
            <a:ext cx="467399" cy="623198"/>
          </a:xfrm>
          <a:prstGeom prst="rect">
            <a:avLst/>
          </a:prstGeom>
          <a:solidFill>
            <a:srgbClr val="FFA66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7689536" y="4133530"/>
            <a:ext cx="410308" cy="497672"/>
          </a:xfrm>
          <a:custGeom>
            <a:avLst/>
            <a:gdLst/>
            <a:ahLst/>
            <a:cxnLst/>
            <a:rect l="0" t="0" r="0" b="0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 flipH="1">
            <a:off x="7385584" y="4070140"/>
            <a:ext cx="273000" cy="331095"/>
          </a:xfrm>
          <a:custGeom>
            <a:avLst/>
            <a:gdLst/>
            <a:ahLst/>
            <a:cxnLst/>
            <a:rect l="0" t="0" r="0" b="0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052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  <a:solidFill>
            <a:schemeClr val="accent4">
              <a:lumMod val="75000"/>
            </a:schemeClr>
          </a:solidFill>
        </p:spPr>
        <p:txBody>
          <a:bodyPr anchor="ctr"/>
          <a:lstStyle>
            <a:lvl1pPr marL="0" indent="0" algn="l" eaLnBrk="1" latinLnBrk="0" hangingPunct="1">
              <a:buNone/>
              <a:defRPr kumimoji="0" lang="es-ES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 eaLnBrk="1" latinLnBrk="0" hangingPunct="1">
              <a:defRPr kumimoji="0" lang="es-ES" sz="2000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7E157E-8DCB-4F70-A0AF-5EB586A91DD4}" type="datetime1"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DEF5FA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 anchor="b"/>
          <a:lstStyle>
            <a:lvl1pPr eaLnBrk="1" latinLnBrk="0" hangingPunct="1">
              <a:defRPr kumimoji="0" lang="es-ES" cap="all" baseline="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47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6304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1"/>
            <a:ext cx="7123113" cy="1673225"/>
          </a:xfrm>
        </p:spPr>
        <p:txBody>
          <a:bodyPr anchor="t"/>
          <a:lstStyle>
            <a:lvl1pPr eaLnBrk="1" latinLnBrk="0" hangingPunct="1">
              <a:buNone/>
              <a:defRPr kumimoji="0" lang="es-ES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600200"/>
            <a:ext cx="7620000" cy="990600"/>
          </a:xfrm>
          <a:solidFill>
            <a:schemeClr val="accent4">
              <a:lumMod val="75000"/>
            </a:schemeClr>
          </a:solidFill>
        </p:spPr>
        <p:txBody>
          <a:bodyPr/>
          <a:lstStyle>
            <a:lvl1pPr algn="l" eaLnBrk="1" latinLnBrk="0" hangingPunct="1">
              <a:buNone/>
              <a:defRPr kumimoji="0" lang="es-ES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s-ES" dirty="0"/>
              <a:t>Haga clic para modificar el estilo de título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CF9F07-3BC7-4570-B054-79111B0A380C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295400" cy="701676"/>
          </a:xfrm>
        </p:spPr>
        <p:txBody>
          <a:bodyPr>
            <a:noAutofit/>
          </a:bodyPr>
          <a:lstStyle>
            <a:lvl1pPr eaLnBrk="1" latinLnBrk="0" hangingPunct="1">
              <a:defRPr kumimoji="0" lang="es-ES" sz="2400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65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803402"/>
            <a:ext cx="3886200" cy="4358165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803399"/>
            <a:ext cx="3886200" cy="4358167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836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7480"/>
            <a:ext cx="8153400" cy="1341120"/>
          </a:xfrm>
        </p:spPr>
        <p:txBody>
          <a:bodyPr anchor="b"/>
          <a:lstStyle>
            <a:lvl1pPr eaLnBrk="1" latinLnBrk="0" hangingPunct="1">
              <a:defRPr kumimoji="0" lang="es-ES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559757"/>
            <a:ext cx="3886200" cy="3505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559757"/>
            <a:ext cx="3886200" cy="3505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816383"/>
            <a:ext cx="3886200" cy="707136"/>
          </a:xfrm>
          <a:solidFill>
            <a:schemeClr val="accent3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816383"/>
            <a:ext cx="3886200" cy="707136"/>
          </a:xfrm>
          <a:solidFill>
            <a:schemeClr val="accent4">
              <a:lumMod val="75000"/>
            </a:schemeClr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31999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FADB5D-B7A0-47E3-AD2D-B1A6F8614213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7CB7D-F184-43C7-B6FD-03D728E1BBFF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36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68126-03FC-49C0-B9B8-2B561CCC3D90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7CB7D-F184-43C7-B6FD-03D728E1BBFF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69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</p:spPr>
        <p:txBody>
          <a:bodyPr anchor="b"/>
          <a:lstStyle>
            <a:lvl1pPr algn="l" eaLnBrk="1" latinLnBrk="0" hangingPunct="1">
              <a:buNone/>
              <a:defRPr kumimoji="0" lang="es-ES" sz="4200" b="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9A8198-4617-485E-9585-4840B69DBBA6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7CB7D-F184-43C7-B6FD-03D728E1BBFF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1600200" cy="4165600"/>
          </a:xfrm>
          <a:solidFill>
            <a:schemeClr val="accent3"/>
          </a:solidFill>
          <a:ln w="50800" cap="sq" cmpd="dbl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es-ES" sz="1800"/>
            </a:lvl1pPr>
            <a:lvl2pPr eaLnBrk="1" latinLnBrk="0" hangingPunct="1">
              <a:buNone/>
              <a:defRPr kumimoji="0" lang="es-ES" sz="1200"/>
            </a:lvl2pPr>
            <a:lvl3pPr eaLnBrk="1" latinLnBrk="0" hangingPunct="1">
              <a:buNone/>
              <a:defRPr kumimoji="0" lang="es-ES" sz="1000"/>
            </a:lvl3pPr>
            <a:lvl4pPr eaLnBrk="1" latinLnBrk="0" hangingPunct="1">
              <a:buNone/>
              <a:defRPr kumimoji="0" lang="es-ES" sz="900"/>
            </a:lvl4pPr>
            <a:lvl5pPr eaLnBrk="1" latinLnBrk="0" hangingPunct="1"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905000"/>
            <a:ext cx="6400800" cy="4267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07352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4559808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es-ES"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es-ES" sz="1700"/>
            </a:lvl1pPr>
            <a:lvl2pPr eaLnBrk="1" latinLnBrk="0" hangingPunct="1">
              <a:buFontTx/>
              <a:buNone/>
              <a:defRPr kumimoji="0" lang="es-ES" sz="1200"/>
            </a:lvl2pPr>
            <a:lvl3pPr eaLnBrk="1" latinLnBrk="0" hangingPunct="1">
              <a:buFontTx/>
              <a:buNone/>
              <a:defRPr kumimoji="0" lang="es-ES" sz="1000"/>
            </a:lvl3pPr>
            <a:lvl4pPr eaLnBrk="1" latinLnBrk="0" hangingPunct="1">
              <a:buFontTx/>
              <a:buNone/>
              <a:defRPr kumimoji="0" lang="es-ES" sz="900"/>
            </a:lvl4pPr>
            <a:lvl5pPr eaLnBrk="1" latinLnBrk="0" hangingPunct="1">
              <a:buFontTx/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635981"/>
            <a:ext cx="1463040" cy="713232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89520" cy="7132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4677139"/>
            <a:ext cx="7315200" cy="609600"/>
          </a:xfrm>
        </p:spPr>
        <p:txBody>
          <a:bodyPr anchor="ctr"/>
          <a:lstStyle>
            <a:lvl1pPr algn="l" eaLnBrk="1" latinLnBrk="0" hangingPunct="1">
              <a:buNone/>
              <a:defRPr kumimoji="0" lang="es-ES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es-ES" dirty="0" smtClean="0"/>
              <a:t>Haga clic para modificar el estilo de título del patrón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1519088" y="-27384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DEF5FA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rtlCol="0"/>
          <a:lstStyle>
            <a:lvl1pPr eaLnBrk="1" latinLnBrk="0" hangingPunct="1">
              <a:defRPr kumimoji="0" lang="es-ES" sz="2800"/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658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1055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  <a:solidFill>
            <a:schemeClr val="accent4">
              <a:lumMod val="75000"/>
            </a:schemeClr>
          </a:solidFill>
        </p:spPr>
        <p:txBody>
          <a:bodyPr anchor="ctr"/>
          <a:lstStyle>
            <a:lvl1pPr marL="0" indent="0" algn="l" eaLnBrk="1" latinLnBrk="0" hangingPunct="1">
              <a:buNone/>
              <a:defRPr kumimoji="0" lang="es-ES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 eaLnBrk="1" latinLnBrk="0" hangingPunct="1">
              <a:defRPr kumimoji="0" lang="es-ES" sz="2000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7E157E-8DCB-4F70-A0AF-5EB586A91DD4}" type="datetime1"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DEF5FA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 anchor="b"/>
          <a:lstStyle>
            <a:lvl1pPr eaLnBrk="1" latinLnBrk="0" hangingPunct="1">
              <a:defRPr kumimoji="0" lang="es-ES" cap="all" baseline="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37721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165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1"/>
            <a:ext cx="7123113" cy="1673225"/>
          </a:xfrm>
        </p:spPr>
        <p:txBody>
          <a:bodyPr anchor="t"/>
          <a:lstStyle>
            <a:lvl1pPr eaLnBrk="1" latinLnBrk="0" hangingPunct="1">
              <a:buNone/>
              <a:defRPr kumimoji="0" lang="es-ES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600200"/>
            <a:ext cx="7620000" cy="990600"/>
          </a:xfrm>
          <a:solidFill>
            <a:schemeClr val="accent4">
              <a:lumMod val="75000"/>
            </a:schemeClr>
          </a:solidFill>
        </p:spPr>
        <p:txBody>
          <a:bodyPr/>
          <a:lstStyle>
            <a:lvl1pPr algn="l" eaLnBrk="1" latinLnBrk="0" hangingPunct="1">
              <a:buNone/>
              <a:defRPr kumimoji="0" lang="es-ES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s-ES" dirty="0"/>
              <a:t>Haga clic para modificar el estilo de título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CF9F07-3BC7-4570-B054-79111B0A380C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295400" cy="701676"/>
          </a:xfrm>
        </p:spPr>
        <p:txBody>
          <a:bodyPr>
            <a:noAutofit/>
          </a:bodyPr>
          <a:lstStyle>
            <a:lvl1pPr eaLnBrk="1" latinLnBrk="0" hangingPunct="1">
              <a:defRPr kumimoji="0" lang="es-ES" sz="2400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03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803402"/>
            <a:ext cx="3886200" cy="4358165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803399"/>
            <a:ext cx="3886200" cy="4358167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599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7480"/>
            <a:ext cx="8153400" cy="1341120"/>
          </a:xfrm>
        </p:spPr>
        <p:txBody>
          <a:bodyPr anchor="b"/>
          <a:lstStyle>
            <a:lvl1pPr eaLnBrk="1" latinLnBrk="0" hangingPunct="1">
              <a:defRPr kumimoji="0" lang="es-ES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559757"/>
            <a:ext cx="3886200" cy="3505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559757"/>
            <a:ext cx="3886200" cy="3505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816383"/>
            <a:ext cx="3886200" cy="707136"/>
          </a:xfrm>
          <a:solidFill>
            <a:schemeClr val="accent3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816383"/>
            <a:ext cx="3886200" cy="707136"/>
          </a:xfrm>
          <a:solidFill>
            <a:schemeClr val="accent4">
              <a:lumMod val="75000"/>
            </a:schemeClr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77821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FADB5D-B7A0-47E3-AD2D-B1A6F8614213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7CB7D-F184-43C7-B6FD-03D728E1BBFF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80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68126-03FC-49C0-B9B8-2B561CCC3D90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7CB7D-F184-43C7-B6FD-03D728E1BBFF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915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</p:spPr>
        <p:txBody>
          <a:bodyPr anchor="b"/>
          <a:lstStyle>
            <a:lvl1pPr algn="l" eaLnBrk="1" latinLnBrk="0" hangingPunct="1">
              <a:buNone/>
              <a:defRPr kumimoji="0" lang="es-ES" sz="4200" b="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9A8198-4617-485E-9585-4840B69DBBA6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7CB7D-F184-43C7-B6FD-03D728E1BBFF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1600200" cy="4165600"/>
          </a:xfrm>
          <a:solidFill>
            <a:schemeClr val="accent3"/>
          </a:solidFill>
          <a:ln w="50800" cap="sq" cmpd="dbl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es-ES" sz="1800"/>
            </a:lvl1pPr>
            <a:lvl2pPr eaLnBrk="1" latinLnBrk="0" hangingPunct="1">
              <a:buNone/>
              <a:defRPr kumimoji="0" lang="es-ES" sz="1200"/>
            </a:lvl2pPr>
            <a:lvl3pPr eaLnBrk="1" latinLnBrk="0" hangingPunct="1">
              <a:buNone/>
              <a:defRPr kumimoji="0" lang="es-ES" sz="1000"/>
            </a:lvl3pPr>
            <a:lvl4pPr eaLnBrk="1" latinLnBrk="0" hangingPunct="1">
              <a:buNone/>
              <a:defRPr kumimoji="0" lang="es-ES" sz="900"/>
            </a:lvl4pPr>
            <a:lvl5pPr eaLnBrk="1" latinLnBrk="0" hangingPunct="1"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905000"/>
            <a:ext cx="6400800" cy="4267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6292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4559808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es-ES"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es-ES" sz="1700"/>
            </a:lvl1pPr>
            <a:lvl2pPr eaLnBrk="1" latinLnBrk="0" hangingPunct="1">
              <a:buFontTx/>
              <a:buNone/>
              <a:defRPr kumimoji="0" lang="es-ES" sz="1200"/>
            </a:lvl2pPr>
            <a:lvl3pPr eaLnBrk="1" latinLnBrk="0" hangingPunct="1">
              <a:buFontTx/>
              <a:buNone/>
              <a:defRPr kumimoji="0" lang="es-ES" sz="1000"/>
            </a:lvl3pPr>
            <a:lvl4pPr eaLnBrk="1" latinLnBrk="0" hangingPunct="1">
              <a:buFontTx/>
              <a:buNone/>
              <a:defRPr kumimoji="0" lang="es-ES" sz="900"/>
            </a:lvl4pPr>
            <a:lvl5pPr eaLnBrk="1" latinLnBrk="0" hangingPunct="1">
              <a:buFontTx/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635981"/>
            <a:ext cx="1463040" cy="713232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89520" cy="7132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4677139"/>
            <a:ext cx="7315200" cy="609600"/>
          </a:xfrm>
        </p:spPr>
        <p:txBody>
          <a:bodyPr anchor="ctr"/>
          <a:lstStyle>
            <a:lvl1pPr algn="l" eaLnBrk="1" latinLnBrk="0" hangingPunct="1">
              <a:buNone/>
              <a:defRPr kumimoji="0" lang="es-ES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es-ES" dirty="0" smtClean="0"/>
              <a:t>Haga clic para modificar el estilo de título del patrón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1519088" y="-27384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DEF5FA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rtlCol="0"/>
          <a:lstStyle>
            <a:lvl1pPr eaLnBrk="1" latinLnBrk="0" hangingPunct="1">
              <a:defRPr kumimoji="0" lang="es-ES" sz="2800"/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145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99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692697"/>
            <a:ext cx="8229600" cy="940966"/>
          </a:xfrm>
          <a:prstGeom prst="rect">
            <a:avLst/>
          </a:prstGeom>
        </p:spPr>
        <p:txBody>
          <a:bodyPr vert="horz" lIns="91430" tIns="45715" rIns="91430" bIns="45715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367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7"/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914297"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7"/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2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7"/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914297"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914297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914297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8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297" rtl="0" eaLnBrk="1" latinLnBrk="0" hangingPunct="1">
        <a:spcBef>
          <a:spcPct val="0"/>
        </a:spcBef>
        <a:buNone/>
        <a:defRPr sz="3400" b="1" kern="1200">
          <a:solidFill>
            <a:srgbClr val="003A9E"/>
          </a:solidFill>
          <a:latin typeface="+mj-lt"/>
          <a:ea typeface="+mj-ea"/>
          <a:cs typeface="+mj-cs"/>
        </a:defRPr>
      </a:lvl1pPr>
    </p:titleStyle>
    <p:bodyStyle>
      <a:lvl1pPr marL="342862" indent="-342862" algn="l" defTabSz="914297" rtl="0" eaLnBrk="1" latinLnBrk="0" hangingPunct="1">
        <a:spcBef>
          <a:spcPct val="20000"/>
        </a:spcBef>
        <a:buClr>
          <a:srgbClr val="003A9E"/>
        </a:buClr>
        <a:buSzPct val="85000"/>
        <a:buFont typeface="Wingdings 3" pitchFamily="18" charset="2"/>
        <a:buChar char="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8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1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9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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7" indent="-228574" algn="l" defTabSz="914297" rtl="0" eaLnBrk="1" latinLnBrk="0" hangingPunct="1">
        <a:spcBef>
          <a:spcPct val="20000"/>
        </a:spcBef>
        <a:buClr>
          <a:srgbClr val="FF9933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6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4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3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61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4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2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803400"/>
            <a:ext cx="8153400" cy="43230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s-MX">
                <a:solidFill>
                  <a:srgbClr val="464646"/>
                </a:solidFill>
              </a:rPr>
              <a:pPr/>
              <a:t>08/02/2021</a:t>
            </a:fld>
            <a:endParaRPr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endParaRPr>
              <a:solidFill>
                <a:srgbClr val="46464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60227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505947"/>
            <a:ext cx="533400" cy="228600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505947"/>
            <a:ext cx="8553450" cy="22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es-ES" sz="1400" b="1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/>
              <a:pPr/>
              <a:t>‹Nº›</a:t>
            </a:fld>
            <a:endParaRPr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</p:spTree>
    <p:extLst>
      <p:ext uri="{BB962C8B-B14F-4D97-AF65-F5344CB8AC3E}">
        <p14:creationId xmlns:p14="http://schemas.microsoft.com/office/powerpoint/2010/main" val="81910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s-ES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es-ES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es-ES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692697"/>
            <a:ext cx="8229600" cy="940966"/>
          </a:xfrm>
          <a:prstGeom prst="rect">
            <a:avLst/>
          </a:prstGeom>
        </p:spPr>
        <p:txBody>
          <a:bodyPr vert="horz" lIns="91430" tIns="45715" rIns="91430" bIns="45715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367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7"/>
            <a:fld id="{9D2E8708-D2A7-43CA-9786-96294452639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914297"/>
              <a:t>08/02/2021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7"/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2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7"/>
            <a:fld id="{0E9BB858-6EA8-499F-9B78-06E0ABF75193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914297"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914297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914297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5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297" rtl="0" eaLnBrk="1" latinLnBrk="0" hangingPunct="1">
        <a:spcBef>
          <a:spcPct val="0"/>
        </a:spcBef>
        <a:buNone/>
        <a:defRPr sz="3400" b="1" kern="1200">
          <a:solidFill>
            <a:srgbClr val="003A9E"/>
          </a:solidFill>
          <a:latin typeface="+mj-lt"/>
          <a:ea typeface="+mj-ea"/>
          <a:cs typeface="+mj-cs"/>
        </a:defRPr>
      </a:lvl1pPr>
    </p:titleStyle>
    <p:bodyStyle>
      <a:lvl1pPr marL="342862" indent="-342862" algn="l" defTabSz="914297" rtl="0" eaLnBrk="1" latinLnBrk="0" hangingPunct="1">
        <a:spcBef>
          <a:spcPct val="20000"/>
        </a:spcBef>
        <a:buClr>
          <a:srgbClr val="003A9E"/>
        </a:buClr>
        <a:buSzPct val="85000"/>
        <a:buFont typeface="Wingdings 3" pitchFamily="18" charset="2"/>
        <a:buChar char="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8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1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9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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7" indent="-228574" algn="l" defTabSz="914297" rtl="0" eaLnBrk="1" latinLnBrk="0" hangingPunct="1">
        <a:spcBef>
          <a:spcPct val="20000"/>
        </a:spcBef>
        <a:buClr>
          <a:srgbClr val="FF9933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6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4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3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61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4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2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692697"/>
            <a:ext cx="8229600" cy="940966"/>
          </a:xfrm>
          <a:prstGeom prst="rect">
            <a:avLst/>
          </a:prstGeom>
        </p:spPr>
        <p:txBody>
          <a:bodyPr vert="horz" lIns="91430" tIns="45715" rIns="91430" bIns="45715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367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E8708-D2A7-43CA-9786-962944526395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2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2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BB858-6EA8-499F-9B78-06E0ABF7519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7812360" y="6165304"/>
            <a:ext cx="1008112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0" marR="0" lvl="0" indent="0" algn="ctr" defTabSz="9142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08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297" rtl="0" eaLnBrk="1" latinLnBrk="0" hangingPunct="1">
        <a:spcBef>
          <a:spcPct val="0"/>
        </a:spcBef>
        <a:buNone/>
        <a:defRPr sz="3400" b="1" kern="1200">
          <a:solidFill>
            <a:srgbClr val="003A9E"/>
          </a:solidFill>
          <a:latin typeface="+mj-lt"/>
          <a:ea typeface="+mj-ea"/>
          <a:cs typeface="+mj-cs"/>
        </a:defRPr>
      </a:lvl1pPr>
    </p:titleStyle>
    <p:bodyStyle>
      <a:lvl1pPr marL="342862" indent="-342862" algn="l" defTabSz="914297" rtl="0" eaLnBrk="1" latinLnBrk="0" hangingPunct="1">
        <a:spcBef>
          <a:spcPct val="20000"/>
        </a:spcBef>
        <a:buClr>
          <a:srgbClr val="003A9E"/>
        </a:buClr>
        <a:buSzPct val="85000"/>
        <a:buFont typeface="Wingdings 3" pitchFamily="18" charset="2"/>
        <a:buChar char="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8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1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9" indent="-228574" algn="l" defTabSz="914297" rtl="0" eaLnBrk="1" latinLnBrk="0" hangingPunct="1">
        <a:spcBef>
          <a:spcPct val="20000"/>
        </a:spcBef>
        <a:buClr>
          <a:srgbClr val="FF9933"/>
        </a:buClr>
        <a:buFont typeface="Wingdings 3" pitchFamily="18" charset="2"/>
        <a:buChar char="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7" indent="-228574" algn="l" defTabSz="914297" rtl="0" eaLnBrk="1" latinLnBrk="0" hangingPunct="1">
        <a:spcBef>
          <a:spcPct val="20000"/>
        </a:spcBef>
        <a:buClr>
          <a:srgbClr val="FF9933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6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4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3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61" indent="-228574" algn="l" defTabSz="91429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4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2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0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8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7" algn="l" defTabSz="9142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803400"/>
            <a:ext cx="8153400" cy="43230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60227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505947"/>
            <a:ext cx="533400" cy="228600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505947"/>
            <a:ext cx="8553450" cy="22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es-ES" sz="1400" b="1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</p:spTree>
    <p:extLst>
      <p:ext uri="{BB962C8B-B14F-4D97-AF65-F5344CB8AC3E}">
        <p14:creationId xmlns:p14="http://schemas.microsoft.com/office/powerpoint/2010/main" val="152243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s-ES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es-ES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es-ES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803400"/>
            <a:ext cx="8153400" cy="43230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06EA6-EFEA-4C30-9264-4F9291A5780D}" type="datetime1"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08/02/2021</a:t>
            </a:fld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60227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505947"/>
            <a:ext cx="533400" cy="228600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505947"/>
            <a:ext cx="8553450" cy="22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es-ES" sz="1400" b="1"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2E0A0-C266-4798-8C8F-B9F91E9DA37E}" type="slidenum"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</p:spTree>
    <p:extLst>
      <p:ext uri="{BB962C8B-B14F-4D97-AF65-F5344CB8AC3E}">
        <p14:creationId xmlns:p14="http://schemas.microsoft.com/office/powerpoint/2010/main" val="247701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s-ES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es-ES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es-ES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slideLayout" Target="../slideLayouts/slideLayout69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6864" cy="2808312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MX" sz="4800" spc="150" dirty="0" smtClean="0">
                <a:ln w="11430"/>
                <a:solidFill>
                  <a:schemeClr val="accent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Programa Operativo Anual</a:t>
            </a:r>
            <a:br>
              <a:rPr lang="es-MX" sz="4800" spc="150" dirty="0" smtClean="0">
                <a:ln w="11430"/>
                <a:solidFill>
                  <a:schemeClr val="accent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s-MX" sz="4800" spc="150" dirty="0" smtClean="0">
                <a:ln w="11430"/>
                <a:solidFill>
                  <a:schemeClr val="accent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2021</a:t>
            </a:r>
            <a:endParaRPr lang="es-MX" sz="3600" spc="150" dirty="0">
              <a:ln w="11430"/>
              <a:solidFill>
                <a:schemeClr val="accent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79"/>
            <a:ext cx="2286221" cy="900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75856" y="1086852"/>
            <a:ext cx="43204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97"/>
            <a:r>
              <a:rPr lang="es-MX" sz="1050" b="1" i="1" dirty="0">
                <a:solidFill>
                  <a:srgbClr val="001B54"/>
                </a:solidFill>
                <a:latin typeface="Century Gothic" panose="020B0502020202020204" pitchFamily="34" charset="0"/>
              </a:rPr>
              <a:t>“Ciencia, Tecnología y Cultura al Servicio del Ser Humano”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395536" y="1196752"/>
            <a:ext cx="2844000" cy="0"/>
          </a:xfrm>
          <a:prstGeom prst="line">
            <a:avLst/>
          </a:prstGeom>
          <a:ln w="44450">
            <a:solidFill>
              <a:srgbClr val="E65F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7308304" y="1196752"/>
            <a:ext cx="1548000" cy="0"/>
          </a:xfrm>
          <a:prstGeom prst="line">
            <a:avLst/>
          </a:prstGeom>
          <a:ln w="44450">
            <a:solidFill>
              <a:srgbClr val="E65F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750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20052" y="0"/>
            <a:ext cx="2928487" cy="2936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s-MX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Misión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054760" y="12723"/>
            <a:ext cx="606098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La Universidad Politécnica de San Luis Potosí, está comprometida con la excelencia en la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formación integral y humana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, y con el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aprendizaje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, el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desarrollo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 y la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aplicación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 del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nuevo conocimiento. </a:t>
            </a:r>
            <a:endParaRPr lang="es-MX" sz="1600" dirty="0">
              <a:solidFill>
                <a:prstClr val="white"/>
              </a:solidFill>
            </a:endParaRP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La Universidad Politécnica une a estudiantes, docentes y personal administrativo para crear una comunidad de la más alta calidad académica basada en un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modelo educativo abierto y flexible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, y comprometida con el progreso social y económico del estado y del país.</a:t>
            </a: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La Misión se promueve mediante la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enseñanza y la guía tutorial 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de los estudiantes, así como a través de la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investigación aplicada 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en áreas estratégicas para la economía moderna, siempre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vinculada</a:t>
            </a:r>
            <a:r>
              <a:rPr lang="es-MX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 con las necesidades de la sociedad y sus sectores productivos.</a:t>
            </a:r>
            <a:endParaRPr lang="es-MX" sz="1600" dirty="0">
              <a:solidFill>
                <a:srgbClr val="000000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084168" y="3573016"/>
            <a:ext cx="3059832" cy="281565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s-MX" sz="3600" dirty="0">
                <a:solidFill>
                  <a:prstClr val="white"/>
                </a:solidFill>
                <a:latin typeface="Corbel" panose="020B0503020204020204" pitchFamily="34" charset="0"/>
              </a:rPr>
              <a:t>                  </a:t>
            </a:r>
            <a:r>
              <a:rPr lang="es-MX" sz="3600" b="1" dirty="0">
                <a:solidFill>
                  <a:prstClr val="white"/>
                </a:solidFill>
                <a:latin typeface="Corbel" panose="020B0503020204020204" pitchFamily="34" charset="0"/>
              </a:rPr>
              <a:t>Visión</a:t>
            </a:r>
          </a:p>
        </p:txBody>
      </p:sp>
      <p:sp>
        <p:nvSpPr>
          <p:cNvPr id="9" name="Recortar rectángulo de esquina diagonal 8"/>
          <p:cNvSpPr/>
          <p:nvPr/>
        </p:nvSpPr>
        <p:spPr>
          <a:xfrm>
            <a:off x="-232881" y="3397827"/>
            <a:ext cx="6628956" cy="3584924"/>
          </a:xfrm>
          <a:prstGeom prst="snip2DiagRect">
            <a:avLst/>
          </a:prstGeom>
          <a:solidFill>
            <a:schemeClr val="accent3">
              <a:lumMod val="20000"/>
              <a:lumOff val="80000"/>
              <a:alpha val="32000"/>
            </a:schemeClr>
          </a:solidFill>
        </p:spPr>
        <p:txBody>
          <a:bodyPr wrap="square" tIns="0" bIns="0">
            <a:spAutoFit/>
          </a:bodyPr>
          <a:lstStyle/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b="1" dirty="0">
                <a:solidFill>
                  <a:srgbClr val="FF6600"/>
                </a:solidFill>
                <a:latin typeface="Calibri"/>
                <a:sym typeface="Wingdings 2" panose="05020102010507070707" pitchFamily="18" charset="2"/>
              </a:rPr>
              <a:t>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sym typeface="Wingdings 2" panose="05020102010507070707" pitchFamily="18" charset="2"/>
              </a:rPr>
              <a:t>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Formar profesionales competentes.</a:t>
            </a: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b="1" dirty="0">
                <a:solidFill>
                  <a:srgbClr val="FF6600"/>
                </a:solidFill>
                <a:latin typeface="Calibri"/>
                <a:sym typeface="Wingdings 2" panose="05020102010507070707" pitchFamily="18" charset="2"/>
              </a:rPr>
              <a:t>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sym typeface="Wingdings 3" panose="05040102010807070707" pitchFamily="18" charset="2"/>
              </a:rPr>
              <a:t>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Espacio de desarrollo intelectual que atrae el mejor talento.</a:t>
            </a: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b="1" dirty="0">
                <a:solidFill>
                  <a:srgbClr val="FF6600"/>
                </a:solidFill>
                <a:latin typeface="Calibri"/>
                <a:sym typeface="Wingdings 2" panose="05020102010507070707" pitchFamily="18" charset="2"/>
              </a:rPr>
              <a:t>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sym typeface="Wingdings 3" panose="05040102010807070707" pitchFamily="18" charset="2"/>
              </a:rPr>
              <a:t>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Aprovecha eficazmente la tecnología para el trabajo académico, manteniéndose a la vanguardia en la incorporación de nuevas tecnologías.</a:t>
            </a: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b="1" dirty="0">
                <a:solidFill>
                  <a:srgbClr val="FF6600"/>
                </a:solidFill>
                <a:latin typeface="Calibri"/>
                <a:sym typeface="Wingdings 2" panose="05020102010507070707" pitchFamily="18" charset="2"/>
              </a:rPr>
              <a:t>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sym typeface="Wingdings 2" panose="05020102010507070707" pitchFamily="18" charset="2"/>
              </a:rPr>
              <a:t>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La Universidad desarrolla actividades estratégicas en el campo de la innovación tecnológica… ofreciendo servicios de capacitación, consultoría y desarrollo tecnológico de alto nivel al sector empresarial. Forma parte de redes de colaboración académica.</a:t>
            </a:r>
          </a:p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b="1" dirty="0">
                <a:solidFill>
                  <a:srgbClr val="FF6600"/>
                </a:solidFill>
                <a:latin typeface="Calibri"/>
                <a:sym typeface="Wingdings 2" panose="05020102010507070707" pitchFamily="18" charset="2"/>
              </a:rPr>
              <a:t>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sym typeface="Wingdings 2" panose="05020102010507070707" pitchFamily="18" charset="2"/>
              </a:rPr>
              <a:t> </a:t>
            </a:r>
            <a:r>
              <a:rPr lang="es-MX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rPr>
              <a:t>Intensa vida académica y cultural, que abre sus puertas cotidianamente a la sociedad para compartir y difundir con ella sus trabajos científicos, tecnológicos y culturales.</a:t>
            </a:r>
          </a:p>
        </p:txBody>
      </p:sp>
      <p:sp>
        <p:nvSpPr>
          <p:cNvPr id="8" name="Shape 247"/>
          <p:cNvSpPr/>
          <p:nvPr/>
        </p:nvSpPr>
        <p:spPr>
          <a:xfrm>
            <a:off x="120053" y="-27384"/>
            <a:ext cx="1067571" cy="11584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104377" tIns="104377" rIns="104377" bIns="104377" anchor="ctr" anchorCtr="0">
            <a:noAutofit/>
          </a:bodyPr>
          <a:lstStyle/>
          <a:p>
            <a:endParaRPr sz="1598">
              <a:solidFill>
                <a:prstClr val="black"/>
              </a:solidFill>
            </a:endParaRPr>
          </a:p>
        </p:txBody>
      </p:sp>
      <p:sp>
        <p:nvSpPr>
          <p:cNvPr id="13" name="Shape 253"/>
          <p:cNvSpPr/>
          <p:nvPr/>
        </p:nvSpPr>
        <p:spPr>
          <a:xfrm>
            <a:off x="1187624" y="-19387"/>
            <a:ext cx="533614" cy="5790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104377" tIns="104377" rIns="104377" bIns="104377" anchor="ctr" anchorCtr="0">
            <a:noAutofit/>
          </a:bodyPr>
          <a:lstStyle/>
          <a:p>
            <a:endParaRPr sz="1598">
              <a:solidFill>
                <a:prstClr val="black"/>
              </a:solidFill>
            </a:endParaRPr>
          </a:p>
        </p:txBody>
      </p:sp>
      <p:pic>
        <p:nvPicPr>
          <p:cNvPr id="7" name="Shape 245"/>
          <p:cNvPicPr preferRelativeResize="0"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394"/>
            <a:ext cx="1067487" cy="71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247"/>
          <p:cNvSpPr/>
          <p:nvPr/>
        </p:nvSpPr>
        <p:spPr>
          <a:xfrm>
            <a:off x="8035972" y="5221246"/>
            <a:ext cx="1067571" cy="11584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4377" tIns="104377" rIns="104377" bIns="104377" anchor="ctr" anchorCtr="0">
            <a:noAutofit/>
          </a:bodyPr>
          <a:lstStyle/>
          <a:p>
            <a:endParaRPr sz="1598">
              <a:solidFill>
                <a:prstClr val="black"/>
              </a:solidFill>
            </a:endParaRPr>
          </a:p>
        </p:txBody>
      </p:sp>
      <p:sp>
        <p:nvSpPr>
          <p:cNvPr id="16" name="Shape 253"/>
          <p:cNvSpPr/>
          <p:nvPr/>
        </p:nvSpPr>
        <p:spPr>
          <a:xfrm>
            <a:off x="7503230" y="5802273"/>
            <a:ext cx="533614" cy="579055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  <a:ln>
            <a:noFill/>
          </a:ln>
        </p:spPr>
        <p:txBody>
          <a:bodyPr lIns="104377" tIns="104377" rIns="104377" bIns="104377" anchor="ctr" anchorCtr="0">
            <a:noAutofit/>
          </a:bodyPr>
          <a:lstStyle/>
          <a:p>
            <a:endParaRPr sz="1598">
              <a:solidFill>
                <a:prstClr val="black"/>
              </a:solidFill>
            </a:endParaRPr>
          </a:p>
        </p:txBody>
      </p:sp>
      <p:pic>
        <p:nvPicPr>
          <p:cNvPr id="17" name="Shape 245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5589240"/>
            <a:ext cx="945843" cy="360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126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2050"/>
          <p:cNvGrpSpPr/>
          <p:nvPr/>
        </p:nvGrpSpPr>
        <p:grpSpPr>
          <a:xfrm>
            <a:off x="-36148" y="1951805"/>
            <a:ext cx="9144000" cy="777047"/>
            <a:chOff x="0" y="1104900"/>
            <a:chExt cx="9144000" cy="777047"/>
          </a:xfrm>
        </p:grpSpPr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0" y="1104900"/>
              <a:ext cx="9144000" cy="396000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16200000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40" name="Rectangle 7"/>
            <p:cNvSpPr>
              <a:spLocks noChangeArrowheads="1"/>
            </p:cNvSpPr>
            <p:nvPr/>
          </p:nvSpPr>
          <p:spPr bwMode="auto">
            <a:xfrm flipV="1">
              <a:off x="0" y="1385810"/>
              <a:ext cx="9144000" cy="496137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sp>
        <p:nvSpPr>
          <p:cNvPr id="51" name="Freeform 50"/>
          <p:cNvSpPr>
            <a:spLocks noChangeArrowheads="1"/>
          </p:cNvSpPr>
          <p:nvPr/>
        </p:nvSpPr>
        <p:spPr bwMode="auto">
          <a:xfrm>
            <a:off x="389341" y="1082540"/>
            <a:ext cx="1336675" cy="5696438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336675" y="3770313"/>
                  <a:pt x="1336675" y="3770313"/>
                  <a:pt x="1291619" y="3800417"/>
                </a:cubicBezTo>
                <a:cubicBezTo>
                  <a:pt x="1291619" y="3800417"/>
                  <a:pt x="1291619" y="3800417"/>
                  <a:pt x="1171468" y="3875676"/>
                </a:cubicBezTo>
                <a:cubicBezTo>
                  <a:pt x="1171468" y="3875676"/>
                  <a:pt x="1171468" y="3875676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957450" y="4007380"/>
                  <a:pt x="957450" y="4007380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623281" y="4161661"/>
                  <a:pt x="623281" y="4161661"/>
                  <a:pt x="382980" y="4007380"/>
                </a:cubicBezTo>
                <a:cubicBezTo>
                  <a:pt x="371716" y="3999854"/>
                  <a:pt x="352942" y="3988565"/>
                  <a:pt x="334169" y="3981039"/>
                </a:cubicBezTo>
                <a:cubicBezTo>
                  <a:pt x="334169" y="3981039"/>
                  <a:pt x="334169" y="3981039"/>
                  <a:pt x="168962" y="3875676"/>
                </a:cubicBezTo>
                <a:cubicBezTo>
                  <a:pt x="168962" y="3875676"/>
                  <a:pt x="168962" y="3875676"/>
                  <a:pt x="48811" y="3800417"/>
                </a:cubicBezTo>
                <a:cubicBezTo>
                  <a:pt x="48811" y="3800417"/>
                  <a:pt x="48811" y="3800417"/>
                  <a:pt x="0" y="377031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1437476" y="1778769"/>
            <a:ext cx="296863" cy="571500"/>
          </a:xfrm>
          <a:custGeom>
            <a:avLst/>
            <a:gdLst>
              <a:gd name="connsiteX0" fmla="*/ 0 w 296863"/>
              <a:gd name="connsiteY0" fmla="*/ 0 h 571500"/>
              <a:gd name="connsiteX1" fmla="*/ 296863 w 296863"/>
              <a:gd name="connsiteY1" fmla="*/ 172954 h 571500"/>
              <a:gd name="connsiteX2" fmla="*/ 296862 w 296863"/>
              <a:gd name="connsiteY2" fmla="*/ 173037 h 571500"/>
              <a:gd name="connsiteX3" fmla="*/ 50800 w 296863"/>
              <a:gd name="connsiteY3" fmla="*/ 173037 h 571500"/>
              <a:gd name="connsiteX4" fmla="*/ 50800 w 296863"/>
              <a:gd name="connsiteY4" fmla="*/ 571500 h 571500"/>
              <a:gd name="connsiteX5" fmla="*/ 0 w 296863"/>
              <a:gd name="connsiteY5" fmla="*/ 571500 h 571500"/>
              <a:gd name="connsiteX6" fmla="*/ 0 w 296863"/>
              <a:gd name="connsiteY6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863" h="571500">
                <a:moveTo>
                  <a:pt x="0" y="0"/>
                </a:moveTo>
                <a:cubicBezTo>
                  <a:pt x="0" y="0"/>
                  <a:pt x="0" y="0"/>
                  <a:pt x="296863" y="172954"/>
                </a:cubicBezTo>
                <a:lnTo>
                  <a:pt x="296862" y="173037"/>
                </a:lnTo>
                <a:lnTo>
                  <a:pt x="50800" y="173037"/>
                </a:lnTo>
                <a:lnTo>
                  <a:pt x="50800" y="571500"/>
                </a:lnTo>
                <a:lnTo>
                  <a:pt x="0" y="571500"/>
                </a:lnTo>
                <a:cubicBezTo>
                  <a:pt x="0" y="571500"/>
                  <a:pt x="0" y="571500"/>
                  <a:pt x="0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1437476" y="2350269"/>
            <a:ext cx="290472" cy="574675"/>
          </a:xfrm>
          <a:custGeom>
            <a:avLst/>
            <a:gdLst>
              <a:gd name="connsiteX0" fmla="*/ 0 w 290472"/>
              <a:gd name="connsiteY0" fmla="*/ 0 h 574675"/>
              <a:gd name="connsiteX1" fmla="*/ 36711 w 290472"/>
              <a:gd name="connsiteY1" fmla="*/ 0 h 574675"/>
              <a:gd name="connsiteX2" fmla="*/ 50800 w 290472"/>
              <a:gd name="connsiteY2" fmla="*/ 0 h 574675"/>
              <a:gd name="connsiteX3" fmla="*/ 50800 w 290472"/>
              <a:gd name="connsiteY3" fmla="*/ 378584 h 574675"/>
              <a:gd name="connsiteX4" fmla="*/ 290472 w 290472"/>
              <a:gd name="connsiteY4" fmla="*/ 378584 h 574675"/>
              <a:gd name="connsiteX5" fmla="*/ 289923 w 290472"/>
              <a:gd name="connsiteY5" fmla="*/ 443213 h 574675"/>
              <a:gd name="connsiteX6" fmla="*/ 0 w 290472"/>
              <a:gd name="connsiteY6" fmla="*/ 574675 h 574675"/>
              <a:gd name="connsiteX7" fmla="*/ 0 w 290472"/>
              <a:gd name="connsiteY7" fmla="*/ 0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472" h="574675">
                <a:moveTo>
                  <a:pt x="0" y="0"/>
                </a:moveTo>
                <a:cubicBezTo>
                  <a:pt x="0" y="0"/>
                  <a:pt x="0" y="0"/>
                  <a:pt x="36711" y="0"/>
                </a:cubicBezTo>
                <a:lnTo>
                  <a:pt x="50800" y="0"/>
                </a:lnTo>
                <a:lnTo>
                  <a:pt x="50800" y="378584"/>
                </a:lnTo>
                <a:lnTo>
                  <a:pt x="290472" y="378584"/>
                </a:lnTo>
                <a:lnTo>
                  <a:pt x="289923" y="443213"/>
                </a:lnTo>
                <a:lnTo>
                  <a:pt x="0" y="574675"/>
                </a:lnTo>
                <a:cubicBezTo>
                  <a:pt x="0" y="574675"/>
                  <a:pt x="0" y="574675"/>
                  <a:pt x="0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-67474" y="1778769"/>
            <a:ext cx="1600200" cy="1146175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62228" y="1822749"/>
            <a:ext cx="340796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1</a:t>
            </a:r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3293205" y="887618"/>
            <a:ext cx="1112643" cy="4196059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7" name="Freeform 6"/>
          <p:cNvSpPr>
            <a:spLocks/>
          </p:cNvSpPr>
          <p:nvPr/>
        </p:nvSpPr>
        <p:spPr bwMode="auto">
          <a:xfrm>
            <a:off x="3167700" y="1770328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691861" y="1814309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3</a:t>
            </a:r>
          </a:p>
        </p:txBody>
      </p:sp>
      <p:sp>
        <p:nvSpPr>
          <p:cNvPr id="52" name="Freeform 51"/>
          <p:cNvSpPr>
            <a:spLocks noChangeArrowheads="1"/>
          </p:cNvSpPr>
          <p:nvPr/>
        </p:nvSpPr>
        <p:spPr bwMode="auto">
          <a:xfrm>
            <a:off x="7344164" y="1090978"/>
            <a:ext cx="1606847" cy="5672429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291619" y="3800417"/>
                  <a:pt x="1291619" y="3800417"/>
                  <a:pt x="1291619" y="3800417"/>
                </a:cubicBezTo>
                <a:cubicBezTo>
                  <a:pt x="1171468" y="3875676"/>
                  <a:pt x="1171468" y="3875676"/>
                  <a:pt x="1171468" y="3875676"/>
                </a:cubicBezTo>
                <a:cubicBezTo>
                  <a:pt x="1002506" y="3981039"/>
                  <a:pt x="1002506" y="3981039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717149" y="4161661"/>
                  <a:pt x="717149" y="4161661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382980" y="4007380"/>
                  <a:pt x="382980" y="4007380"/>
                  <a:pt x="382980" y="4007380"/>
                </a:cubicBezTo>
                <a:cubicBezTo>
                  <a:pt x="371716" y="3999854"/>
                  <a:pt x="352943" y="3988565"/>
                  <a:pt x="334169" y="3981039"/>
                </a:cubicBezTo>
                <a:cubicBezTo>
                  <a:pt x="168962" y="3875676"/>
                  <a:pt x="168962" y="3875676"/>
                  <a:pt x="168962" y="3875676"/>
                </a:cubicBezTo>
                <a:cubicBezTo>
                  <a:pt x="48811" y="3800417"/>
                  <a:pt x="48811" y="3800417"/>
                  <a:pt x="48811" y="3800417"/>
                </a:cubicBezTo>
                <a:cubicBezTo>
                  <a:pt x="0" y="3770313"/>
                  <a:pt x="0" y="3770313"/>
                  <a:pt x="0" y="377031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7344139" y="1778768"/>
            <a:ext cx="296863" cy="571500"/>
          </a:xfrm>
          <a:custGeom>
            <a:avLst/>
            <a:gdLst>
              <a:gd name="connsiteX0" fmla="*/ 296863 w 296863"/>
              <a:gd name="connsiteY0" fmla="*/ 0 h 571500"/>
              <a:gd name="connsiteX1" fmla="*/ 296863 w 296863"/>
              <a:gd name="connsiteY1" fmla="*/ 571500 h 571500"/>
              <a:gd name="connsiteX2" fmla="*/ 242888 w 296863"/>
              <a:gd name="connsiteY2" fmla="*/ 571500 h 571500"/>
              <a:gd name="connsiteX3" fmla="*/ 242888 w 296863"/>
              <a:gd name="connsiteY3" fmla="*/ 173037 h 571500"/>
              <a:gd name="connsiteX4" fmla="*/ 0 w 296863"/>
              <a:gd name="connsiteY4" fmla="*/ 173037 h 571500"/>
              <a:gd name="connsiteX5" fmla="*/ 0 w 296863"/>
              <a:gd name="connsiteY5" fmla="*/ 172954 h 571500"/>
              <a:gd name="connsiteX6" fmla="*/ 296863 w 296863"/>
              <a:gd name="connsiteY6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863" h="571500">
                <a:moveTo>
                  <a:pt x="296863" y="0"/>
                </a:moveTo>
                <a:cubicBezTo>
                  <a:pt x="296863" y="571500"/>
                  <a:pt x="296863" y="571500"/>
                  <a:pt x="296863" y="571500"/>
                </a:cubicBezTo>
                <a:lnTo>
                  <a:pt x="242888" y="571500"/>
                </a:lnTo>
                <a:lnTo>
                  <a:pt x="242888" y="173037"/>
                </a:lnTo>
                <a:lnTo>
                  <a:pt x="0" y="173037"/>
                </a:lnTo>
                <a:lnTo>
                  <a:pt x="0" y="172954"/>
                </a:lnTo>
                <a:cubicBezTo>
                  <a:pt x="296863" y="0"/>
                  <a:pt x="296863" y="0"/>
                  <a:pt x="296863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7347349" y="2350268"/>
            <a:ext cx="293653" cy="574675"/>
          </a:xfrm>
          <a:custGeom>
            <a:avLst/>
            <a:gdLst>
              <a:gd name="connsiteX0" fmla="*/ 239678 w 293653"/>
              <a:gd name="connsiteY0" fmla="*/ 0 h 574675"/>
              <a:gd name="connsiteX1" fmla="*/ 257015 w 293653"/>
              <a:gd name="connsiteY1" fmla="*/ 0 h 574675"/>
              <a:gd name="connsiteX2" fmla="*/ 293653 w 293653"/>
              <a:gd name="connsiteY2" fmla="*/ 0 h 574675"/>
              <a:gd name="connsiteX3" fmla="*/ 293653 w 293653"/>
              <a:gd name="connsiteY3" fmla="*/ 574675 h 574675"/>
              <a:gd name="connsiteX4" fmla="*/ 4306 w 293653"/>
              <a:gd name="connsiteY4" fmla="*/ 443213 h 574675"/>
              <a:gd name="connsiteX5" fmla="*/ 548 w 293653"/>
              <a:gd name="connsiteY5" fmla="*/ 443213 h 574675"/>
              <a:gd name="connsiteX6" fmla="*/ 0 w 293653"/>
              <a:gd name="connsiteY6" fmla="*/ 378584 h 574675"/>
              <a:gd name="connsiteX7" fmla="*/ 239678 w 293653"/>
              <a:gd name="connsiteY7" fmla="*/ 378584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653" h="574675">
                <a:moveTo>
                  <a:pt x="239678" y="0"/>
                </a:moveTo>
                <a:lnTo>
                  <a:pt x="257015" y="0"/>
                </a:lnTo>
                <a:cubicBezTo>
                  <a:pt x="293653" y="0"/>
                  <a:pt x="293653" y="0"/>
                  <a:pt x="293653" y="0"/>
                </a:cubicBezTo>
                <a:cubicBezTo>
                  <a:pt x="293653" y="574675"/>
                  <a:pt x="293653" y="574675"/>
                  <a:pt x="293653" y="574675"/>
                </a:cubicBezTo>
                <a:lnTo>
                  <a:pt x="4306" y="443213"/>
                </a:lnTo>
                <a:cubicBezTo>
                  <a:pt x="548" y="443213"/>
                  <a:pt x="548" y="443213"/>
                  <a:pt x="548" y="443213"/>
                </a:cubicBezTo>
                <a:lnTo>
                  <a:pt x="0" y="378584"/>
                </a:lnTo>
                <a:lnTo>
                  <a:pt x="239678" y="37858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7544164" y="1778768"/>
            <a:ext cx="1600200" cy="1146175"/>
          </a:xfrm>
          <a:custGeom>
            <a:avLst/>
            <a:gdLst>
              <a:gd name="T0" fmla="*/ 0 w 426"/>
              <a:gd name="T1" fmla="*/ 282 h 305"/>
              <a:gd name="T2" fmla="*/ 23 w 426"/>
              <a:gd name="T3" fmla="*/ 305 h 305"/>
              <a:gd name="T4" fmla="*/ 404 w 426"/>
              <a:gd name="T5" fmla="*/ 305 h 305"/>
              <a:gd name="T6" fmla="*/ 426 w 426"/>
              <a:gd name="T7" fmla="*/ 282 h 305"/>
              <a:gd name="T8" fmla="*/ 426 w 426"/>
              <a:gd name="T9" fmla="*/ 22 h 305"/>
              <a:gd name="T10" fmla="*/ 404 w 426"/>
              <a:gd name="T11" fmla="*/ 0 h 305"/>
              <a:gd name="T12" fmla="*/ 23 w 426"/>
              <a:gd name="T13" fmla="*/ 0 h 305"/>
              <a:gd name="T14" fmla="*/ 0 w 426"/>
              <a:gd name="T15" fmla="*/ 22 h 305"/>
              <a:gd name="T16" fmla="*/ 0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0" y="282"/>
                </a:moveTo>
                <a:cubicBezTo>
                  <a:pt x="0" y="295"/>
                  <a:pt x="11" y="305"/>
                  <a:pt x="23" y="305"/>
                </a:cubicBezTo>
                <a:cubicBezTo>
                  <a:pt x="404" y="305"/>
                  <a:pt x="404" y="305"/>
                  <a:pt x="404" y="305"/>
                </a:cubicBezTo>
                <a:cubicBezTo>
                  <a:pt x="416" y="305"/>
                  <a:pt x="426" y="295"/>
                  <a:pt x="426" y="282"/>
                </a:cubicBezTo>
                <a:cubicBezTo>
                  <a:pt x="426" y="22"/>
                  <a:pt x="426" y="22"/>
                  <a:pt x="426" y="22"/>
                </a:cubicBezTo>
                <a:cubicBezTo>
                  <a:pt x="426" y="10"/>
                  <a:pt x="416" y="0"/>
                  <a:pt x="40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1" y="0"/>
                  <a:pt x="0" y="10"/>
                  <a:pt x="0" y="22"/>
                </a:cubicBezTo>
                <a:lnTo>
                  <a:pt x="0" y="282"/>
                </a:ln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grpSp>
        <p:nvGrpSpPr>
          <p:cNvPr id="151" name="Group 150"/>
          <p:cNvGrpSpPr/>
          <p:nvPr/>
        </p:nvGrpSpPr>
        <p:grpSpPr>
          <a:xfrm>
            <a:off x="8068577" y="1822748"/>
            <a:ext cx="551374" cy="860094"/>
            <a:chOff x="896426" y="1114839"/>
            <a:chExt cx="551374" cy="860094"/>
          </a:xfrm>
        </p:grpSpPr>
        <p:sp>
          <p:nvSpPr>
            <p:cNvPr id="152" name="TextBox 151"/>
            <p:cNvSpPr txBox="1"/>
            <p:nvPr/>
          </p:nvSpPr>
          <p:spPr>
            <a:xfrm>
              <a:off x="1001715" y="1114839"/>
              <a:ext cx="340796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6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896426" y="1790267"/>
              <a:ext cx="551374" cy="184666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sp>
        <p:nvSpPr>
          <p:cNvPr id="79" name="Rectangle 2"/>
          <p:cNvSpPr txBox="1">
            <a:spLocks noChangeArrowheads="1"/>
          </p:cNvSpPr>
          <p:nvPr/>
        </p:nvSpPr>
        <p:spPr bwMode="auto">
          <a:xfrm>
            <a:off x="123741" y="-27384"/>
            <a:ext cx="8751917" cy="6011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Marco Estratégico Institucional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rgbClr val="001B54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93" name="Freeform 52"/>
          <p:cNvSpPr>
            <a:spLocks/>
          </p:cNvSpPr>
          <p:nvPr/>
        </p:nvSpPr>
        <p:spPr bwMode="auto">
          <a:xfrm>
            <a:off x="4644136" y="1090978"/>
            <a:ext cx="1152000" cy="3992699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4" name="Freeform 6"/>
          <p:cNvSpPr>
            <a:spLocks/>
          </p:cNvSpPr>
          <p:nvPr/>
        </p:nvSpPr>
        <p:spPr bwMode="auto">
          <a:xfrm>
            <a:off x="4535852" y="1778766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0" name="TextBox 145"/>
          <p:cNvSpPr txBox="1"/>
          <p:nvPr/>
        </p:nvSpPr>
        <p:spPr>
          <a:xfrm>
            <a:off x="5060013" y="1822747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4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5" name="Freeform 52"/>
          <p:cNvSpPr>
            <a:spLocks/>
          </p:cNvSpPr>
          <p:nvPr/>
        </p:nvSpPr>
        <p:spPr bwMode="auto">
          <a:xfrm>
            <a:off x="1873371" y="1073558"/>
            <a:ext cx="1112643" cy="4010120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6" name="Freeform 6"/>
          <p:cNvSpPr>
            <a:spLocks/>
          </p:cNvSpPr>
          <p:nvPr/>
        </p:nvSpPr>
        <p:spPr bwMode="auto">
          <a:xfrm>
            <a:off x="1763692" y="1761345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15" name="TextBox 145"/>
          <p:cNvSpPr txBox="1"/>
          <p:nvPr/>
        </p:nvSpPr>
        <p:spPr>
          <a:xfrm>
            <a:off x="2287853" y="1805326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2</a:t>
            </a:r>
          </a:p>
        </p:txBody>
      </p:sp>
      <p:sp>
        <p:nvSpPr>
          <p:cNvPr id="120" name="Freeform 53"/>
          <p:cNvSpPr>
            <a:spLocks/>
          </p:cNvSpPr>
          <p:nvPr/>
        </p:nvSpPr>
        <p:spPr bwMode="auto">
          <a:xfrm>
            <a:off x="6013683" y="1073558"/>
            <a:ext cx="1112643" cy="4010120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1" name="Freeform 6"/>
          <p:cNvSpPr>
            <a:spLocks/>
          </p:cNvSpPr>
          <p:nvPr/>
        </p:nvSpPr>
        <p:spPr bwMode="auto">
          <a:xfrm>
            <a:off x="5904004" y="1761345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1" name="TextBox 148"/>
          <p:cNvSpPr txBox="1"/>
          <p:nvPr/>
        </p:nvSpPr>
        <p:spPr>
          <a:xfrm>
            <a:off x="6428165" y="1805326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5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70" name="Rectangle 20"/>
          <p:cNvSpPr/>
          <p:nvPr>
            <p:custDataLst>
              <p:tags r:id="rId1"/>
            </p:custDataLst>
          </p:nvPr>
        </p:nvSpPr>
        <p:spPr>
          <a:xfrm>
            <a:off x="344528" y="3030935"/>
            <a:ext cx="1367741" cy="183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Mantener y fortalecer la pertinencia y calidad de los Programas </a:t>
            </a:r>
            <a:r>
              <a:rPr kumimoji="0" lang="es-MX" sz="18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Educativos</a:t>
            </a:r>
            <a:endParaRPr kumimoji="0" lang="es-MX" sz="18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1" name="Rectangle 20"/>
          <p:cNvSpPr/>
          <p:nvPr>
            <p:custDataLst>
              <p:tags r:id="rId2"/>
            </p:custDataLst>
          </p:nvPr>
        </p:nvSpPr>
        <p:spPr>
          <a:xfrm>
            <a:off x="1746187" y="3030088"/>
            <a:ext cx="136774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Potenciar la innovación </a:t>
            </a: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educativa</a:t>
            </a:r>
            <a:endParaRPr kumimoji="0" lang="es-MX" sz="16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2" name="Rectangle 20"/>
          <p:cNvSpPr/>
          <p:nvPr>
            <p:custDataLst>
              <p:tags r:id="rId3"/>
            </p:custDataLst>
          </p:nvPr>
        </p:nvSpPr>
        <p:spPr>
          <a:xfrm>
            <a:off x="3238000" y="3014298"/>
            <a:ext cx="1184611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Fortalecer la capacidad y </a:t>
            </a:r>
            <a:r>
              <a:rPr kumimoji="0" lang="es-MX" sz="1600" b="1" i="0" u="none" strike="noStrike" kern="1200" cap="none" spc="0" normalizeH="0" baseline="0" noProof="0" dirty="0" err="1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competitivi</a:t>
            </a: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-dad académica</a:t>
            </a:r>
            <a:endParaRPr kumimoji="0" lang="es-MX" sz="16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3" name="Rectangle 20"/>
          <p:cNvSpPr/>
          <p:nvPr>
            <p:custDataLst>
              <p:tags r:id="rId4"/>
            </p:custDataLst>
          </p:nvPr>
        </p:nvSpPr>
        <p:spPr>
          <a:xfrm>
            <a:off x="4604298" y="3012954"/>
            <a:ext cx="1277537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Fortalecer la cooperación académica </a:t>
            </a:r>
            <a:endParaRPr kumimoji="0" lang="es-MX" sz="1600" b="1" i="0" u="none" strike="noStrike" kern="1200" cap="none" spc="0" normalizeH="0" baseline="0" noProof="0" dirty="0" smtClean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y </a:t>
            </a: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la vinculación con el </a:t>
            </a: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entorno</a:t>
            </a:r>
            <a:endParaRPr kumimoji="0" lang="es-MX" sz="16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4" name="Rectangle 20"/>
          <p:cNvSpPr/>
          <p:nvPr>
            <p:custDataLst>
              <p:tags r:id="rId5"/>
            </p:custDataLst>
          </p:nvPr>
        </p:nvSpPr>
        <p:spPr>
          <a:xfrm>
            <a:off x="5925105" y="3018560"/>
            <a:ext cx="120122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Fortalecer la atención y formación integral del estudiante.</a:t>
            </a:r>
          </a:p>
        </p:txBody>
      </p:sp>
      <p:sp>
        <p:nvSpPr>
          <p:cNvPr id="175" name="Rectangle 20"/>
          <p:cNvSpPr/>
          <p:nvPr>
            <p:custDataLst>
              <p:tags r:id="rId6"/>
            </p:custDataLst>
          </p:nvPr>
        </p:nvSpPr>
        <p:spPr>
          <a:xfrm>
            <a:off x="7272156" y="2996952"/>
            <a:ext cx="1678855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Consolidar un sistema de gestión y evaluación institucional basado en el enfoque de calidad,  orientado a la innovación permanente, promoción de la cultura de transparencia y rendición de </a:t>
            </a:r>
            <a:r>
              <a:rPr kumimoji="0" lang="es-MX" sz="12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cuentas</a:t>
            </a:r>
            <a:endParaRPr kumimoji="0" lang="es-MX" sz="12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2" name="Freeform 10"/>
          <p:cNvSpPr>
            <a:spLocks/>
          </p:cNvSpPr>
          <p:nvPr/>
        </p:nvSpPr>
        <p:spPr bwMode="auto">
          <a:xfrm>
            <a:off x="395536" y="5373216"/>
            <a:ext cx="1412260" cy="641036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1.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Pertinencia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63" name="Freeform 10"/>
          <p:cNvSpPr>
            <a:spLocks/>
          </p:cNvSpPr>
          <p:nvPr/>
        </p:nvSpPr>
        <p:spPr bwMode="auto">
          <a:xfrm>
            <a:off x="1857248" y="5373216"/>
            <a:ext cx="1274592" cy="641036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2.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Innovación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Educativa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0" name="Freeform 10"/>
          <p:cNvSpPr>
            <a:spLocks/>
          </p:cNvSpPr>
          <p:nvPr/>
        </p:nvSpPr>
        <p:spPr bwMode="auto">
          <a:xfrm>
            <a:off x="3189537" y="5400600"/>
            <a:ext cx="1490621" cy="761111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3.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Capacidad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y; 4.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Competitividad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Académica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1" name="Freeform 10"/>
          <p:cNvSpPr>
            <a:spLocks/>
          </p:cNvSpPr>
          <p:nvPr/>
        </p:nvSpPr>
        <p:spPr bwMode="auto">
          <a:xfrm>
            <a:off x="3214062" y="6192689"/>
            <a:ext cx="1490621" cy="246179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5.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Investigación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2" name="Freeform 10"/>
          <p:cNvSpPr>
            <a:spLocks/>
          </p:cNvSpPr>
          <p:nvPr/>
        </p:nvSpPr>
        <p:spPr bwMode="auto">
          <a:xfrm>
            <a:off x="4716016" y="5373216"/>
            <a:ext cx="1274592" cy="641036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6.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Vinculación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6033712" y="5444581"/>
            <a:ext cx="1274592" cy="1029555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7.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Atención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y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Formación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Integral del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Estudiante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4" name="Freeform 10"/>
          <p:cNvSpPr>
            <a:spLocks/>
          </p:cNvSpPr>
          <p:nvPr/>
        </p:nvSpPr>
        <p:spPr bwMode="auto">
          <a:xfrm>
            <a:off x="7530466" y="5373216"/>
            <a:ext cx="1274592" cy="995579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8.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Gestión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y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Evaluación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Institucional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5" name="CuadroTexto 74"/>
          <p:cNvSpPr txBox="1"/>
          <p:nvPr/>
        </p:nvSpPr>
        <p:spPr>
          <a:xfrm rot="5400000">
            <a:off x="4475110" y="927406"/>
            <a:ext cx="400110" cy="85716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A8">
                    <a:lumMod val="75000"/>
                  </a:srgbClr>
                </a:solidFill>
                <a:effectLst/>
                <a:uLnTx/>
                <a:uFillTx/>
                <a:latin typeface="Lucida Sans" panose="020B0602040502020204" pitchFamily="34" charset="0"/>
                <a:ea typeface="+mn-ea"/>
                <a:cs typeface="+mn-cs"/>
              </a:rPr>
              <a:t>Ejes de Desarrollo Estratégico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srgbClr val="0038A8">
                  <a:lumMod val="75000"/>
                </a:srgbClr>
              </a:solidFill>
              <a:effectLst/>
              <a:uLnTx/>
              <a:uFillTx/>
              <a:latin typeface="Lucida Sans" panose="020B0602040502020204" pitchFamily="34" charset="0"/>
              <a:ea typeface="+mn-ea"/>
              <a:cs typeface="+mn-cs"/>
            </a:endParaRPr>
          </a:p>
        </p:txBody>
      </p:sp>
      <p:grpSp>
        <p:nvGrpSpPr>
          <p:cNvPr id="76" name="Grupo 75"/>
          <p:cNvGrpSpPr/>
          <p:nvPr/>
        </p:nvGrpSpPr>
        <p:grpSpPr>
          <a:xfrm>
            <a:off x="-15469" y="673532"/>
            <a:ext cx="9144000" cy="523220"/>
            <a:chOff x="0" y="818878"/>
            <a:chExt cx="9144000" cy="523220"/>
          </a:xfrm>
        </p:grpSpPr>
        <p:sp>
          <p:nvSpPr>
            <p:cNvPr id="77" name="Cubo 76"/>
            <p:cNvSpPr/>
            <p:nvPr/>
          </p:nvSpPr>
          <p:spPr>
            <a:xfrm>
              <a:off x="0" y="836712"/>
              <a:ext cx="9144000" cy="432048"/>
            </a:xfrm>
            <a:prstGeom prst="cub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78" name="CuadroTexto 77"/>
            <p:cNvSpPr txBox="1"/>
            <p:nvPr/>
          </p:nvSpPr>
          <p:spPr>
            <a:xfrm>
              <a:off x="3330355" y="818878"/>
              <a:ext cx="35315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Misión y Visión</a:t>
              </a:r>
              <a:endPara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0" name="CuadroTexto 79"/>
          <p:cNvSpPr txBox="1"/>
          <p:nvPr/>
        </p:nvSpPr>
        <p:spPr>
          <a:xfrm rot="5400000">
            <a:off x="4308875" y="-3152151"/>
            <a:ext cx="510778" cy="915947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A8">
                    <a:lumMod val="75000"/>
                  </a:srgbClr>
                </a:solidFill>
                <a:effectLst/>
                <a:uLnTx/>
                <a:uFillTx/>
                <a:latin typeface="Lucida Sans" panose="020B0602040502020204" pitchFamily="34" charset="0"/>
                <a:ea typeface="+mn-ea"/>
                <a:cs typeface="+mn-cs"/>
              </a:rPr>
              <a:t>Objetivos Estratégicos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38A8">
                  <a:lumMod val="75000"/>
                </a:srgbClr>
              </a:solidFill>
              <a:effectLst/>
              <a:uLnTx/>
              <a:uFillTx/>
              <a:latin typeface="Lucida Sans" panose="020B0602040502020204" pitchFamily="34" charset="0"/>
              <a:ea typeface="+mn-ea"/>
              <a:cs typeface="+mn-cs"/>
            </a:endParaRPr>
          </a:p>
        </p:txBody>
      </p:sp>
      <p:sp>
        <p:nvSpPr>
          <p:cNvPr id="86" name="Rectángulo 85"/>
          <p:cNvSpPr/>
          <p:nvPr/>
        </p:nvSpPr>
        <p:spPr>
          <a:xfrm>
            <a:off x="8756" y="6528720"/>
            <a:ext cx="9135244" cy="3457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33">
                    <a:lumMod val="20000"/>
                    <a:lumOff val="80000"/>
                  </a:srgbClr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Ejes Transversales: 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A8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Transparencia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33">
                    <a:lumMod val="20000"/>
                    <a:lumOff val="80000"/>
                  </a:srgbClr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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Calidad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20000"/>
                    <a:lumOff val="80000"/>
                  </a:srgbClr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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Innovación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20000"/>
                    <a:lumOff val="80000"/>
                  </a:srgbClr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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Rendición de Cuentas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20000"/>
                    <a:lumOff val="80000"/>
                  </a:srgbClr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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Valores   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322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2050"/>
          <p:cNvGrpSpPr/>
          <p:nvPr/>
        </p:nvGrpSpPr>
        <p:grpSpPr>
          <a:xfrm>
            <a:off x="-36148" y="2195879"/>
            <a:ext cx="9144000" cy="777047"/>
            <a:chOff x="0" y="1104900"/>
            <a:chExt cx="9144000" cy="777047"/>
          </a:xfrm>
        </p:grpSpPr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0" y="1104900"/>
              <a:ext cx="9144000" cy="396000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16200000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Rectangle 7"/>
            <p:cNvSpPr>
              <a:spLocks noChangeArrowheads="1"/>
            </p:cNvSpPr>
            <p:nvPr/>
          </p:nvSpPr>
          <p:spPr bwMode="auto">
            <a:xfrm flipV="1">
              <a:off x="0" y="1385810"/>
              <a:ext cx="9144000" cy="496137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1" name="Freeform 50"/>
          <p:cNvSpPr>
            <a:spLocks noChangeArrowheads="1"/>
          </p:cNvSpPr>
          <p:nvPr/>
        </p:nvSpPr>
        <p:spPr bwMode="auto">
          <a:xfrm>
            <a:off x="389341" y="1082540"/>
            <a:ext cx="1336675" cy="5688000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336675" y="3770313"/>
                  <a:pt x="1336675" y="3770313"/>
                  <a:pt x="1291619" y="3800417"/>
                </a:cubicBezTo>
                <a:cubicBezTo>
                  <a:pt x="1291619" y="3800417"/>
                  <a:pt x="1291619" y="3800417"/>
                  <a:pt x="1171468" y="3875676"/>
                </a:cubicBezTo>
                <a:cubicBezTo>
                  <a:pt x="1171468" y="3875676"/>
                  <a:pt x="1171468" y="3875676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957450" y="4007380"/>
                  <a:pt x="957450" y="4007380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623281" y="4161661"/>
                  <a:pt x="623281" y="4161661"/>
                  <a:pt x="382980" y="4007380"/>
                </a:cubicBezTo>
                <a:cubicBezTo>
                  <a:pt x="371716" y="3999854"/>
                  <a:pt x="352942" y="3988565"/>
                  <a:pt x="334169" y="3981039"/>
                </a:cubicBezTo>
                <a:cubicBezTo>
                  <a:pt x="334169" y="3981039"/>
                  <a:pt x="334169" y="3981039"/>
                  <a:pt x="168962" y="3875676"/>
                </a:cubicBezTo>
                <a:cubicBezTo>
                  <a:pt x="168962" y="3875676"/>
                  <a:pt x="168962" y="3875676"/>
                  <a:pt x="48811" y="3800417"/>
                </a:cubicBezTo>
                <a:cubicBezTo>
                  <a:pt x="48811" y="3800417"/>
                  <a:pt x="48811" y="3800417"/>
                  <a:pt x="0" y="377031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1437476" y="2022843"/>
            <a:ext cx="296863" cy="571500"/>
          </a:xfrm>
          <a:custGeom>
            <a:avLst/>
            <a:gdLst>
              <a:gd name="connsiteX0" fmla="*/ 0 w 296863"/>
              <a:gd name="connsiteY0" fmla="*/ 0 h 571500"/>
              <a:gd name="connsiteX1" fmla="*/ 296863 w 296863"/>
              <a:gd name="connsiteY1" fmla="*/ 172954 h 571500"/>
              <a:gd name="connsiteX2" fmla="*/ 296862 w 296863"/>
              <a:gd name="connsiteY2" fmla="*/ 173037 h 571500"/>
              <a:gd name="connsiteX3" fmla="*/ 50800 w 296863"/>
              <a:gd name="connsiteY3" fmla="*/ 173037 h 571500"/>
              <a:gd name="connsiteX4" fmla="*/ 50800 w 296863"/>
              <a:gd name="connsiteY4" fmla="*/ 571500 h 571500"/>
              <a:gd name="connsiteX5" fmla="*/ 0 w 296863"/>
              <a:gd name="connsiteY5" fmla="*/ 571500 h 571500"/>
              <a:gd name="connsiteX6" fmla="*/ 0 w 296863"/>
              <a:gd name="connsiteY6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863" h="571500">
                <a:moveTo>
                  <a:pt x="0" y="0"/>
                </a:moveTo>
                <a:cubicBezTo>
                  <a:pt x="0" y="0"/>
                  <a:pt x="0" y="0"/>
                  <a:pt x="296863" y="172954"/>
                </a:cubicBezTo>
                <a:lnTo>
                  <a:pt x="296862" y="173037"/>
                </a:lnTo>
                <a:lnTo>
                  <a:pt x="50800" y="173037"/>
                </a:lnTo>
                <a:lnTo>
                  <a:pt x="50800" y="571500"/>
                </a:lnTo>
                <a:lnTo>
                  <a:pt x="0" y="571500"/>
                </a:lnTo>
                <a:cubicBezTo>
                  <a:pt x="0" y="571500"/>
                  <a:pt x="0" y="571500"/>
                  <a:pt x="0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1437476" y="2594343"/>
            <a:ext cx="290472" cy="574675"/>
          </a:xfrm>
          <a:custGeom>
            <a:avLst/>
            <a:gdLst>
              <a:gd name="connsiteX0" fmla="*/ 0 w 290472"/>
              <a:gd name="connsiteY0" fmla="*/ 0 h 574675"/>
              <a:gd name="connsiteX1" fmla="*/ 36711 w 290472"/>
              <a:gd name="connsiteY1" fmla="*/ 0 h 574675"/>
              <a:gd name="connsiteX2" fmla="*/ 50800 w 290472"/>
              <a:gd name="connsiteY2" fmla="*/ 0 h 574675"/>
              <a:gd name="connsiteX3" fmla="*/ 50800 w 290472"/>
              <a:gd name="connsiteY3" fmla="*/ 378584 h 574675"/>
              <a:gd name="connsiteX4" fmla="*/ 290472 w 290472"/>
              <a:gd name="connsiteY4" fmla="*/ 378584 h 574675"/>
              <a:gd name="connsiteX5" fmla="*/ 289923 w 290472"/>
              <a:gd name="connsiteY5" fmla="*/ 443213 h 574675"/>
              <a:gd name="connsiteX6" fmla="*/ 0 w 290472"/>
              <a:gd name="connsiteY6" fmla="*/ 574675 h 574675"/>
              <a:gd name="connsiteX7" fmla="*/ 0 w 290472"/>
              <a:gd name="connsiteY7" fmla="*/ 0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472" h="574675">
                <a:moveTo>
                  <a:pt x="0" y="0"/>
                </a:moveTo>
                <a:cubicBezTo>
                  <a:pt x="0" y="0"/>
                  <a:pt x="0" y="0"/>
                  <a:pt x="36711" y="0"/>
                </a:cubicBezTo>
                <a:lnTo>
                  <a:pt x="50800" y="0"/>
                </a:lnTo>
                <a:lnTo>
                  <a:pt x="50800" y="378584"/>
                </a:lnTo>
                <a:lnTo>
                  <a:pt x="290472" y="378584"/>
                </a:lnTo>
                <a:lnTo>
                  <a:pt x="289923" y="443213"/>
                </a:lnTo>
                <a:lnTo>
                  <a:pt x="0" y="574675"/>
                </a:lnTo>
                <a:cubicBezTo>
                  <a:pt x="0" y="574675"/>
                  <a:pt x="0" y="574675"/>
                  <a:pt x="0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-67474" y="2022843"/>
            <a:ext cx="1600200" cy="1146175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62228" y="2066823"/>
            <a:ext cx="340796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3277379" y="1082540"/>
            <a:ext cx="1112643" cy="4722724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Freeform 6"/>
          <p:cNvSpPr>
            <a:spLocks/>
          </p:cNvSpPr>
          <p:nvPr/>
        </p:nvSpPr>
        <p:spPr bwMode="auto">
          <a:xfrm>
            <a:off x="3167700" y="2014402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691861" y="2058383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52" name="Freeform 51"/>
          <p:cNvSpPr>
            <a:spLocks noChangeArrowheads="1"/>
          </p:cNvSpPr>
          <p:nvPr/>
        </p:nvSpPr>
        <p:spPr bwMode="auto">
          <a:xfrm>
            <a:off x="7344164" y="1090978"/>
            <a:ext cx="1606847" cy="5688000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291619" y="3800417"/>
                  <a:pt x="1291619" y="3800417"/>
                  <a:pt x="1291619" y="3800417"/>
                </a:cubicBezTo>
                <a:cubicBezTo>
                  <a:pt x="1171468" y="3875676"/>
                  <a:pt x="1171468" y="3875676"/>
                  <a:pt x="1171468" y="3875676"/>
                </a:cubicBezTo>
                <a:cubicBezTo>
                  <a:pt x="1002506" y="3981039"/>
                  <a:pt x="1002506" y="3981039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717149" y="4161661"/>
                  <a:pt x="717149" y="4161661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382980" y="4007380"/>
                  <a:pt x="382980" y="4007380"/>
                  <a:pt x="382980" y="4007380"/>
                </a:cubicBezTo>
                <a:cubicBezTo>
                  <a:pt x="371716" y="3999854"/>
                  <a:pt x="352943" y="3988565"/>
                  <a:pt x="334169" y="3981039"/>
                </a:cubicBezTo>
                <a:cubicBezTo>
                  <a:pt x="168962" y="3875676"/>
                  <a:pt x="168962" y="3875676"/>
                  <a:pt x="168962" y="3875676"/>
                </a:cubicBezTo>
                <a:cubicBezTo>
                  <a:pt x="48811" y="3800417"/>
                  <a:pt x="48811" y="3800417"/>
                  <a:pt x="48811" y="3800417"/>
                </a:cubicBezTo>
                <a:cubicBezTo>
                  <a:pt x="0" y="3770313"/>
                  <a:pt x="0" y="3770313"/>
                  <a:pt x="0" y="377031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7344139" y="2022842"/>
            <a:ext cx="296863" cy="571500"/>
          </a:xfrm>
          <a:custGeom>
            <a:avLst/>
            <a:gdLst>
              <a:gd name="connsiteX0" fmla="*/ 296863 w 296863"/>
              <a:gd name="connsiteY0" fmla="*/ 0 h 571500"/>
              <a:gd name="connsiteX1" fmla="*/ 296863 w 296863"/>
              <a:gd name="connsiteY1" fmla="*/ 571500 h 571500"/>
              <a:gd name="connsiteX2" fmla="*/ 242888 w 296863"/>
              <a:gd name="connsiteY2" fmla="*/ 571500 h 571500"/>
              <a:gd name="connsiteX3" fmla="*/ 242888 w 296863"/>
              <a:gd name="connsiteY3" fmla="*/ 173037 h 571500"/>
              <a:gd name="connsiteX4" fmla="*/ 0 w 296863"/>
              <a:gd name="connsiteY4" fmla="*/ 173037 h 571500"/>
              <a:gd name="connsiteX5" fmla="*/ 0 w 296863"/>
              <a:gd name="connsiteY5" fmla="*/ 172954 h 571500"/>
              <a:gd name="connsiteX6" fmla="*/ 296863 w 296863"/>
              <a:gd name="connsiteY6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863" h="571500">
                <a:moveTo>
                  <a:pt x="296863" y="0"/>
                </a:moveTo>
                <a:cubicBezTo>
                  <a:pt x="296863" y="571500"/>
                  <a:pt x="296863" y="571500"/>
                  <a:pt x="296863" y="571500"/>
                </a:cubicBezTo>
                <a:lnTo>
                  <a:pt x="242888" y="571500"/>
                </a:lnTo>
                <a:lnTo>
                  <a:pt x="242888" y="173037"/>
                </a:lnTo>
                <a:lnTo>
                  <a:pt x="0" y="173037"/>
                </a:lnTo>
                <a:lnTo>
                  <a:pt x="0" y="172954"/>
                </a:lnTo>
                <a:cubicBezTo>
                  <a:pt x="296863" y="0"/>
                  <a:pt x="296863" y="0"/>
                  <a:pt x="296863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7347349" y="2594342"/>
            <a:ext cx="293653" cy="574675"/>
          </a:xfrm>
          <a:custGeom>
            <a:avLst/>
            <a:gdLst>
              <a:gd name="connsiteX0" fmla="*/ 239678 w 293653"/>
              <a:gd name="connsiteY0" fmla="*/ 0 h 574675"/>
              <a:gd name="connsiteX1" fmla="*/ 257015 w 293653"/>
              <a:gd name="connsiteY1" fmla="*/ 0 h 574675"/>
              <a:gd name="connsiteX2" fmla="*/ 293653 w 293653"/>
              <a:gd name="connsiteY2" fmla="*/ 0 h 574675"/>
              <a:gd name="connsiteX3" fmla="*/ 293653 w 293653"/>
              <a:gd name="connsiteY3" fmla="*/ 574675 h 574675"/>
              <a:gd name="connsiteX4" fmla="*/ 4306 w 293653"/>
              <a:gd name="connsiteY4" fmla="*/ 443213 h 574675"/>
              <a:gd name="connsiteX5" fmla="*/ 548 w 293653"/>
              <a:gd name="connsiteY5" fmla="*/ 443213 h 574675"/>
              <a:gd name="connsiteX6" fmla="*/ 0 w 293653"/>
              <a:gd name="connsiteY6" fmla="*/ 378584 h 574675"/>
              <a:gd name="connsiteX7" fmla="*/ 239678 w 293653"/>
              <a:gd name="connsiteY7" fmla="*/ 378584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653" h="574675">
                <a:moveTo>
                  <a:pt x="239678" y="0"/>
                </a:moveTo>
                <a:lnTo>
                  <a:pt x="257015" y="0"/>
                </a:lnTo>
                <a:cubicBezTo>
                  <a:pt x="293653" y="0"/>
                  <a:pt x="293653" y="0"/>
                  <a:pt x="293653" y="0"/>
                </a:cubicBezTo>
                <a:cubicBezTo>
                  <a:pt x="293653" y="574675"/>
                  <a:pt x="293653" y="574675"/>
                  <a:pt x="293653" y="574675"/>
                </a:cubicBezTo>
                <a:lnTo>
                  <a:pt x="4306" y="443213"/>
                </a:lnTo>
                <a:cubicBezTo>
                  <a:pt x="548" y="443213"/>
                  <a:pt x="548" y="443213"/>
                  <a:pt x="548" y="443213"/>
                </a:cubicBezTo>
                <a:lnTo>
                  <a:pt x="0" y="378584"/>
                </a:lnTo>
                <a:lnTo>
                  <a:pt x="239678" y="37858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7544164" y="2022842"/>
            <a:ext cx="1600200" cy="1146175"/>
          </a:xfrm>
          <a:custGeom>
            <a:avLst/>
            <a:gdLst>
              <a:gd name="T0" fmla="*/ 0 w 426"/>
              <a:gd name="T1" fmla="*/ 282 h 305"/>
              <a:gd name="T2" fmla="*/ 23 w 426"/>
              <a:gd name="T3" fmla="*/ 305 h 305"/>
              <a:gd name="T4" fmla="*/ 404 w 426"/>
              <a:gd name="T5" fmla="*/ 305 h 305"/>
              <a:gd name="T6" fmla="*/ 426 w 426"/>
              <a:gd name="T7" fmla="*/ 282 h 305"/>
              <a:gd name="T8" fmla="*/ 426 w 426"/>
              <a:gd name="T9" fmla="*/ 22 h 305"/>
              <a:gd name="T10" fmla="*/ 404 w 426"/>
              <a:gd name="T11" fmla="*/ 0 h 305"/>
              <a:gd name="T12" fmla="*/ 23 w 426"/>
              <a:gd name="T13" fmla="*/ 0 h 305"/>
              <a:gd name="T14" fmla="*/ 0 w 426"/>
              <a:gd name="T15" fmla="*/ 22 h 305"/>
              <a:gd name="T16" fmla="*/ 0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0" y="282"/>
                </a:moveTo>
                <a:cubicBezTo>
                  <a:pt x="0" y="295"/>
                  <a:pt x="11" y="305"/>
                  <a:pt x="23" y="305"/>
                </a:cubicBezTo>
                <a:cubicBezTo>
                  <a:pt x="404" y="305"/>
                  <a:pt x="404" y="305"/>
                  <a:pt x="404" y="305"/>
                </a:cubicBezTo>
                <a:cubicBezTo>
                  <a:pt x="416" y="305"/>
                  <a:pt x="426" y="295"/>
                  <a:pt x="426" y="282"/>
                </a:cubicBezTo>
                <a:cubicBezTo>
                  <a:pt x="426" y="22"/>
                  <a:pt x="426" y="22"/>
                  <a:pt x="426" y="22"/>
                </a:cubicBezTo>
                <a:cubicBezTo>
                  <a:pt x="426" y="10"/>
                  <a:pt x="416" y="0"/>
                  <a:pt x="40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1" y="0"/>
                  <a:pt x="0" y="10"/>
                  <a:pt x="0" y="22"/>
                </a:cubicBezTo>
                <a:lnTo>
                  <a:pt x="0" y="282"/>
                </a:ln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4" name="Group 63"/>
          <p:cNvGrpSpPr>
            <a:grpSpLocks noChangeAspect="1"/>
          </p:cNvGrpSpPr>
          <p:nvPr/>
        </p:nvGrpSpPr>
        <p:grpSpPr>
          <a:xfrm>
            <a:off x="8020124" y="1459279"/>
            <a:ext cx="368300" cy="371476"/>
            <a:chOff x="-663575" y="5349875"/>
            <a:chExt cx="368300" cy="371476"/>
          </a:xfrm>
          <a:solidFill>
            <a:schemeClr val="bg1"/>
          </a:solidFill>
        </p:grpSpPr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-663575" y="5562600"/>
              <a:ext cx="147638" cy="158750"/>
            </a:xfrm>
            <a:custGeom>
              <a:avLst/>
              <a:gdLst>
                <a:gd name="T0" fmla="*/ 23 w 38"/>
                <a:gd name="T1" fmla="*/ 41 h 41"/>
                <a:gd name="T2" fmla="*/ 23 w 38"/>
                <a:gd name="T3" fmla="*/ 41 h 41"/>
                <a:gd name="T4" fmla="*/ 21 w 38"/>
                <a:gd name="T5" fmla="*/ 40 h 41"/>
                <a:gd name="T6" fmla="*/ 16 w 38"/>
                <a:gd name="T7" fmla="*/ 27 h 41"/>
                <a:gd name="T8" fmla="*/ 2 w 38"/>
                <a:gd name="T9" fmla="*/ 29 h 41"/>
                <a:gd name="T10" fmla="*/ 0 w 38"/>
                <a:gd name="T11" fmla="*/ 28 h 41"/>
                <a:gd name="T12" fmla="*/ 0 w 38"/>
                <a:gd name="T13" fmla="*/ 26 h 41"/>
                <a:gd name="T14" fmla="*/ 15 w 38"/>
                <a:gd name="T15" fmla="*/ 0 h 41"/>
                <a:gd name="T16" fmla="*/ 19 w 38"/>
                <a:gd name="T17" fmla="*/ 2 h 41"/>
                <a:gd name="T18" fmla="*/ 6 w 38"/>
                <a:gd name="T19" fmla="*/ 24 h 41"/>
                <a:gd name="T20" fmla="*/ 17 w 38"/>
                <a:gd name="T21" fmla="*/ 22 h 41"/>
                <a:gd name="T22" fmla="*/ 19 w 38"/>
                <a:gd name="T23" fmla="*/ 24 h 41"/>
                <a:gd name="T24" fmla="*/ 23 w 38"/>
                <a:gd name="T25" fmla="*/ 34 h 41"/>
                <a:gd name="T26" fmla="*/ 34 w 38"/>
                <a:gd name="T27" fmla="*/ 16 h 41"/>
                <a:gd name="T28" fmla="*/ 38 w 38"/>
                <a:gd name="T29" fmla="*/ 18 h 41"/>
                <a:gd name="T30" fmla="*/ 24 w 38"/>
                <a:gd name="T31" fmla="*/ 40 h 41"/>
                <a:gd name="T32" fmla="*/ 23 w 38"/>
                <a:gd name="T3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41">
                  <a:moveTo>
                    <a:pt x="23" y="41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1" y="40"/>
                    <a:pt x="21" y="4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0" y="27"/>
                    <a:pt x="0" y="27"/>
                    <a:pt x="0" y="2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9" y="23"/>
                    <a:pt x="19" y="2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-439738" y="5567363"/>
              <a:ext cx="144463" cy="153988"/>
            </a:xfrm>
            <a:custGeom>
              <a:avLst/>
              <a:gdLst>
                <a:gd name="T0" fmla="*/ 15 w 37"/>
                <a:gd name="T1" fmla="*/ 40 h 40"/>
                <a:gd name="T2" fmla="*/ 13 w 37"/>
                <a:gd name="T3" fmla="*/ 39 h 40"/>
                <a:gd name="T4" fmla="*/ 0 w 37"/>
                <a:gd name="T5" fmla="*/ 17 h 40"/>
                <a:gd name="T6" fmla="*/ 3 w 37"/>
                <a:gd name="T7" fmla="*/ 15 h 40"/>
                <a:gd name="T8" fmla="*/ 14 w 37"/>
                <a:gd name="T9" fmla="*/ 33 h 40"/>
                <a:gd name="T10" fmla="*/ 18 w 37"/>
                <a:gd name="T11" fmla="*/ 23 h 40"/>
                <a:gd name="T12" fmla="*/ 20 w 37"/>
                <a:gd name="T13" fmla="*/ 21 h 40"/>
                <a:gd name="T14" fmla="*/ 31 w 37"/>
                <a:gd name="T15" fmla="*/ 23 h 40"/>
                <a:gd name="T16" fmla="*/ 19 w 37"/>
                <a:gd name="T17" fmla="*/ 2 h 40"/>
                <a:gd name="T18" fmla="*/ 22 w 37"/>
                <a:gd name="T19" fmla="*/ 0 h 40"/>
                <a:gd name="T20" fmla="*/ 37 w 37"/>
                <a:gd name="T21" fmla="*/ 25 h 40"/>
                <a:gd name="T22" fmla="*/ 37 w 37"/>
                <a:gd name="T23" fmla="*/ 27 h 40"/>
                <a:gd name="T24" fmla="*/ 35 w 37"/>
                <a:gd name="T25" fmla="*/ 28 h 40"/>
                <a:gd name="T26" fmla="*/ 21 w 37"/>
                <a:gd name="T27" fmla="*/ 26 h 40"/>
                <a:gd name="T28" fmla="*/ 16 w 37"/>
                <a:gd name="T29" fmla="*/ 39 h 40"/>
                <a:gd name="T30" fmla="*/ 15 w 37"/>
                <a:gd name="T31" fmla="*/ 40 h 40"/>
                <a:gd name="T32" fmla="*/ 15 w 37"/>
                <a:gd name="T3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0">
                  <a:moveTo>
                    <a:pt x="15" y="40"/>
                  </a:moveTo>
                  <a:cubicBezTo>
                    <a:pt x="14" y="40"/>
                    <a:pt x="13" y="40"/>
                    <a:pt x="13" y="3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9" y="21"/>
                    <a:pt x="20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37" y="28"/>
                    <a:pt x="36" y="28"/>
                    <a:pt x="35" y="28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40"/>
                    <a:pt x="15" y="40"/>
                  </a:cubicBezTo>
                  <a:cubicBezTo>
                    <a:pt x="15" y="40"/>
                    <a:pt x="15" y="40"/>
                    <a:pt x="1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Freeform 33"/>
            <p:cNvSpPr>
              <a:spLocks noEditPoints="1"/>
            </p:cNvSpPr>
            <p:nvPr/>
          </p:nvSpPr>
          <p:spPr bwMode="auto">
            <a:xfrm>
              <a:off x="-625475" y="5349875"/>
              <a:ext cx="295275" cy="293688"/>
            </a:xfrm>
            <a:custGeom>
              <a:avLst/>
              <a:gdLst>
                <a:gd name="T0" fmla="*/ 38 w 76"/>
                <a:gd name="T1" fmla="*/ 76 h 76"/>
                <a:gd name="T2" fmla="*/ 0 w 76"/>
                <a:gd name="T3" fmla="*/ 38 h 76"/>
                <a:gd name="T4" fmla="*/ 38 w 76"/>
                <a:gd name="T5" fmla="*/ 0 h 76"/>
                <a:gd name="T6" fmla="*/ 76 w 76"/>
                <a:gd name="T7" fmla="*/ 38 h 76"/>
                <a:gd name="T8" fmla="*/ 38 w 76"/>
                <a:gd name="T9" fmla="*/ 76 h 76"/>
                <a:gd name="T10" fmla="*/ 38 w 76"/>
                <a:gd name="T11" fmla="*/ 4 h 76"/>
                <a:gd name="T12" fmla="*/ 4 w 76"/>
                <a:gd name="T13" fmla="*/ 38 h 76"/>
                <a:gd name="T14" fmla="*/ 38 w 76"/>
                <a:gd name="T15" fmla="*/ 72 h 76"/>
                <a:gd name="T16" fmla="*/ 72 w 76"/>
                <a:gd name="T17" fmla="*/ 38 h 76"/>
                <a:gd name="T18" fmla="*/ 38 w 76"/>
                <a:gd name="T19" fmla="*/ 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17" y="76"/>
                    <a:pt x="0" y="59"/>
                    <a:pt x="0" y="38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lose/>
                  <a:moveTo>
                    <a:pt x="38" y="4"/>
                  </a:moveTo>
                  <a:cubicBezTo>
                    <a:pt x="19" y="4"/>
                    <a:pt x="4" y="19"/>
                    <a:pt x="4" y="38"/>
                  </a:cubicBezTo>
                  <a:cubicBezTo>
                    <a:pt x="4" y="57"/>
                    <a:pt x="19" y="72"/>
                    <a:pt x="38" y="72"/>
                  </a:cubicBezTo>
                  <a:cubicBezTo>
                    <a:pt x="57" y="72"/>
                    <a:pt x="72" y="57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Freeform 34"/>
            <p:cNvSpPr>
              <a:spLocks noEditPoints="1"/>
            </p:cNvSpPr>
            <p:nvPr/>
          </p:nvSpPr>
          <p:spPr bwMode="auto">
            <a:xfrm>
              <a:off x="-555625" y="5411788"/>
              <a:ext cx="155575" cy="155575"/>
            </a:xfrm>
            <a:custGeom>
              <a:avLst/>
              <a:gdLst>
                <a:gd name="T0" fmla="*/ 32 w 40"/>
                <a:gd name="T1" fmla="*/ 40 h 40"/>
                <a:gd name="T2" fmla="*/ 31 w 40"/>
                <a:gd name="T3" fmla="*/ 40 h 40"/>
                <a:gd name="T4" fmla="*/ 20 w 40"/>
                <a:gd name="T5" fmla="*/ 33 h 40"/>
                <a:gd name="T6" fmla="*/ 9 w 40"/>
                <a:gd name="T7" fmla="*/ 40 h 40"/>
                <a:gd name="T8" fmla="*/ 7 w 40"/>
                <a:gd name="T9" fmla="*/ 40 h 40"/>
                <a:gd name="T10" fmla="*/ 6 w 40"/>
                <a:gd name="T11" fmla="*/ 37 h 40"/>
                <a:gd name="T12" fmla="*/ 10 w 40"/>
                <a:gd name="T13" fmla="*/ 25 h 40"/>
                <a:gd name="T14" fmla="*/ 1 w 40"/>
                <a:gd name="T15" fmla="*/ 15 h 40"/>
                <a:gd name="T16" fmla="*/ 0 w 40"/>
                <a:gd name="T17" fmla="*/ 13 h 40"/>
                <a:gd name="T18" fmla="*/ 2 w 40"/>
                <a:gd name="T19" fmla="*/ 12 h 40"/>
                <a:gd name="T20" fmla="*/ 13 w 40"/>
                <a:gd name="T21" fmla="*/ 12 h 40"/>
                <a:gd name="T22" fmla="*/ 18 w 40"/>
                <a:gd name="T23" fmla="*/ 1 h 40"/>
                <a:gd name="T24" fmla="*/ 22 w 40"/>
                <a:gd name="T25" fmla="*/ 1 h 40"/>
                <a:gd name="T26" fmla="*/ 27 w 40"/>
                <a:gd name="T27" fmla="*/ 12 h 40"/>
                <a:gd name="T28" fmla="*/ 38 w 40"/>
                <a:gd name="T29" fmla="*/ 12 h 40"/>
                <a:gd name="T30" fmla="*/ 40 w 40"/>
                <a:gd name="T31" fmla="*/ 13 h 40"/>
                <a:gd name="T32" fmla="*/ 39 w 40"/>
                <a:gd name="T33" fmla="*/ 15 h 40"/>
                <a:gd name="T34" fmla="*/ 30 w 40"/>
                <a:gd name="T35" fmla="*/ 25 h 40"/>
                <a:gd name="T36" fmla="*/ 34 w 40"/>
                <a:gd name="T37" fmla="*/ 37 h 40"/>
                <a:gd name="T38" fmla="*/ 33 w 40"/>
                <a:gd name="T39" fmla="*/ 40 h 40"/>
                <a:gd name="T40" fmla="*/ 32 w 40"/>
                <a:gd name="T41" fmla="*/ 40 h 40"/>
                <a:gd name="T42" fmla="*/ 20 w 40"/>
                <a:gd name="T43" fmla="*/ 28 h 40"/>
                <a:gd name="T44" fmla="*/ 21 w 40"/>
                <a:gd name="T45" fmla="*/ 29 h 40"/>
                <a:gd name="T46" fmla="*/ 29 w 40"/>
                <a:gd name="T47" fmla="*/ 34 h 40"/>
                <a:gd name="T48" fmla="*/ 26 w 40"/>
                <a:gd name="T49" fmla="*/ 25 h 40"/>
                <a:gd name="T50" fmla="*/ 27 w 40"/>
                <a:gd name="T51" fmla="*/ 23 h 40"/>
                <a:gd name="T52" fmla="*/ 33 w 40"/>
                <a:gd name="T53" fmla="*/ 16 h 40"/>
                <a:gd name="T54" fmla="*/ 26 w 40"/>
                <a:gd name="T55" fmla="*/ 16 h 40"/>
                <a:gd name="T56" fmla="*/ 24 w 40"/>
                <a:gd name="T57" fmla="*/ 15 h 40"/>
                <a:gd name="T58" fmla="*/ 20 w 40"/>
                <a:gd name="T59" fmla="*/ 6 h 40"/>
                <a:gd name="T60" fmla="*/ 16 w 40"/>
                <a:gd name="T61" fmla="*/ 15 h 40"/>
                <a:gd name="T62" fmla="*/ 14 w 40"/>
                <a:gd name="T63" fmla="*/ 16 h 40"/>
                <a:gd name="T64" fmla="*/ 7 w 40"/>
                <a:gd name="T65" fmla="*/ 16 h 40"/>
                <a:gd name="T66" fmla="*/ 13 w 40"/>
                <a:gd name="T67" fmla="*/ 23 h 40"/>
                <a:gd name="T68" fmla="*/ 14 w 40"/>
                <a:gd name="T69" fmla="*/ 25 h 40"/>
                <a:gd name="T70" fmla="*/ 11 w 40"/>
                <a:gd name="T71" fmla="*/ 34 h 40"/>
                <a:gd name="T72" fmla="*/ 19 w 40"/>
                <a:gd name="T73" fmla="*/ 29 h 40"/>
                <a:gd name="T74" fmla="*/ 20 w 40"/>
                <a:gd name="T75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40">
                  <a:moveTo>
                    <a:pt x="32" y="40"/>
                  </a:moveTo>
                  <a:cubicBezTo>
                    <a:pt x="32" y="40"/>
                    <a:pt x="31" y="40"/>
                    <a:pt x="31" y="40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40"/>
                    <a:pt x="7" y="40"/>
                    <a:pt x="7" y="40"/>
                  </a:cubicBezTo>
                  <a:cubicBezTo>
                    <a:pt x="6" y="39"/>
                    <a:pt x="6" y="38"/>
                    <a:pt x="6" y="3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1" y="0"/>
                    <a:pt x="22" y="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40" y="12"/>
                    <a:pt x="40" y="13"/>
                  </a:cubicBezTo>
                  <a:cubicBezTo>
                    <a:pt x="40" y="14"/>
                    <a:pt x="40" y="15"/>
                    <a:pt x="39" y="1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9"/>
                    <a:pt x="33" y="40"/>
                  </a:cubicBezTo>
                  <a:cubicBezTo>
                    <a:pt x="33" y="40"/>
                    <a:pt x="32" y="40"/>
                    <a:pt x="32" y="40"/>
                  </a:cubicBezTo>
                  <a:close/>
                  <a:moveTo>
                    <a:pt x="20" y="28"/>
                  </a:moveTo>
                  <a:cubicBezTo>
                    <a:pt x="20" y="28"/>
                    <a:pt x="21" y="29"/>
                    <a:pt x="21" y="29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4"/>
                    <a:pt x="26" y="23"/>
                    <a:pt x="27" y="23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4" y="1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6"/>
                    <a:pt x="15" y="16"/>
                    <a:pt x="14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4"/>
                    <a:pt x="14" y="25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20" y="28"/>
                    <a:pt x="2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8068577" y="2066822"/>
            <a:ext cx="551374" cy="860094"/>
            <a:chOff x="896426" y="1114839"/>
            <a:chExt cx="551374" cy="860094"/>
          </a:xfrm>
        </p:grpSpPr>
        <p:sp>
          <p:nvSpPr>
            <p:cNvPr id="152" name="TextBox 151"/>
            <p:cNvSpPr txBox="1"/>
            <p:nvPr/>
          </p:nvSpPr>
          <p:spPr>
            <a:xfrm>
              <a:off x="1001715" y="1114839"/>
              <a:ext cx="340796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896426" y="1790267"/>
              <a:ext cx="551374" cy="184666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9" name="Rectangle 2"/>
          <p:cNvSpPr txBox="1">
            <a:spLocks noChangeArrowheads="1"/>
          </p:cNvSpPr>
          <p:nvPr/>
        </p:nvSpPr>
        <p:spPr bwMode="auto">
          <a:xfrm>
            <a:off x="123741" y="139592"/>
            <a:ext cx="8751917" cy="6011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Objetivos Estratégicos</a:t>
            </a:r>
          </a:p>
        </p:txBody>
      </p:sp>
      <p:sp>
        <p:nvSpPr>
          <p:cNvPr id="93" name="Freeform 52"/>
          <p:cNvSpPr>
            <a:spLocks/>
          </p:cNvSpPr>
          <p:nvPr/>
        </p:nvSpPr>
        <p:spPr bwMode="auto">
          <a:xfrm>
            <a:off x="4644136" y="1090978"/>
            <a:ext cx="1152000" cy="4714286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Freeform 6"/>
          <p:cNvSpPr>
            <a:spLocks/>
          </p:cNvSpPr>
          <p:nvPr/>
        </p:nvSpPr>
        <p:spPr bwMode="auto">
          <a:xfrm>
            <a:off x="4535852" y="2022840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TextBox 145"/>
          <p:cNvSpPr txBox="1"/>
          <p:nvPr/>
        </p:nvSpPr>
        <p:spPr>
          <a:xfrm>
            <a:off x="5060013" y="2066821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Freeform 52"/>
          <p:cNvSpPr>
            <a:spLocks/>
          </p:cNvSpPr>
          <p:nvPr/>
        </p:nvSpPr>
        <p:spPr bwMode="auto">
          <a:xfrm>
            <a:off x="1873371" y="1073557"/>
            <a:ext cx="1112643" cy="4731707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Freeform 6"/>
          <p:cNvSpPr>
            <a:spLocks/>
          </p:cNvSpPr>
          <p:nvPr/>
        </p:nvSpPr>
        <p:spPr bwMode="auto">
          <a:xfrm>
            <a:off x="1763692" y="2005419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TextBox 145"/>
          <p:cNvSpPr txBox="1"/>
          <p:nvPr/>
        </p:nvSpPr>
        <p:spPr>
          <a:xfrm>
            <a:off x="2287853" y="2049400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20" name="Freeform 53"/>
          <p:cNvSpPr>
            <a:spLocks/>
          </p:cNvSpPr>
          <p:nvPr/>
        </p:nvSpPr>
        <p:spPr bwMode="auto">
          <a:xfrm>
            <a:off x="6013683" y="1073557"/>
            <a:ext cx="1112643" cy="4731707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Freeform 6"/>
          <p:cNvSpPr>
            <a:spLocks/>
          </p:cNvSpPr>
          <p:nvPr/>
        </p:nvSpPr>
        <p:spPr bwMode="auto">
          <a:xfrm>
            <a:off x="5904004" y="2005419"/>
            <a:ext cx="13320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TextBox 148"/>
          <p:cNvSpPr txBox="1"/>
          <p:nvPr/>
        </p:nvSpPr>
        <p:spPr>
          <a:xfrm>
            <a:off x="6428165" y="2049400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" name="Rectangle 20"/>
          <p:cNvSpPr/>
          <p:nvPr>
            <p:custDataLst>
              <p:tags r:id="rId1"/>
            </p:custDataLst>
          </p:nvPr>
        </p:nvSpPr>
        <p:spPr>
          <a:xfrm>
            <a:off x="344528" y="3367851"/>
            <a:ext cx="1367741" cy="183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Mantener y fortalecer la pertinencia y calidad de los Programas </a:t>
            </a:r>
            <a:r>
              <a:rPr kumimoji="0" lang="es-MX" sz="18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Educativos</a:t>
            </a:r>
            <a:endParaRPr kumimoji="0" lang="es-MX" sz="18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1" name="Rectangle 20"/>
          <p:cNvSpPr/>
          <p:nvPr>
            <p:custDataLst>
              <p:tags r:id="rId2"/>
            </p:custDataLst>
          </p:nvPr>
        </p:nvSpPr>
        <p:spPr>
          <a:xfrm>
            <a:off x="1746187" y="3367004"/>
            <a:ext cx="136774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Potenciar la innovación </a:t>
            </a: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educativa</a:t>
            </a:r>
            <a:endParaRPr kumimoji="0" lang="es-MX" sz="16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2" name="Rectangle 20"/>
          <p:cNvSpPr/>
          <p:nvPr>
            <p:custDataLst>
              <p:tags r:id="rId3"/>
            </p:custDataLst>
          </p:nvPr>
        </p:nvSpPr>
        <p:spPr>
          <a:xfrm>
            <a:off x="3238000" y="3351214"/>
            <a:ext cx="1184611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Fortalecer la capacidad y </a:t>
            </a:r>
            <a:r>
              <a:rPr kumimoji="0" lang="es-MX" sz="1600" b="1" i="0" u="none" strike="noStrike" kern="1200" cap="none" spc="0" normalizeH="0" baseline="0" noProof="0" dirty="0" err="1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competitivi</a:t>
            </a: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-dad académica</a:t>
            </a:r>
            <a:endParaRPr kumimoji="0" lang="es-MX" sz="16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3" name="Rectangle 20"/>
          <p:cNvSpPr/>
          <p:nvPr>
            <p:custDataLst>
              <p:tags r:id="rId4"/>
            </p:custDataLst>
          </p:nvPr>
        </p:nvSpPr>
        <p:spPr>
          <a:xfrm>
            <a:off x="4604298" y="3349870"/>
            <a:ext cx="1277537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Fortalecer la cooperación académica </a:t>
            </a:r>
            <a:endParaRPr kumimoji="0" lang="es-MX" sz="1600" b="1" i="0" u="none" strike="noStrike" kern="1200" cap="none" spc="0" normalizeH="0" baseline="0" noProof="0" dirty="0" smtClean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y </a:t>
            </a: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la vinculación con el </a:t>
            </a: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entorno</a:t>
            </a:r>
            <a:endParaRPr kumimoji="0" lang="es-MX" sz="16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4" name="Rectangle 20"/>
          <p:cNvSpPr/>
          <p:nvPr>
            <p:custDataLst>
              <p:tags r:id="rId5"/>
            </p:custDataLst>
          </p:nvPr>
        </p:nvSpPr>
        <p:spPr>
          <a:xfrm>
            <a:off x="5925105" y="3355476"/>
            <a:ext cx="120122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Fortalecer la atención y formación integral del estudiante.</a:t>
            </a:r>
          </a:p>
        </p:txBody>
      </p:sp>
      <p:sp>
        <p:nvSpPr>
          <p:cNvPr id="175" name="Rectangle 20"/>
          <p:cNvSpPr/>
          <p:nvPr>
            <p:custDataLst>
              <p:tags r:id="rId6"/>
            </p:custDataLst>
          </p:nvPr>
        </p:nvSpPr>
        <p:spPr>
          <a:xfrm>
            <a:off x="7236839" y="3333868"/>
            <a:ext cx="1888147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66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Consolidar un sistema de gestión y evaluación institucional basado en el enfoque de calidad,  orientado a la innovación permanente, promoción de la cultura de transparencia y rendición de </a:t>
            </a:r>
            <a:r>
              <a:rPr kumimoji="0" lang="es-MX" sz="1600" b="1" i="0" u="none" strike="noStrike" kern="1200" cap="none" spc="0" normalizeH="0" baseline="0" noProof="0" dirty="0" smtClean="0">
                <a:ln/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cuentas</a:t>
            </a:r>
            <a:endParaRPr kumimoji="0" lang="es-MX" sz="1600" b="1" i="0" u="none" strike="noStrike" kern="1200" cap="none" spc="0" normalizeH="0" baseline="0" noProof="0" dirty="0">
              <a:ln/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5" name="Group 106"/>
          <p:cNvGrpSpPr/>
          <p:nvPr/>
        </p:nvGrpSpPr>
        <p:grpSpPr>
          <a:xfrm>
            <a:off x="6372200" y="1412776"/>
            <a:ext cx="309214" cy="361950"/>
            <a:chOff x="1973263" y="-365125"/>
            <a:chExt cx="371475" cy="361950"/>
          </a:xfrm>
          <a:solidFill>
            <a:schemeClr val="bg1"/>
          </a:solidFill>
        </p:grpSpPr>
        <p:sp>
          <p:nvSpPr>
            <p:cNvPr id="102" name="Freeform 14"/>
            <p:cNvSpPr>
              <a:spLocks/>
            </p:cNvSpPr>
            <p:nvPr/>
          </p:nvSpPr>
          <p:spPr bwMode="auto">
            <a:xfrm>
              <a:off x="1973263" y="-365125"/>
              <a:ext cx="279400" cy="254000"/>
            </a:xfrm>
            <a:custGeom>
              <a:avLst/>
              <a:gdLst>
                <a:gd name="T0" fmla="*/ 4 w 72"/>
                <a:gd name="T1" fmla="*/ 66 h 66"/>
                <a:gd name="T2" fmla="*/ 2 w 72"/>
                <a:gd name="T3" fmla="*/ 65 h 66"/>
                <a:gd name="T4" fmla="*/ 2 w 72"/>
                <a:gd name="T5" fmla="*/ 63 h 66"/>
                <a:gd name="T6" fmla="*/ 9 w 72"/>
                <a:gd name="T7" fmla="*/ 50 h 66"/>
                <a:gd name="T8" fmla="*/ 0 w 72"/>
                <a:gd name="T9" fmla="*/ 30 h 66"/>
                <a:gd name="T10" fmla="*/ 36 w 72"/>
                <a:gd name="T11" fmla="*/ 0 h 66"/>
                <a:gd name="T12" fmla="*/ 72 w 72"/>
                <a:gd name="T13" fmla="*/ 30 h 66"/>
                <a:gd name="T14" fmla="*/ 70 w 72"/>
                <a:gd name="T15" fmla="*/ 32 h 66"/>
                <a:gd name="T16" fmla="*/ 68 w 72"/>
                <a:gd name="T17" fmla="*/ 30 h 66"/>
                <a:gd name="T18" fmla="*/ 36 w 72"/>
                <a:gd name="T19" fmla="*/ 4 h 66"/>
                <a:gd name="T20" fmla="*/ 4 w 72"/>
                <a:gd name="T21" fmla="*/ 30 h 66"/>
                <a:gd name="T22" fmla="*/ 13 w 72"/>
                <a:gd name="T23" fmla="*/ 48 h 66"/>
                <a:gd name="T24" fmla="*/ 14 w 72"/>
                <a:gd name="T25" fmla="*/ 51 h 66"/>
                <a:gd name="T26" fmla="*/ 9 w 72"/>
                <a:gd name="T27" fmla="*/ 60 h 66"/>
                <a:gd name="T28" fmla="*/ 23 w 72"/>
                <a:gd name="T29" fmla="*/ 54 h 66"/>
                <a:gd name="T30" fmla="*/ 25 w 72"/>
                <a:gd name="T31" fmla="*/ 54 h 66"/>
                <a:gd name="T32" fmla="*/ 30 w 72"/>
                <a:gd name="T33" fmla="*/ 55 h 66"/>
                <a:gd name="T34" fmla="*/ 32 w 72"/>
                <a:gd name="T35" fmla="*/ 58 h 66"/>
                <a:gd name="T36" fmla="*/ 29 w 72"/>
                <a:gd name="T37" fmla="*/ 59 h 66"/>
                <a:gd name="T38" fmla="*/ 24 w 72"/>
                <a:gd name="T39" fmla="*/ 58 h 66"/>
                <a:gd name="T40" fmla="*/ 5 w 72"/>
                <a:gd name="T41" fmla="*/ 66 h 66"/>
                <a:gd name="T42" fmla="*/ 4 w 72"/>
                <a:gd name="T4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3" y="66"/>
                    <a:pt x="3" y="66"/>
                    <a:pt x="2" y="65"/>
                  </a:cubicBezTo>
                  <a:cubicBezTo>
                    <a:pt x="2" y="65"/>
                    <a:pt x="2" y="64"/>
                    <a:pt x="2" y="63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3" y="45"/>
                    <a:pt x="0" y="38"/>
                    <a:pt x="0" y="30"/>
                  </a:cubicBezTo>
                  <a:cubicBezTo>
                    <a:pt x="0" y="13"/>
                    <a:pt x="16" y="0"/>
                    <a:pt x="36" y="0"/>
                  </a:cubicBezTo>
                  <a:cubicBezTo>
                    <a:pt x="56" y="0"/>
                    <a:pt x="72" y="13"/>
                    <a:pt x="72" y="30"/>
                  </a:cubicBezTo>
                  <a:cubicBezTo>
                    <a:pt x="72" y="31"/>
                    <a:pt x="71" y="32"/>
                    <a:pt x="70" y="32"/>
                  </a:cubicBezTo>
                  <a:cubicBezTo>
                    <a:pt x="69" y="32"/>
                    <a:pt x="68" y="31"/>
                    <a:pt x="68" y="30"/>
                  </a:cubicBezTo>
                  <a:cubicBezTo>
                    <a:pt x="68" y="16"/>
                    <a:pt x="54" y="4"/>
                    <a:pt x="36" y="4"/>
                  </a:cubicBezTo>
                  <a:cubicBezTo>
                    <a:pt x="18" y="4"/>
                    <a:pt x="4" y="16"/>
                    <a:pt x="4" y="30"/>
                  </a:cubicBezTo>
                  <a:cubicBezTo>
                    <a:pt x="4" y="37"/>
                    <a:pt x="7" y="44"/>
                    <a:pt x="13" y="48"/>
                  </a:cubicBezTo>
                  <a:cubicBezTo>
                    <a:pt x="14" y="49"/>
                    <a:pt x="14" y="50"/>
                    <a:pt x="14" y="51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5" y="54"/>
                  </a:cubicBezTo>
                  <a:cubicBezTo>
                    <a:pt x="26" y="55"/>
                    <a:pt x="28" y="55"/>
                    <a:pt x="30" y="55"/>
                  </a:cubicBezTo>
                  <a:cubicBezTo>
                    <a:pt x="31" y="55"/>
                    <a:pt x="32" y="56"/>
                    <a:pt x="32" y="58"/>
                  </a:cubicBezTo>
                  <a:cubicBezTo>
                    <a:pt x="32" y="59"/>
                    <a:pt x="31" y="59"/>
                    <a:pt x="29" y="59"/>
                  </a:cubicBezTo>
                  <a:cubicBezTo>
                    <a:pt x="28" y="59"/>
                    <a:pt x="26" y="59"/>
                    <a:pt x="24" y="58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4" y="66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Freeform 15"/>
            <p:cNvSpPr>
              <a:spLocks noEditPoints="1"/>
            </p:cNvSpPr>
            <p:nvPr/>
          </p:nvSpPr>
          <p:spPr bwMode="auto">
            <a:xfrm>
              <a:off x="2112963" y="-219075"/>
              <a:ext cx="231775" cy="215900"/>
            </a:xfrm>
            <a:custGeom>
              <a:avLst/>
              <a:gdLst>
                <a:gd name="T0" fmla="*/ 56 w 60"/>
                <a:gd name="T1" fmla="*/ 56 h 56"/>
                <a:gd name="T2" fmla="*/ 55 w 60"/>
                <a:gd name="T3" fmla="*/ 56 h 56"/>
                <a:gd name="T4" fmla="*/ 40 w 60"/>
                <a:gd name="T5" fmla="*/ 50 h 56"/>
                <a:gd name="T6" fmla="*/ 29 w 60"/>
                <a:gd name="T7" fmla="*/ 52 h 56"/>
                <a:gd name="T8" fmla="*/ 29 w 60"/>
                <a:gd name="T9" fmla="*/ 52 h 56"/>
                <a:gd name="T10" fmla="*/ 0 w 60"/>
                <a:gd name="T11" fmla="*/ 26 h 56"/>
                <a:gd name="T12" fmla="*/ 30 w 60"/>
                <a:gd name="T13" fmla="*/ 0 h 56"/>
                <a:gd name="T14" fmla="*/ 60 w 60"/>
                <a:gd name="T15" fmla="*/ 26 h 56"/>
                <a:gd name="T16" fmla="*/ 52 w 60"/>
                <a:gd name="T17" fmla="*/ 43 h 56"/>
                <a:gd name="T18" fmla="*/ 58 w 60"/>
                <a:gd name="T19" fmla="*/ 53 h 56"/>
                <a:gd name="T20" fmla="*/ 58 w 60"/>
                <a:gd name="T21" fmla="*/ 54 h 56"/>
                <a:gd name="T22" fmla="*/ 56 w 60"/>
                <a:gd name="T23" fmla="*/ 56 h 56"/>
                <a:gd name="T24" fmla="*/ 56 w 60"/>
                <a:gd name="T25" fmla="*/ 56 h 56"/>
                <a:gd name="T26" fmla="*/ 40 w 60"/>
                <a:gd name="T27" fmla="*/ 46 h 56"/>
                <a:gd name="T28" fmla="*/ 41 w 60"/>
                <a:gd name="T29" fmla="*/ 46 h 56"/>
                <a:gd name="T30" fmla="*/ 52 w 60"/>
                <a:gd name="T31" fmla="*/ 50 h 56"/>
                <a:gd name="T32" fmla="*/ 48 w 60"/>
                <a:gd name="T33" fmla="*/ 43 h 56"/>
                <a:gd name="T34" fmla="*/ 49 w 60"/>
                <a:gd name="T35" fmla="*/ 40 h 56"/>
                <a:gd name="T36" fmla="*/ 56 w 60"/>
                <a:gd name="T37" fmla="*/ 26 h 56"/>
                <a:gd name="T38" fmla="*/ 30 w 60"/>
                <a:gd name="T39" fmla="*/ 4 h 56"/>
                <a:gd name="T40" fmla="*/ 4 w 60"/>
                <a:gd name="T41" fmla="*/ 26 h 56"/>
                <a:gd name="T42" fmla="*/ 29 w 60"/>
                <a:gd name="T43" fmla="*/ 48 h 56"/>
                <a:gd name="T44" fmla="*/ 29 w 60"/>
                <a:gd name="T45" fmla="*/ 48 h 56"/>
                <a:gd name="T46" fmla="*/ 39 w 60"/>
                <a:gd name="T47" fmla="*/ 46 h 56"/>
                <a:gd name="T48" fmla="*/ 40 w 60"/>
                <a:gd name="T49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6">
                  <a:moveTo>
                    <a:pt x="56" y="56"/>
                  </a:moveTo>
                  <a:cubicBezTo>
                    <a:pt x="56" y="56"/>
                    <a:pt x="56" y="56"/>
                    <a:pt x="55" y="56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6" y="52"/>
                    <a:pt x="33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13" y="52"/>
                    <a:pt x="0" y="40"/>
                    <a:pt x="0" y="26"/>
                  </a:cubicBezTo>
                  <a:cubicBezTo>
                    <a:pt x="0" y="12"/>
                    <a:pt x="14" y="0"/>
                    <a:pt x="30" y="0"/>
                  </a:cubicBezTo>
                  <a:cubicBezTo>
                    <a:pt x="46" y="0"/>
                    <a:pt x="60" y="12"/>
                    <a:pt x="60" y="26"/>
                  </a:cubicBezTo>
                  <a:cubicBezTo>
                    <a:pt x="60" y="32"/>
                    <a:pt x="57" y="38"/>
                    <a:pt x="52" y="4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8" y="53"/>
                    <a:pt x="58" y="53"/>
                    <a:pt x="58" y="54"/>
                  </a:cubicBezTo>
                  <a:cubicBezTo>
                    <a:pt x="58" y="55"/>
                    <a:pt x="57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40" y="46"/>
                  </a:moveTo>
                  <a:cubicBezTo>
                    <a:pt x="40" y="46"/>
                    <a:pt x="40" y="46"/>
                    <a:pt x="41" y="46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2"/>
                    <a:pt x="48" y="41"/>
                    <a:pt x="49" y="40"/>
                  </a:cubicBezTo>
                  <a:cubicBezTo>
                    <a:pt x="54" y="37"/>
                    <a:pt x="56" y="32"/>
                    <a:pt x="56" y="26"/>
                  </a:cubicBezTo>
                  <a:cubicBezTo>
                    <a:pt x="56" y="14"/>
                    <a:pt x="44" y="4"/>
                    <a:pt x="30" y="4"/>
                  </a:cubicBezTo>
                  <a:cubicBezTo>
                    <a:pt x="16" y="4"/>
                    <a:pt x="4" y="14"/>
                    <a:pt x="4" y="26"/>
                  </a:cubicBezTo>
                  <a:cubicBezTo>
                    <a:pt x="4" y="38"/>
                    <a:pt x="15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2" y="48"/>
                    <a:pt x="36" y="48"/>
                    <a:pt x="39" y="46"/>
                  </a:cubicBezTo>
                  <a:cubicBezTo>
                    <a:pt x="39" y="46"/>
                    <a:pt x="40" y="46"/>
                    <a:pt x="4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2" name="Group 121"/>
          <p:cNvGrpSpPr>
            <a:grpSpLocks noChangeAspect="1"/>
          </p:cNvGrpSpPr>
          <p:nvPr/>
        </p:nvGrpSpPr>
        <p:grpSpPr>
          <a:xfrm>
            <a:off x="5062700" y="1484824"/>
            <a:ext cx="373396" cy="360000"/>
            <a:chOff x="-1011238" y="2097088"/>
            <a:chExt cx="354013" cy="341312"/>
          </a:xfrm>
          <a:solidFill>
            <a:schemeClr val="bg1"/>
          </a:solidFill>
        </p:grpSpPr>
        <p:sp>
          <p:nvSpPr>
            <p:cNvPr id="131" name="Freeform 52"/>
            <p:cNvSpPr>
              <a:spLocks noEditPoints="1"/>
            </p:cNvSpPr>
            <p:nvPr/>
          </p:nvSpPr>
          <p:spPr bwMode="auto">
            <a:xfrm>
              <a:off x="-989013" y="2251075"/>
              <a:ext cx="93663" cy="93663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4 w 24"/>
                <a:gd name="T13" fmla="*/ 12 h 24"/>
                <a:gd name="T14" fmla="*/ 12 w 24"/>
                <a:gd name="T15" fmla="*/ 20 h 24"/>
                <a:gd name="T16" fmla="*/ 20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20"/>
                    <a:pt x="12" y="20"/>
                  </a:cubicBezTo>
                  <a:cubicBezTo>
                    <a:pt x="16" y="20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Freeform 53"/>
            <p:cNvSpPr>
              <a:spLocks/>
            </p:cNvSpPr>
            <p:nvPr/>
          </p:nvSpPr>
          <p:spPr bwMode="auto">
            <a:xfrm>
              <a:off x="-1011238" y="2328863"/>
              <a:ext cx="127000" cy="77788"/>
            </a:xfrm>
            <a:custGeom>
              <a:avLst/>
              <a:gdLst>
                <a:gd name="T0" fmla="*/ 24 w 33"/>
                <a:gd name="T1" fmla="*/ 20 h 20"/>
                <a:gd name="T2" fmla="*/ 2 w 33"/>
                <a:gd name="T3" fmla="*/ 20 h 20"/>
                <a:gd name="T4" fmla="*/ 0 w 33"/>
                <a:gd name="T5" fmla="*/ 18 h 20"/>
                <a:gd name="T6" fmla="*/ 18 w 33"/>
                <a:gd name="T7" fmla="*/ 0 h 20"/>
                <a:gd name="T8" fmla="*/ 33 w 33"/>
                <a:gd name="T9" fmla="*/ 7 h 20"/>
                <a:gd name="T10" fmla="*/ 32 w 33"/>
                <a:gd name="T11" fmla="*/ 10 h 20"/>
                <a:gd name="T12" fmla="*/ 29 w 33"/>
                <a:gd name="T13" fmla="*/ 10 h 20"/>
                <a:gd name="T14" fmla="*/ 18 w 33"/>
                <a:gd name="T15" fmla="*/ 4 h 20"/>
                <a:gd name="T16" fmla="*/ 4 w 33"/>
                <a:gd name="T17" fmla="*/ 16 h 20"/>
                <a:gd name="T18" fmla="*/ 24 w 33"/>
                <a:gd name="T19" fmla="*/ 16 h 20"/>
                <a:gd name="T20" fmla="*/ 26 w 33"/>
                <a:gd name="T21" fmla="*/ 18 h 20"/>
                <a:gd name="T22" fmla="*/ 24 w 3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0">
                  <a:moveTo>
                    <a:pt x="24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4" y="0"/>
                    <a:pt x="29" y="3"/>
                    <a:pt x="33" y="7"/>
                  </a:cubicBezTo>
                  <a:cubicBezTo>
                    <a:pt x="33" y="8"/>
                    <a:pt x="33" y="9"/>
                    <a:pt x="32" y="10"/>
                  </a:cubicBezTo>
                  <a:cubicBezTo>
                    <a:pt x="31" y="11"/>
                    <a:pt x="30" y="11"/>
                    <a:pt x="29" y="10"/>
                  </a:cubicBezTo>
                  <a:cubicBezTo>
                    <a:pt x="27" y="6"/>
                    <a:pt x="22" y="4"/>
                    <a:pt x="18" y="4"/>
                  </a:cubicBezTo>
                  <a:cubicBezTo>
                    <a:pt x="11" y="4"/>
                    <a:pt x="5" y="9"/>
                    <a:pt x="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6" y="17"/>
                    <a:pt x="26" y="18"/>
                  </a:cubicBezTo>
                  <a:cubicBezTo>
                    <a:pt x="26" y="19"/>
                    <a:pt x="25" y="20"/>
                    <a:pt x="2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Freeform 54"/>
            <p:cNvSpPr>
              <a:spLocks noEditPoints="1"/>
            </p:cNvSpPr>
            <p:nvPr/>
          </p:nvSpPr>
          <p:spPr bwMode="auto">
            <a:xfrm>
              <a:off x="-773113" y="2251075"/>
              <a:ext cx="93663" cy="93663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4 w 24"/>
                <a:gd name="T13" fmla="*/ 12 h 24"/>
                <a:gd name="T14" fmla="*/ 12 w 24"/>
                <a:gd name="T15" fmla="*/ 20 h 24"/>
                <a:gd name="T16" fmla="*/ 20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20"/>
                    <a:pt x="12" y="20"/>
                  </a:cubicBezTo>
                  <a:cubicBezTo>
                    <a:pt x="16" y="20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Freeform 55"/>
            <p:cNvSpPr>
              <a:spLocks/>
            </p:cNvSpPr>
            <p:nvPr/>
          </p:nvSpPr>
          <p:spPr bwMode="auto">
            <a:xfrm>
              <a:off x="-784225" y="2328863"/>
              <a:ext cx="127000" cy="77788"/>
            </a:xfrm>
            <a:custGeom>
              <a:avLst/>
              <a:gdLst>
                <a:gd name="T0" fmla="*/ 31 w 33"/>
                <a:gd name="T1" fmla="*/ 20 h 20"/>
                <a:gd name="T2" fmla="*/ 9 w 33"/>
                <a:gd name="T3" fmla="*/ 20 h 20"/>
                <a:gd name="T4" fmla="*/ 7 w 33"/>
                <a:gd name="T5" fmla="*/ 18 h 20"/>
                <a:gd name="T6" fmla="*/ 9 w 33"/>
                <a:gd name="T7" fmla="*/ 16 h 20"/>
                <a:gd name="T8" fmla="*/ 29 w 33"/>
                <a:gd name="T9" fmla="*/ 16 h 20"/>
                <a:gd name="T10" fmla="*/ 15 w 33"/>
                <a:gd name="T11" fmla="*/ 4 h 20"/>
                <a:gd name="T12" fmla="*/ 4 w 33"/>
                <a:gd name="T13" fmla="*/ 10 h 20"/>
                <a:gd name="T14" fmla="*/ 1 w 33"/>
                <a:gd name="T15" fmla="*/ 10 h 20"/>
                <a:gd name="T16" fmla="*/ 0 w 33"/>
                <a:gd name="T17" fmla="*/ 7 h 20"/>
                <a:gd name="T18" fmla="*/ 15 w 33"/>
                <a:gd name="T19" fmla="*/ 0 h 20"/>
                <a:gd name="T20" fmla="*/ 33 w 33"/>
                <a:gd name="T21" fmla="*/ 18 h 20"/>
                <a:gd name="T22" fmla="*/ 31 w 3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0">
                  <a:moveTo>
                    <a:pt x="31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7" y="19"/>
                    <a:pt x="7" y="18"/>
                  </a:cubicBezTo>
                  <a:cubicBezTo>
                    <a:pt x="7" y="17"/>
                    <a:pt x="8" y="16"/>
                    <a:pt x="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9"/>
                    <a:pt x="22" y="4"/>
                    <a:pt x="15" y="4"/>
                  </a:cubicBezTo>
                  <a:cubicBezTo>
                    <a:pt x="11" y="4"/>
                    <a:pt x="6" y="6"/>
                    <a:pt x="4" y="10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0" y="10"/>
                    <a:pt x="0" y="8"/>
                    <a:pt x="0" y="7"/>
                  </a:cubicBezTo>
                  <a:cubicBezTo>
                    <a:pt x="4" y="3"/>
                    <a:pt x="9" y="0"/>
                    <a:pt x="15" y="0"/>
                  </a:cubicBezTo>
                  <a:cubicBezTo>
                    <a:pt x="25" y="0"/>
                    <a:pt x="33" y="8"/>
                    <a:pt x="33" y="18"/>
                  </a:cubicBezTo>
                  <a:cubicBezTo>
                    <a:pt x="33" y="19"/>
                    <a:pt x="32" y="20"/>
                    <a:pt x="3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Freeform 56"/>
            <p:cNvSpPr>
              <a:spLocks noEditPoints="1"/>
            </p:cNvSpPr>
            <p:nvPr/>
          </p:nvSpPr>
          <p:spPr bwMode="auto">
            <a:xfrm>
              <a:off x="-895350" y="2220913"/>
              <a:ext cx="122238" cy="127000"/>
            </a:xfrm>
            <a:custGeom>
              <a:avLst/>
              <a:gdLst>
                <a:gd name="T0" fmla="*/ 16 w 32"/>
                <a:gd name="T1" fmla="*/ 33 h 33"/>
                <a:gd name="T2" fmla="*/ 0 w 32"/>
                <a:gd name="T3" fmla="*/ 16 h 33"/>
                <a:gd name="T4" fmla="*/ 16 w 32"/>
                <a:gd name="T5" fmla="*/ 0 h 33"/>
                <a:gd name="T6" fmla="*/ 32 w 32"/>
                <a:gd name="T7" fmla="*/ 16 h 33"/>
                <a:gd name="T8" fmla="*/ 16 w 32"/>
                <a:gd name="T9" fmla="*/ 33 h 33"/>
                <a:gd name="T10" fmla="*/ 16 w 32"/>
                <a:gd name="T11" fmla="*/ 4 h 33"/>
                <a:gd name="T12" fmla="*/ 4 w 32"/>
                <a:gd name="T13" fmla="*/ 16 h 33"/>
                <a:gd name="T14" fmla="*/ 16 w 32"/>
                <a:gd name="T15" fmla="*/ 29 h 33"/>
                <a:gd name="T16" fmla="*/ 28 w 32"/>
                <a:gd name="T17" fmla="*/ 16 h 33"/>
                <a:gd name="T18" fmla="*/ 16 w 32"/>
                <a:gd name="T1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3">
                  <a:moveTo>
                    <a:pt x="16" y="33"/>
                  </a:moveTo>
                  <a:cubicBezTo>
                    <a:pt x="7" y="33"/>
                    <a:pt x="0" y="2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6"/>
                    <a:pt x="25" y="33"/>
                    <a:pt x="16" y="33"/>
                  </a:cubicBezTo>
                  <a:close/>
                  <a:moveTo>
                    <a:pt x="16" y="4"/>
                  </a:moveTo>
                  <a:cubicBezTo>
                    <a:pt x="9" y="4"/>
                    <a:pt x="4" y="10"/>
                    <a:pt x="4" y="16"/>
                  </a:cubicBezTo>
                  <a:cubicBezTo>
                    <a:pt x="4" y="23"/>
                    <a:pt x="9" y="29"/>
                    <a:pt x="16" y="29"/>
                  </a:cubicBezTo>
                  <a:cubicBezTo>
                    <a:pt x="23" y="29"/>
                    <a:pt x="28" y="23"/>
                    <a:pt x="28" y="16"/>
                  </a:cubicBezTo>
                  <a:cubicBezTo>
                    <a:pt x="28" y="10"/>
                    <a:pt x="23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Freeform 57"/>
            <p:cNvSpPr>
              <a:spLocks/>
            </p:cNvSpPr>
            <p:nvPr/>
          </p:nvSpPr>
          <p:spPr bwMode="auto">
            <a:xfrm>
              <a:off x="-922338" y="2173288"/>
              <a:ext cx="176213" cy="55563"/>
            </a:xfrm>
            <a:custGeom>
              <a:avLst/>
              <a:gdLst>
                <a:gd name="T0" fmla="*/ 2 w 46"/>
                <a:gd name="T1" fmla="*/ 14 h 14"/>
                <a:gd name="T2" fmla="*/ 1 w 46"/>
                <a:gd name="T3" fmla="*/ 14 h 14"/>
                <a:gd name="T4" fmla="*/ 1 w 46"/>
                <a:gd name="T5" fmla="*/ 11 h 14"/>
                <a:gd name="T6" fmla="*/ 23 w 46"/>
                <a:gd name="T7" fmla="*/ 0 h 14"/>
                <a:gd name="T8" fmla="*/ 45 w 46"/>
                <a:gd name="T9" fmla="*/ 11 h 14"/>
                <a:gd name="T10" fmla="*/ 45 w 46"/>
                <a:gd name="T11" fmla="*/ 14 h 14"/>
                <a:gd name="T12" fmla="*/ 42 w 46"/>
                <a:gd name="T13" fmla="*/ 13 h 14"/>
                <a:gd name="T14" fmla="*/ 23 w 46"/>
                <a:gd name="T15" fmla="*/ 4 h 14"/>
                <a:gd name="T16" fmla="*/ 4 w 46"/>
                <a:gd name="T17" fmla="*/ 13 h 14"/>
                <a:gd name="T18" fmla="*/ 2 w 46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14">
                  <a:moveTo>
                    <a:pt x="2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6" y="4"/>
                    <a:pt x="14" y="0"/>
                    <a:pt x="23" y="0"/>
                  </a:cubicBezTo>
                  <a:cubicBezTo>
                    <a:pt x="32" y="0"/>
                    <a:pt x="40" y="4"/>
                    <a:pt x="45" y="11"/>
                  </a:cubicBezTo>
                  <a:cubicBezTo>
                    <a:pt x="46" y="12"/>
                    <a:pt x="46" y="13"/>
                    <a:pt x="45" y="14"/>
                  </a:cubicBezTo>
                  <a:cubicBezTo>
                    <a:pt x="44" y="14"/>
                    <a:pt x="43" y="14"/>
                    <a:pt x="42" y="13"/>
                  </a:cubicBezTo>
                  <a:cubicBezTo>
                    <a:pt x="37" y="7"/>
                    <a:pt x="30" y="4"/>
                    <a:pt x="23" y="4"/>
                  </a:cubicBezTo>
                  <a:cubicBezTo>
                    <a:pt x="16" y="4"/>
                    <a:pt x="9" y="7"/>
                    <a:pt x="4" y="13"/>
                  </a:cubicBezTo>
                  <a:cubicBezTo>
                    <a:pt x="4" y="14"/>
                    <a:pt x="3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7" name="Freeform 58"/>
            <p:cNvSpPr>
              <a:spLocks/>
            </p:cNvSpPr>
            <p:nvPr/>
          </p:nvSpPr>
          <p:spPr bwMode="auto">
            <a:xfrm>
              <a:off x="-949325" y="2135188"/>
              <a:ext cx="231775" cy="69850"/>
            </a:xfrm>
            <a:custGeom>
              <a:avLst/>
              <a:gdLst>
                <a:gd name="T0" fmla="*/ 2 w 60"/>
                <a:gd name="T1" fmla="*/ 17 h 18"/>
                <a:gd name="T2" fmla="*/ 1 w 60"/>
                <a:gd name="T3" fmla="*/ 17 h 18"/>
                <a:gd name="T4" fmla="*/ 0 w 60"/>
                <a:gd name="T5" fmla="*/ 14 h 18"/>
                <a:gd name="T6" fmla="*/ 30 w 60"/>
                <a:gd name="T7" fmla="*/ 0 h 18"/>
                <a:gd name="T8" fmla="*/ 60 w 60"/>
                <a:gd name="T9" fmla="*/ 14 h 18"/>
                <a:gd name="T10" fmla="*/ 59 w 60"/>
                <a:gd name="T11" fmla="*/ 17 h 18"/>
                <a:gd name="T12" fmla="*/ 56 w 60"/>
                <a:gd name="T13" fmla="*/ 17 h 18"/>
                <a:gd name="T14" fmla="*/ 30 w 60"/>
                <a:gd name="T15" fmla="*/ 4 h 18"/>
                <a:gd name="T16" fmla="*/ 4 w 60"/>
                <a:gd name="T17" fmla="*/ 17 h 18"/>
                <a:gd name="T18" fmla="*/ 2 w 60"/>
                <a:gd name="T1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18">
                  <a:moveTo>
                    <a:pt x="2" y="17"/>
                  </a:moveTo>
                  <a:cubicBezTo>
                    <a:pt x="2" y="17"/>
                    <a:pt x="1" y="17"/>
                    <a:pt x="1" y="17"/>
                  </a:cubicBezTo>
                  <a:cubicBezTo>
                    <a:pt x="0" y="16"/>
                    <a:pt x="0" y="15"/>
                    <a:pt x="0" y="14"/>
                  </a:cubicBezTo>
                  <a:cubicBezTo>
                    <a:pt x="8" y="5"/>
                    <a:pt x="18" y="0"/>
                    <a:pt x="30" y="0"/>
                  </a:cubicBezTo>
                  <a:cubicBezTo>
                    <a:pt x="42" y="0"/>
                    <a:pt x="52" y="5"/>
                    <a:pt x="60" y="14"/>
                  </a:cubicBezTo>
                  <a:cubicBezTo>
                    <a:pt x="60" y="15"/>
                    <a:pt x="60" y="16"/>
                    <a:pt x="59" y="17"/>
                  </a:cubicBezTo>
                  <a:cubicBezTo>
                    <a:pt x="58" y="18"/>
                    <a:pt x="57" y="17"/>
                    <a:pt x="56" y="17"/>
                  </a:cubicBezTo>
                  <a:cubicBezTo>
                    <a:pt x="50" y="9"/>
                    <a:pt x="40" y="4"/>
                    <a:pt x="30" y="4"/>
                  </a:cubicBezTo>
                  <a:cubicBezTo>
                    <a:pt x="20" y="4"/>
                    <a:pt x="10" y="9"/>
                    <a:pt x="4" y="17"/>
                  </a:cubicBezTo>
                  <a:cubicBezTo>
                    <a:pt x="3" y="17"/>
                    <a:pt x="3" y="17"/>
                    <a:pt x="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8" name="Freeform 59"/>
            <p:cNvSpPr>
              <a:spLocks/>
            </p:cNvSpPr>
            <p:nvPr/>
          </p:nvSpPr>
          <p:spPr bwMode="auto">
            <a:xfrm>
              <a:off x="-981075" y="2097088"/>
              <a:ext cx="293688" cy="84138"/>
            </a:xfrm>
            <a:custGeom>
              <a:avLst/>
              <a:gdLst>
                <a:gd name="T0" fmla="*/ 74 w 76"/>
                <a:gd name="T1" fmla="*/ 21 h 22"/>
                <a:gd name="T2" fmla="*/ 73 w 76"/>
                <a:gd name="T3" fmla="*/ 21 h 22"/>
                <a:gd name="T4" fmla="*/ 38 w 76"/>
                <a:gd name="T5" fmla="*/ 4 h 22"/>
                <a:gd name="T6" fmla="*/ 4 w 76"/>
                <a:gd name="T7" fmla="*/ 21 h 22"/>
                <a:gd name="T8" fmla="*/ 1 w 76"/>
                <a:gd name="T9" fmla="*/ 21 h 22"/>
                <a:gd name="T10" fmla="*/ 0 w 76"/>
                <a:gd name="T11" fmla="*/ 18 h 22"/>
                <a:gd name="T12" fmla="*/ 38 w 76"/>
                <a:gd name="T13" fmla="*/ 0 h 22"/>
                <a:gd name="T14" fmla="*/ 76 w 76"/>
                <a:gd name="T15" fmla="*/ 18 h 22"/>
                <a:gd name="T16" fmla="*/ 75 w 76"/>
                <a:gd name="T17" fmla="*/ 21 h 22"/>
                <a:gd name="T18" fmla="*/ 74 w 76"/>
                <a:gd name="T1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22">
                  <a:moveTo>
                    <a:pt x="74" y="21"/>
                  </a:moveTo>
                  <a:cubicBezTo>
                    <a:pt x="73" y="21"/>
                    <a:pt x="73" y="21"/>
                    <a:pt x="73" y="21"/>
                  </a:cubicBezTo>
                  <a:cubicBezTo>
                    <a:pt x="64" y="10"/>
                    <a:pt x="52" y="4"/>
                    <a:pt x="38" y="4"/>
                  </a:cubicBezTo>
                  <a:cubicBezTo>
                    <a:pt x="24" y="4"/>
                    <a:pt x="12" y="10"/>
                    <a:pt x="4" y="21"/>
                  </a:cubicBezTo>
                  <a:cubicBezTo>
                    <a:pt x="3" y="21"/>
                    <a:pt x="2" y="22"/>
                    <a:pt x="1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10" y="7"/>
                    <a:pt x="23" y="0"/>
                    <a:pt x="38" y="0"/>
                  </a:cubicBezTo>
                  <a:cubicBezTo>
                    <a:pt x="53" y="0"/>
                    <a:pt x="66" y="7"/>
                    <a:pt x="76" y="18"/>
                  </a:cubicBezTo>
                  <a:cubicBezTo>
                    <a:pt x="76" y="19"/>
                    <a:pt x="76" y="20"/>
                    <a:pt x="75" y="21"/>
                  </a:cubicBezTo>
                  <a:cubicBezTo>
                    <a:pt x="75" y="21"/>
                    <a:pt x="75" y="21"/>
                    <a:pt x="7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Freeform 60"/>
            <p:cNvSpPr>
              <a:spLocks noEditPoints="1"/>
            </p:cNvSpPr>
            <p:nvPr/>
          </p:nvSpPr>
          <p:spPr bwMode="auto">
            <a:xfrm>
              <a:off x="-930275" y="2333625"/>
              <a:ext cx="192088" cy="104775"/>
            </a:xfrm>
            <a:custGeom>
              <a:avLst/>
              <a:gdLst>
                <a:gd name="T0" fmla="*/ 48 w 50"/>
                <a:gd name="T1" fmla="*/ 27 h 27"/>
                <a:gd name="T2" fmla="*/ 48 w 50"/>
                <a:gd name="T3" fmla="*/ 27 h 27"/>
                <a:gd name="T4" fmla="*/ 2 w 50"/>
                <a:gd name="T5" fmla="*/ 27 h 27"/>
                <a:gd name="T6" fmla="*/ 0 w 50"/>
                <a:gd name="T7" fmla="*/ 25 h 27"/>
                <a:gd name="T8" fmla="*/ 25 w 50"/>
                <a:gd name="T9" fmla="*/ 0 h 27"/>
                <a:gd name="T10" fmla="*/ 50 w 50"/>
                <a:gd name="T11" fmla="*/ 24 h 27"/>
                <a:gd name="T12" fmla="*/ 50 w 50"/>
                <a:gd name="T13" fmla="*/ 25 h 27"/>
                <a:gd name="T14" fmla="*/ 48 w 50"/>
                <a:gd name="T15" fmla="*/ 27 h 27"/>
                <a:gd name="T16" fmla="*/ 4 w 50"/>
                <a:gd name="T17" fmla="*/ 23 h 27"/>
                <a:gd name="T18" fmla="*/ 46 w 50"/>
                <a:gd name="T19" fmla="*/ 23 h 27"/>
                <a:gd name="T20" fmla="*/ 25 w 50"/>
                <a:gd name="T21" fmla="*/ 4 h 27"/>
                <a:gd name="T22" fmla="*/ 4 w 50"/>
                <a:gd name="T2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27">
                  <a:moveTo>
                    <a:pt x="48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4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6"/>
                    <a:pt x="49" y="27"/>
                    <a:pt x="48" y="27"/>
                  </a:cubicBezTo>
                  <a:close/>
                  <a:moveTo>
                    <a:pt x="4" y="2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5" y="12"/>
                    <a:pt x="36" y="4"/>
                    <a:pt x="25" y="4"/>
                  </a:cubicBezTo>
                  <a:cubicBezTo>
                    <a:pt x="14" y="4"/>
                    <a:pt x="5" y="12"/>
                    <a:pt x="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2" name="Group 64"/>
          <p:cNvGrpSpPr/>
          <p:nvPr>
            <p:custDataLst>
              <p:tags r:id="rId7"/>
            </p:custDataLst>
          </p:nvPr>
        </p:nvGrpSpPr>
        <p:grpSpPr>
          <a:xfrm>
            <a:off x="3601368" y="1424112"/>
            <a:ext cx="461909" cy="410364"/>
            <a:chOff x="2305049" y="1009389"/>
            <a:chExt cx="3892429" cy="3562066"/>
          </a:xfrm>
        </p:grpSpPr>
        <p:sp>
          <p:nvSpPr>
            <p:cNvPr id="183" name="Oval 65"/>
            <p:cNvSpPr/>
            <p:nvPr/>
          </p:nvSpPr>
          <p:spPr>
            <a:xfrm>
              <a:off x="4775017" y="1735961"/>
              <a:ext cx="682293" cy="6048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Freeform 66"/>
            <p:cNvSpPr/>
            <p:nvPr/>
          </p:nvSpPr>
          <p:spPr>
            <a:xfrm>
              <a:off x="4449696" y="2170229"/>
              <a:ext cx="1450317" cy="1926944"/>
            </a:xfrm>
            <a:custGeom>
              <a:avLst/>
              <a:gdLst>
                <a:gd name="connsiteX0" fmla="*/ 752507 w 1973340"/>
                <a:gd name="connsiteY0" fmla="*/ 152639 h 2621851"/>
                <a:gd name="connsiteX1" fmla="*/ 686670 w 1973340"/>
                <a:gd name="connsiteY1" fmla="*/ 211161 h 2621851"/>
                <a:gd name="connsiteX2" fmla="*/ 379431 w 1973340"/>
                <a:gd name="connsiteY2" fmla="*/ 284313 h 2621851"/>
                <a:gd name="connsiteX3" fmla="*/ 240443 w 1973340"/>
                <a:gd name="connsiteY3" fmla="*/ 635443 h 2621851"/>
                <a:gd name="connsiteX4" fmla="*/ 255073 w 1973340"/>
                <a:gd name="connsiteY4" fmla="*/ 957311 h 2621851"/>
                <a:gd name="connsiteX5" fmla="*/ 401377 w 1973340"/>
                <a:gd name="connsiteY5" fmla="*/ 1403539 h 2621851"/>
                <a:gd name="connsiteX6" fmla="*/ 328225 w 1973340"/>
                <a:gd name="connsiteY6" fmla="*/ 1900972 h 2621851"/>
                <a:gd name="connsiteX7" fmla="*/ 269703 w 1973340"/>
                <a:gd name="connsiteY7" fmla="*/ 2039961 h 2621851"/>
                <a:gd name="connsiteX8" fmla="*/ 13671 w 1973340"/>
                <a:gd name="connsiteY8" fmla="*/ 2281363 h 2621851"/>
                <a:gd name="connsiteX9" fmla="*/ 72193 w 1973340"/>
                <a:gd name="connsiteY9" fmla="*/ 2595916 h 2621851"/>
                <a:gd name="connsiteX10" fmla="*/ 386747 w 1973340"/>
                <a:gd name="connsiteY10" fmla="*/ 2595916 h 2621851"/>
                <a:gd name="connsiteX11" fmla="*/ 401377 w 1973340"/>
                <a:gd name="connsiteY11" fmla="*/ 2530079 h 2621851"/>
                <a:gd name="connsiteX12" fmla="*/ 335540 w 1973340"/>
                <a:gd name="connsiteY12" fmla="*/ 2347199 h 2621851"/>
                <a:gd name="connsiteX13" fmla="*/ 533051 w 1973340"/>
                <a:gd name="connsiteY13" fmla="*/ 2186265 h 2621851"/>
                <a:gd name="connsiteX14" fmla="*/ 767137 w 1973340"/>
                <a:gd name="connsiteY14" fmla="*/ 1696147 h 2621851"/>
                <a:gd name="connsiteX15" fmla="*/ 818343 w 1973340"/>
                <a:gd name="connsiteY15" fmla="*/ 1601049 h 2621851"/>
                <a:gd name="connsiteX16" fmla="*/ 1220679 w 1973340"/>
                <a:gd name="connsiteY16" fmla="*/ 1674201 h 2621851"/>
                <a:gd name="connsiteX17" fmla="*/ 1315777 w 1973340"/>
                <a:gd name="connsiteY17" fmla="*/ 1666886 h 2621851"/>
                <a:gd name="connsiteX18" fmla="*/ 1293831 w 1973340"/>
                <a:gd name="connsiteY18" fmla="*/ 2061907 h 2621851"/>
                <a:gd name="connsiteX19" fmla="*/ 1366983 w 1973340"/>
                <a:gd name="connsiteY19" fmla="*/ 2434982 h 2621851"/>
                <a:gd name="connsiteX20" fmla="*/ 1374299 w 1973340"/>
                <a:gd name="connsiteY20" fmla="*/ 2544710 h 2621851"/>
                <a:gd name="connsiteX21" fmla="*/ 1491342 w 1973340"/>
                <a:gd name="connsiteY21" fmla="*/ 2500819 h 2621851"/>
                <a:gd name="connsiteX22" fmla="*/ 1966830 w 1973340"/>
                <a:gd name="connsiteY22" fmla="*/ 2339884 h 2621851"/>
                <a:gd name="connsiteX23" fmla="*/ 1762004 w 1973340"/>
                <a:gd name="connsiteY23" fmla="*/ 2274047 h 2621851"/>
                <a:gd name="connsiteX24" fmla="*/ 1681537 w 1973340"/>
                <a:gd name="connsiteY24" fmla="*/ 2098483 h 2621851"/>
                <a:gd name="connsiteX25" fmla="*/ 1659591 w 1973340"/>
                <a:gd name="connsiteY25" fmla="*/ 1571788 h 2621851"/>
                <a:gd name="connsiteX26" fmla="*/ 1454766 w 1973340"/>
                <a:gd name="connsiteY26" fmla="*/ 1359647 h 2621851"/>
                <a:gd name="connsiteX27" fmla="*/ 1271886 w 1973340"/>
                <a:gd name="connsiteY27" fmla="*/ 1330387 h 2621851"/>
                <a:gd name="connsiteX28" fmla="*/ 1345038 w 1973340"/>
                <a:gd name="connsiteY28" fmla="*/ 620812 h 2621851"/>
                <a:gd name="connsiteX29" fmla="*/ 1323092 w 1973340"/>
                <a:gd name="connsiteY29" fmla="*/ 1169452 h 2621851"/>
                <a:gd name="connsiteX30" fmla="*/ 1491342 w 1973340"/>
                <a:gd name="connsiteY30" fmla="*/ 1330387 h 2621851"/>
                <a:gd name="connsiteX31" fmla="*/ 1659591 w 1973340"/>
                <a:gd name="connsiteY31" fmla="*/ 1110931 h 2621851"/>
                <a:gd name="connsiteX32" fmla="*/ 1637646 w 1973340"/>
                <a:gd name="connsiteY32" fmla="*/ 437932 h 2621851"/>
                <a:gd name="connsiteX33" fmla="*/ 1323092 w 1973340"/>
                <a:gd name="connsiteY33" fmla="*/ 335519 h 2621851"/>
                <a:gd name="connsiteX34" fmla="*/ 1030484 w 1973340"/>
                <a:gd name="connsiteY34" fmla="*/ 218476 h 2621851"/>
                <a:gd name="connsiteX35" fmla="*/ 1052430 w 1973340"/>
                <a:gd name="connsiteY35" fmla="*/ 72172 h 2621851"/>
                <a:gd name="connsiteX36" fmla="*/ 832974 w 1973340"/>
                <a:gd name="connsiteY36" fmla="*/ 6335 h 2621851"/>
                <a:gd name="connsiteX37" fmla="*/ 803713 w 1973340"/>
                <a:gd name="connsiteY37" fmla="*/ 6335 h 2621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73340" h="2621851">
                  <a:moveTo>
                    <a:pt x="752507" y="152639"/>
                  </a:moveTo>
                  <a:cubicBezTo>
                    <a:pt x="750678" y="170927"/>
                    <a:pt x="748849" y="189215"/>
                    <a:pt x="686670" y="211161"/>
                  </a:cubicBezTo>
                  <a:cubicBezTo>
                    <a:pt x="624491" y="233107"/>
                    <a:pt x="453802" y="213599"/>
                    <a:pt x="379431" y="284313"/>
                  </a:cubicBezTo>
                  <a:cubicBezTo>
                    <a:pt x="305060" y="355027"/>
                    <a:pt x="261169" y="523277"/>
                    <a:pt x="240443" y="635443"/>
                  </a:cubicBezTo>
                  <a:cubicBezTo>
                    <a:pt x="219717" y="747609"/>
                    <a:pt x="228251" y="829295"/>
                    <a:pt x="255073" y="957311"/>
                  </a:cubicBezTo>
                  <a:cubicBezTo>
                    <a:pt x="281895" y="1085327"/>
                    <a:pt x="389185" y="1246262"/>
                    <a:pt x="401377" y="1403539"/>
                  </a:cubicBezTo>
                  <a:cubicBezTo>
                    <a:pt x="413569" y="1560816"/>
                    <a:pt x="350171" y="1794902"/>
                    <a:pt x="328225" y="1900972"/>
                  </a:cubicBezTo>
                  <a:cubicBezTo>
                    <a:pt x="306279" y="2007042"/>
                    <a:pt x="322129" y="1976563"/>
                    <a:pt x="269703" y="2039961"/>
                  </a:cubicBezTo>
                  <a:cubicBezTo>
                    <a:pt x="217277" y="2103359"/>
                    <a:pt x="46589" y="2188704"/>
                    <a:pt x="13671" y="2281363"/>
                  </a:cubicBezTo>
                  <a:cubicBezTo>
                    <a:pt x="-19247" y="2374022"/>
                    <a:pt x="10014" y="2543491"/>
                    <a:pt x="72193" y="2595916"/>
                  </a:cubicBezTo>
                  <a:cubicBezTo>
                    <a:pt x="134372" y="2648341"/>
                    <a:pt x="331883" y="2606889"/>
                    <a:pt x="386747" y="2595916"/>
                  </a:cubicBezTo>
                  <a:cubicBezTo>
                    <a:pt x="441611" y="2584943"/>
                    <a:pt x="409911" y="2571532"/>
                    <a:pt x="401377" y="2530079"/>
                  </a:cubicBezTo>
                  <a:cubicBezTo>
                    <a:pt x="392843" y="2488626"/>
                    <a:pt x="313594" y="2404501"/>
                    <a:pt x="335540" y="2347199"/>
                  </a:cubicBezTo>
                  <a:cubicBezTo>
                    <a:pt x="357486" y="2289897"/>
                    <a:pt x="461118" y="2294774"/>
                    <a:pt x="533051" y="2186265"/>
                  </a:cubicBezTo>
                  <a:cubicBezTo>
                    <a:pt x="604984" y="2077756"/>
                    <a:pt x="719588" y="1793683"/>
                    <a:pt x="767137" y="1696147"/>
                  </a:cubicBezTo>
                  <a:cubicBezTo>
                    <a:pt x="814686" y="1598611"/>
                    <a:pt x="742753" y="1604707"/>
                    <a:pt x="818343" y="1601049"/>
                  </a:cubicBezTo>
                  <a:cubicBezTo>
                    <a:pt x="893933" y="1597391"/>
                    <a:pt x="1137773" y="1663228"/>
                    <a:pt x="1220679" y="1674201"/>
                  </a:cubicBezTo>
                  <a:cubicBezTo>
                    <a:pt x="1303585" y="1685174"/>
                    <a:pt x="1303585" y="1602268"/>
                    <a:pt x="1315777" y="1666886"/>
                  </a:cubicBezTo>
                  <a:cubicBezTo>
                    <a:pt x="1327969" y="1731504"/>
                    <a:pt x="1285297" y="1933891"/>
                    <a:pt x="1293831" y="2061907"/>
                  </a:cubicBezTo>
                  <a:cubicBezTo>
                    <a:pt x="1302365" y="2189923"/>
                    <a:pt x="1353572" y="2354515"/>
                    <a:pt x="1366983" y="2434982"/>
                  </a:cubicBezTo>
                  <a:cubicBezTo>
                    <a:pt x="1380394" y="2515449"/>
                    <a:pt x="1353573" y="2533737"/>
                    <a:pt x="1374299" y="2544710"/>
                  </a:cubicBezTo>
                  <a:cubicBezTo>
                    <a:pt x="1395025" y="2555683"/>
                    <a:pt x="1491342" y="2500819"/>
                    <a:pt x="1491342" y="2500819"/>
                  </a:cubicBezTo>
                  <a:cubicBezTo>
                    <a:pt x="1590097" y="2466681"/>
                    <a:pt x="1921720" y="2377679"/>
                    <a:pt x="1966830" y="2339884"/>
                  </a:cubicBezTo>
                  <a:cubicBezTo>
                    <a:pt x="2011940" y="2302089"/>
                    <a:pt x="1809553" y="2314281"/>
                    <a:pt x="1762004" y="2274047"/>
                  </a:cubicBezTo>
                  <a:cubicBezTo>
                    <a:pt x="1714455" y="2233813"/>
                    <a:pt x="1698606" y="2215526"/>
                    <a:pt x="1681537" y="2098483"/>
                  </a:cubicBezTo>
                  <a:cubicBezTo>
                    <a:pt x="1664468" y="1981440"/>
                    <a:pt x="1697386" y="1694927"/>
                    <a:pt x="1659591" y="1571788"/>
                  </a:cubicBezTo>
                  <a:cubicBezTo>
                    <a:pt x="1621796" y="1448649"/>
                    <a:pt x="1519383" y="1399880"/>
                    <a:pt x="1454766" y="1359647"/>
                  </a:cubicBezTo>
                  <a:cubicBezTo>
                    <a:pt x="1390149" y="1319414"/>
                    <a:pt x="1290174" y="1453526"/>
                    <a:pt x="1271886" y="1330387"/>
                  </a:cubicBezTo>
                  <a:cubicBezTo>
                    <a:pt x="1253598" y="1207248"/>
                    <a:pt x="1336504" y="647635"/>
                    <a:pt x="1345038" y="620812"/>
                  </a:cubicBezTo>
                  <a:cubicBezTo>
                    <a:pt x="1353572" y="593989"/>
                    <a:pt x="1298708" y="1051190"/>
                    <a:pt x="1323092" y="1169452"/>
                  </a:cubicBezTo>
                  <a:cubicBezTo>
                    <a:pt x="1347476" y="1287714"/>
                    <a:pt x="1435259" y="1340141"/>
                    <a:pt x="1491342" y="1330387"/>
                  </a:cubicBezTo>
                  <a:cubicBezTo>
                    <a:pt x="1547425" y="1320633"/>
                    <a:pt x="1635207" y="1259673"/>
                    <a:pt x="1659591" y="1110931"/>
                  </a:cubicBezTo>
                  <a:cubicBezTo>
                    <a:pt x="1683975" y="962189"/>
                    <a:pt x="1693729" y="567167"/>
                    <a:pt x="1637646" y="437932"/>
                  </a:cubicBezTo>
                  <a:cubicBezTo>
                    <a:pt x="1581563" y="308697"/>
                    <a:pt x="1424286" y="372095"/>
                    <a:pt x="1323092" y="335519"/>
                  </a:cubicBezTo>
                  <a:cubicBezTo>
                    <a:pt x="1221898" y="298943"/>
                    <a:pt x="1075594" y="262367"/>
                    <a:pt x="1030484" y="218476"/>
                  </a:cubicBezTo>
                  <a:cubicBezTo>
                    <a:pt x="985374" y="174585"/>
                    <a:pt x="1085348" y="107529"/>
                    <a:pt x="1052430" y="72172"/>
                  </a:cubicBezTo>
                  <a:cubicBezTo>
                    <a:pt x="1019512" y="36815"/>
                    <a:pt x="874427" y="17308"/>
                    <a:pt x="832974" y="6335"/>
                  </a:cubicBezTo>
                  <a:cubicBezTo>
                    <a:pt x="791521" y="-4638"/>
                    <a:pt x="797617" y="848"/>
                    <a:pt x="803713" y="633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Freeform 67"/>
            <p:cNvSpPr/>
            <p:nvPr/>
          </p:nvSpPr>
          <p:spPr>
            <a:xfrm>
              <a:off x="2305049" y="1009389"/>
              <a:ext cx="3892429" cy="3562066"/>
            </a:xfrm>
            <a:custGeom>
              <a:avLst/>
              <a:gdLst>
                <a:gd name="connsiteX0" fmla="*/ 0 w 4763068"/>
                <a:gd name="connsiteY0" fmla="*/ 2661314 h 3562066"/>
                <a:gd name="connsiteX1" fmla="*/ 436728 w 4763068"/>
                <a:gd name="connsiteY1" fmla="*/ 2661314 h 3562066"/>
                <a:gd name="connsiteX2" fmla="*/ 1050877 w 4763068"/>
                <a:gd name="connsiteY2" fmla="*/ 736979 h 3562066"/>
                <a:gd name="connsiteX3" fmla="*/ 1733265 w 4763068"/>
                <a:gd name="connsiteY3" fmla="*/ 2415654 h 3562066"/>
                <a:gd name="connsiteX4" fmla="*/ 2538483 w 4763068"/>
                <a:gd name="connsiteY4" fmla="*/ 0 h 3562066"/>
                <a:gd name="connsiteX5" fmla="*/ 3562065 w 4763068"/>
                <a:gd name="connsiteY5" fmla="*/ 2634018 h 3562066"/>
                <a:gd name="connsiteX6" fmla="*/ 4012442 w 4763068"/>
                <a:gd name="connsiteY6" fmla="*/ 1624084 h 3562066"/>
                <a:gd name="connsiteX7" fmla="*/ 3739486 w 4763068"/>
                <a:gd name="connsiteY7" fmla="*/ 1514902 h 3562066"/>
                <a:gd name="connsiteX8" fmla="*/ 4544704 w 4763068"/>
                <a:gd name="connsiteY8" fmla="*/ 928048 h 3562066"/>
                <a:gd name="connsiteX9" fmla="*/ 4763068 w 4763068"/>
                <a:gd name="connsiteY9" fmla="*/ 2019869 h 3562066"/>
                <a:gd name="connsiteX10" fmla="*/ 4367283 w 4763068"/>
                <a:gd name="connsiteY10" fmla="*/ 1801505 h 3562066"/>
                <a:gd name="connsiteX11" fmla="*/ 3589361 w 4763068"/>
                <a:gd name="connsiteY11" fmla="*/ 3562066 h 3562066"/>
                <a:gd name="connsiteX12" fmla="*/ 2565779 w 4763068"/>
                <a:gd name="connsiteY12" fmla="*/ 900752 h 3562066"/>
                <a:gd name="connsiteX13" fmla="*/ 1760561 w 4763068"/>
                <a:gd name="connsiteY13" fmla="*/ 3302758 h 3562066"/>
                <a:gd name="connsiteX14" fmla="*/ 1078173 w 4763068"/>
                <a:gd name="connsiteY14" fmla="*/ 1583140 h 3562066"/>
                <a:gd name="connsiteX15" fmla="*/ 668740 w 4763068"/>
                <a:gd name="connsiteY15" fmla="*/ 2975212 h 3562066"/>
                <a:gd name="connsiteX16" fmla="*/ 0 w 4763068"/>
                <a:gd name="connsiteY16" fmla="*/ 2975212 h 3562066"/>
                <a:gd name="connsiteX17" fmla="*/ 0 w 4763068"/>
                <a:gd name="connsiteY17" fmla="*/ 2661314 h 356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63068" h="3562066">
                  <a:moveTo>
                    <a:pt x="0" y="2661314"/>
                  </a:moveTo>
                  <a:lnTo>
                    <a:pt x="436728" y="2661314"/>
                  </a:lnTo>
                  <a:lnTo>
                    <a:pt x="1050877" y="736979"/>
                  </a:lnTo>
                  <a:lnTo>
                    <a:pt x="1733265" y="2415654"/>
                  </a:lnTo>
                  <a:lnTo>
                    <a:pt x="2538483" y="0"/>
                  </a:lnTo>
                  <a:lnTo>
                    <a:pt x="3562065" y="2634018"/>
                  </a:lnTo>
                  <a:lnTo>
                    <a:pt x="4012442" y="1624084"/>
                  </a:lnTo>
                  <a:lnTo>
                    <a:pt x="3739486" y="1514902"/>
                  </a:lnTo>
                  <a:lnTo>
                    <a:pt x="4544704" y="928048"/>
                  </a:lnTo>
                  <a:lnTo>
                    <a:pt x="4763068" y="2019869"/>
                  </a:lnTo>
                  <a:lnTo>
                    <a:pt x="4367283" y="1801505"/>
                  </a:lnTo>
                  <a:lnTo>
                    <a:pt x="3589361" y="3562066"/>
                  </a:lnTo>
                  <a:lnTo>
                    <a:pt x="2565779" y="900752"/>
                  </a:lnTo>
                  <a:lnTo>
                    <a:pt x="1760561" y="3302758"/>
                  </a:lnTo>
                  <a:lnTo>
                    <a:pt x="1078173" y="1583140"/>
                  </a:lnTo>
                  <a:lnTo>
                    <a:pt x="668740" y="2975212"/>
                  </a:lnTo>
                  <a:lnTo>
                    <a:pt x="0" y="2975212"/>
                  </a:lnTo>
                  <a:lnTo>
                    <a:pt x="0" y="26613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Freeform 68"/>
            <p:cNvSpPr/>
            <p:nvPr/>
          </p:nvSpPr>
          <p:spPr>
            <a:xfrm>
              <a:off x="5116164" y="2772461"/>
              <a:ext cx="411469" cy="361240"/>
            </a:xfrm>
            <a:custGeom>
              <a:avLst/>
              <a:gdLst>
                <a:gd name="connsiteX0" fmla="*/ 128834 w 411469"/>
                <a:gd name="connsiteY0" fmla="*/ 0 h 361240"/>
                <a:gd name="connsiteX1" fmla="*/ 406812 w 411469"/>
                <a:gd name="connsiteY1" fmla="*/ 138989 h 361240"/>
                <a:gd name="connsiteX2" fmla="*/ 282454 w 411469"/>
                <a:gd name="connsiteY2" fmla="*/ 358445 h 361240"/>
                <a:gd name="connsiteX3" fmla="*/ 19106 w 411469"/>
                <a:gd name="connsiteY3" fmla="*/ 256032 h 361240"/>
                <a:gd name="connsiteX4" fmla="*/ 41052 w 411469"/>
                <a:gd name="connsiteY4" fmla="*/ 153619 h 36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69" h="361240">
                  <a:moveTo>
                    <a:pt x="128834" y="0"/>
                  </a:moveTo>
                  <a:cubicBezTo>
                    <a:pt x="255021" y="39624"/>
                    <a:pt x="381209" y="79248"/>
                    <a:pt x="406812" y="138989"/>
                  </a:cubicBezTo>
                  <a:cubicBezTo>
                    <a:pt x="432415" y="198730"/>
                    <a:pt x="347072" y="338938"/>
                    <a:pt x="282454" y="358445"/>
                  </a:cubicBezTo>
                  <a:cubicBezTo>
                    <a:pt x="217836" y="377952"/>
                    <a:pt x="59340" y="290170"/>
                    <a:pt x="19106" y="256032"/>
                  </a:cubicBezTo>
                  <a:cubicBezTo>
                    <a:pt x="-21128" y="221894"/>
                    <a:pt x="9962" y="187756"/>
                    <a:pt x="41052" y="15361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Freeform 69"/>
            <p:cNvSpPr/>
            <p:nvPr/>
          </p:nvSpPr>
          <p:spPr>
            <a:xfrm>
              <a:off x="5629279" y="2979207"/>
              <a:ext cx="220308" cy="285036"/>
            </a:xfrm>
            <a:custGeom>
              <a:avLst/>
              <a:gdLst>
                <a:gd name="connsiteX0" fmla="*/ 118734 w 118734"/>
                <a:gd name="connsiteY0" fmla="*/ 0 h 153619"/>
                <a:gd name="connsiteX1" fmla="*/ 1691 w 118734"/>
                <a:gd name="connsiteY1" fmla="*/ 87782 h 153619"/>
                <a:gd name="connsiteX2" fmla="*/ 60212 w 118734"/>
                <a:gd name="connsiteY2" fmla="*/ 153619 h 15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734" h="153619">
                  <a:moveTo>
                    <a:pt x="118734" y="0"/>
                  </a:moveTo>
                  <a:cubicBezTo>
                    <a:pt x="65089" y="31089"/>
                    <a:pt x="11445" y="62179"/>
                    <a:pt x="1691" y="87782"/>
                  </a:cubicBezTo>
                  <a:cubicBezTo>
                    <a:pt x="-8063" y="113385"/>
                    <a:pt x="26074" y="133502"/>
                    <a:pt x="60212" y="15361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0" name="Freeform 57"/>
          <p:cNvSpPr/>
          <p:nvPr>
            <p:custDataLst>
              <p:tags r:id="rId8"/>
            </p:custDataLst>
          </p:nvPr>
        </p:nvSpPr>
        <p:spPr>
          <a:xfrm>
            <a:off x="840375" y="1400832"/>
            <a:ext cx="371193" cy="360991"/>
          </a:xfrm>
          <a:custGeom>
            <a:avLst/>
            <a:gdLst>
              <a:gd name="connsiteX0" fmla="*/ 724880 w 3649805"/>
              <a:gd name="connsiteY0" fmla="*/ 335 h 3549484"/>
              <a:gd name="connsiteX1" fmla="*/ 589708 w 3649805"/>
              <a:gd name="connsiteY1" fmla="*/ 159361 h 3549484"/>
              <a:gd name="connsiteX2" fmla="*/ 573805 w 3649805"/>
              <a:gd name="connsiteY2" fmla="*/ 437657 h 3549484"/>
              <a:gd name="connsiteX3" fmla="*/ 748734 w 3649805"/>
              <a:gd name="connsiteY3" fmla="*/ 715953 h 3549484"/>
              <a:gd name="connsiteX4" fmla="*/ 844149 w 3649805"/>
              <a:gd name="connsiteY4" fmla="*/ 874979 h 3549484"/>
              <a:gd name="connsiteX5" fmla="*/ 995224 w 3649805"/>
              <a:gd name="connsiteY5" fmla="*/ 1153274 h 3549484"/>
              <a:gd name="connsiteX6" fmla="*/ 987273 w 3649805"/>
              <a:gd name="connsiteY6" fmla="*/ 1320252 h 3549484"/>
              <a:gd name="connsiteX7" fmla="*/ 685123 w 3649805"/>
              <a:gd name="connsiteY7" fmla="*/ 1503132 h 3549484"/>
              <a:gd name="connsiteX8" fmla="*/ 295509 w 3649805"/>
              <a:gd name="connsiteY8" fmla="*/ 1598547 h 3549484"/>
              <a:gd name="connsiteX9" fmla="*/ 17214 w 3649805"/>
              <a:gd name="connsiteY9" fmla="*/ 1940454 h 3549484"/>
              <a:gd name="connsiteX10" fmla="*/ 56970 w 3649805"/>
              <a:gd name="connsiteY10" fmla="*/ 2194895 h 3549484"/>
              <a:gd name="connsiteX11" fmla="*/ 279607 w 3649805"/>
              <a:gd name="connsiteY11" fmla="*/ 2258506 h 3549484"/>
              <a:gd name="connsiteX12" fmla="*/ 239850 w 3649805"/>
              <a:gd name="connsiteY12" fmla="*/ 2330067 h 3549484"/>
              <a:gd name="connsiteX13" fmla="*/ 200094 w 3649805"/>
              <a:gd name="connsiteY13" fmla="*/ 2473191 h 3549484"/>
              <a:gd name="connsiteX14" fmla="*/ 215996 w 3649805"/>
              <a:gd name="connsiteY14" fmla="*/ 2664022 h 3549484"/>
              <a:gd name="connsiteX15" fmla="*/ 375022 w 3649805"/>
              <a:gd name="connsiteY15" fmla="*/ 2791243 h 3549484"/>
              <a:gd name="connsiteX16" fmla="*/ 494292 w 3649805"/>
              <a:gd name="connsiteY16" fmla="*/ 2807146 h 3549484"/>
              <a:gd name="connsiteX17" fmla="*/ 462487 w 3649805"/>
              <a:gd name="connsiteY17" fmla="*/ 2878707 h 3549484"/>
              <a:gd name="connsiteX18" fmla="*/ 478389 w 3649805"/>
              <a:gd name="connsiteY18" fmla="*/ 3029782 h 3549484"/>
              <a:gd name="connsiteX19" fmla="*/ 565854 w 3649805"/>
              <a:gd name="connsiteY19" fmla="*/ 3172906 h 3549484"/>
              <a:gd name="connsiteX20" fmla="*/ 804393 w 3649805"/>
              <a:gd name="connsiteY20" fmla="*/ 3236516 h 3549484"/>
              <a:gd name="connsiteX21" fmla="*/ 804393 w 3649805"/>
              <a:gd name="connsiteY21" fmla="*/ 3355786 h 3549484"/>
              <a:gd name="connsiteX22" fmla="*/ 907760 w 3649805"/>
              <a:gd name="connsiteY22" fmla="*/ 3514812 h 3549484"/>
              <a:gd name="connsiteX23" fmla="*/ 1130396 w 3649805"/>
              <a:gd name="connsiteY23" fmla="*/ 3546617 h 3549484"/>
              <a:gd name="connsiteX24" fmla="*/ 1329179 w 3649805"/>
              <a:gd name="connsiteY24" fmla="*/ 3467104 h 3549484"/>
              <a:gd name="connsiteX25" fmla="*/ 1368935 w 3649805"/>
              <a:gd name="connsiteY25" fmla="*/ 3427347 h 3549484"/>
              <a:gd name="connsiteX26" fmla="*/ 1694939 w 3649805"/>
              <a:gd name="connsiteY26" fmla="*/ 3387591 h 3549484"/>
              <a:gd name="connsiteX27" fmla="*/ 2275384 w 3649805"/>
              <a:gd name="connsiteY27" fmla="*/ 3069539 h 3549484"/>
              <a:gd name="connsiteX28" fmla="*/ 2498021 w 3649805"/>
              <a:gd name="connsiteY28" fmla="*/ 2966172 h 3549484"/>
              <a:gd name="connsiteX29" fmla="*/ 2561631 w 3649805"/>
              <a:gd name="connsiteY29" fmla="*/ 2966172 h 3549484"/>
              <a:gd name="connsiteX30" fmla="*/ 3324956 w 3649805"/>
              <a:gd name="connsiteY30" fmla="*/ 3077490 h 3549484"/>
              <a:gd name="connsiteX31" fmla="*/ 3491934 w 3649805"/>
              <a:gd name="connsiteY31" fmla="*/ 3101344 h 3549484"/>
              <a:gd name="connsiteX32" fmla="*/ 3539642 w 3649805"/>
              <a:gd name="connsiteY32" fmla="*/ 2894610 h 3549484"/>
              <a:gd name="connsiteX33" fmla="*/ 3579398 w 3649805"/>
              <a:gd name="connsiteY33" fmla="*/ 1829135 h 3549484"/>
              <a:gd name="connsiteX34" fmla="*/ 3579398 w 3649805"/>
              <a:gd name="connsiteY34" fmla="*/ 1654207 h 3549484"/>
              <a:gd name="connsiteX35" fmla="*/ 2649095 w 3649805"/>
              <a:gd name="connsiteY35" fmla="*/ 1598547 h 3549484"/>
              <a:gd name="connsiteX36" fmla="*/ 2267433 w 3649805"/>
              <a:gd name="connsiteY36" fmla="*/ 1574694 h 3549484"/>
              <a:gd name="connsiteX37" fmla="*/ 1901673 w 3649805"/>
              <a:gd name="connsiteY37" fmla="*/ 1200982 h 3549484"/>
              <a:gd name="connsiteX38" fmla="*/ 1655182 w 3649805"/>
              <a:gd name="connsiteY38" fmla="*/ 962443 h 3549484"/>
              <a:gd name="connsiteX39" fmla="*/ 1337130 w 3649805"/>
              <a:gd name="connsiteY39" fmla="*/ 668245 h 3549484"/>
              <a:gd name="connsiteX40" fmla="*/ 1138348 w 3649805"/>
              <a:gd name="connsiteY40" fmla="*/ 469462 h 3549484"/>
              <a:gd name="connsiteX41" fmla="*/ 1066786 w 3649805"/>
              <a:gd name="connsiteY41" fmla="*/ 366095 h 3549484"/>
              <a:gd name="connsiteX42" fmla="*/ 860052 w 3649805"/>
              <a:gd name="connsiteY42" fmla="*/ 199118 h 3549484"/>
              <a:gd name="connsiteX43" fmla="*/ 724880 w 3649805"/>
              <a:gd name="connsiteY43" fmla="*/ 335 h 3549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49805" h="3549484">
                <a:moveTo>
                  <a:pt x="724880" y="335"/>
                </a:moveTo>
                <a:cubicBezTo>
                  <a:pt x="679823" y="-6291"/>
                  <a:pt x="614887" y="86474"/>
                  <a:pt x="589708" y="159361"/>
                </a:cubicBezTo>
                <a:cubicBezTo>
                  <a:pt x="564529" y="232248"/>
                  <a:pt x="547301" y="344892"/>
                  <a:pt x="573805" y="437657"/>
                </a:cubicBezTo>
                <a:cubicBezTo>
                  <a:pt x="600309" y="530422"/>
                  <a:pt x="703677" y="643066"/>
                  <a:pt x="748734" y="715953"/>
                </a:cubicBezTo>
                <a:cubicBezTo>
                  <a:pt x="793791" y="788840"/>
                  <a:pt x="803067" y="802092"/>
                  <a:pt x="844149" y="874979"/>
                </a:cubicBezTo>
                <a:cubicBezTo>
                  <a:pt x="885231" y="947866"/>
                  <a:pt x="971370" y="1079062"/>
                  <a:pt x="995224" y="1153274"/>
                </a:cubicBezTo>
                <a:cubicBezTo>
                  <a:pt x="1019078" y="1227486"/>
                  <a:pt x="1038956" y="1261942"/>
                  <a:pt x="987273" y="1320252"/>
                </a:cubicBezTo>
                <a:cubicBezTo>
                  <a:pt x="935590" y="1378562"/>
                  <a:pt x="800417" y="1456750"/>
                  <a:pt x="685123" y="1503132"/>
                </a:cubicBezTo>
                <a:cubicBezTo>
                  <a:pt x="569829" y="1549515"/>
                  <a:pt x="406827" y="1525660"/>
                  <a:pt x="295509" y="1598547"/>
                </a:cubicBezTo>
                <a:cubicBezTo>
                  <a:pt x="184191" y="1671434"/>
                  <a:pt x="56971" y="1841063"/>
                  <a:pt x="17214" y="1940454"/>
                </a:cubicBezTo>
                <a:cubicBezTo>
                  <a:pt x="-22543" y="2039845"/>
                  <a:pt x="13238" y="2141886"/>
                  <a:pt x="56970" y="2194895"/>
                </a:cubicBezTo>
                <a:cubicBezTo>
                  <a:pt x="100702" y="2247904"/>
                  <a:pt x="249127" y="2235977"/>
                  <a:pt x="279607" y="2258506"/>
                </a:cubicBezTo>
                <a:cubicBezTo>
                  <a:pt x="310087" y="2281035"/>
                  <a:pt x="253102" y="2294286"/>
                  <a:pt x="239850" y="2330067"/>
                </a:cubicBezTo>
                <a:cubicBezTo>
                  <a:pt x="226598" y="2365848"/>
                  <a:pt x="204070" y="2417532"/>
                  <a:pt x="200094" y="2473191"/>
                </a:cubicBezTo>
                <a:cubicBezTo>
                  <a:pt x="196118" y="2528850"/>
                  <a:pt x="186841" y="2611013"/>
                  <a:pt x="215996" y="2664022"/>
                </a:cubicBezTo>
                <a:cubicBezTo>
                  <a:pt x="245151" y="2717031"/>
                  <a:pt x="328639" y="2767389"/>
                  <a:pt x="375022" y="2791243"/>
                </a:cubicBezTo>
                <a:cubicBezTo>
                  <a:pt x="421405" y="2815097"/>
                  <a:pt x="479715" y="2792569"/>
                  <a:pt x="494292" y="2807146"/>
                </a:cubicBezTo>
                <a:cubicBezTo>
                  <a:pt x="508869" y="2821723"/>
                  <a:pt x="465137" y="2841601"/>
                  <a:pt x="462487" y="2878707"/>
                </a:cubicBezTo>
                <a:cubicBezTo>
                  <a:pt x="459837" y="2915813"/>
                  <a:pt x="461161" y="2980749"/>
                  <a:pt x="478389" y="3029782"/>
                </a:cubicBezTo>
                <a:cubicBezTo>
                  <a:pt x="495617" y="3078815"/>
                  <a:pt x="511520" y="3138450"/>
                  <a:pt x="565854" y="3172906"/>
                </a:cubicBezTo>
                <a:cubicBezTo>
                  <a:pt x="620188" y="3207362"/>
                  <a:pt x="764637" y="3206036"/>
                  <a:pt x="804393" y="3236516"/>
                </a:cubicBezTo>
                <a:cubicBezTo>
                  <a:pt x="844150" y="3266996"/>
                  <a:pt x="787165" y="3309403"/>
                  <a:pt x="804393" y="3355786"/>
                </a:cubicBezTo>
                <a:cubicBezTo>
                  <a:pt x="821621" y="3402169"/>
                  <a:pt x="853426" y="3483007"/>
                  <a:pt x="907760" y="3514812"/>
                </a:cubicBezTo>
                <a:cubicBezTo>
                  <a:pt x="962094" y="3546617"/>
                  <a:pt x="1060160" y="3554568"/>
                  <a:pt x="1130396" y="3546617"/>
                </a:cubicBezTo>
                <a:cubicBezTo>
                  <a:pt x="1200633" y="3538666"/>
                  <a:pt x="1289423" y="3486982"/>
                  <a:pt x="1329179" y="3467104"/>
                </a:cubicBezTo>
                <a:cubicBezTo>
                  <a:pt x="1368935" y="3447226"/>
                  <a:pt x="1307975" y="3440599"/>
                  <a:pt x="1368935" y="3427347"/>
                </a:cubicBezTo>
                <a:cubicBezTo>
                  <a:pt x="1429895" y="3414095"/>
                  <a:pt x="1543864" y="3447226"/>
                  <a:pt x="1694939" y="3387591"/>
                </a:cubicBezTo>
                <a:cubicBezTo>
                  <a:pt x="1846014" y="3327956"/>
                  <a:pt x="2141537" y="3139775"/>
                  <a:pt x="2275384" y="3069539"/>
                </a:cubicBezTo>
                <a:cubicBezTo>
                  <a:pt x="2409231" y="2999303"/>
                  <a:pt x="2450313" y="2983400"/>
                  <a:pt x="2498021" y="2966172"/>
                </a:cubicBezTo>
                <a:cubicBezTo>
                  <a:pt x="2545729" y="2948944"/>
                  <a:pt x="2423809" y="2947619"/>
                  <a:pt x="2561631" y="2966172"/>
                </a:cubicBezTo>
                <a:cubicBezTo>
                  <a:pt x="2699453" y="2984725"/>
                  <a:pt x="3324956" y="3077490"/>
                  <a:pt x="3324956" y="3077490"/>
                </a:cubicBezTo>
                <a:cubicBezTo>
                  <a:pt x="3480006" y="3100019"/>
                  <a:pt x="3456153" y="3131824"/>
                  <a:pt x="3491934" y="3101344"/>
                </a:cubicBezTo>
                <a:cubicBezTo>
                  <a:pt x="3527715" y="3070864"/>
                  <a:pt x="3525065" y="3106645"/>
                  <a:pt x="3539642" y="2894610"/>
                </a:cubicBezTo>
                <a:cubicBezTo>
                  <a:pt x="3554219" y="2682575"/>
                  <a:pt x="3572772" y="2035869"/>
                  <a:pt x="3579398" y="1829135"/>
                </a:cubicBezTo>
                <a:cubicBezTo>
                  <a:pt x="3586024" y="1622401"/>
                  <a:pt x="3734448" y="1692638"/>
                  <a:pt x="3579398" y="1654207"/>
                </a:cubicBezTo>
                <a:cubicBezTo>
                  <a:pt x="3424348" y="1615776"/>
                  <a:pt x="2649095" y="1598547"/>
                  <a:pt x="2649095" y="1598547"/>
                </a:cubicBezTo>
                <a:cubicBezTo>
                  <a:pt x="2430434" y="1585295"/>
                  <a:pt x="2392003" y="1640955"/>
                  <a:pt x="2267433" y="1574694"/>
                </a:cubicBezTo>
                <a:cubicBezTo>
                  <a:pt x="2142863" y="1508433"/>
                  <a:pt x="2003715" y="1303024"/>
                  <a:pt x="1901673" y="1200982"/>
                </a:cubicBezTo>
                <a:cubicBezTo>
                  <a:pt x="1799631" y="1098940"/>
                  <a:pt x="1749272" y="1051232"/>
                  <a:pt x="1655182" y="962443"/>
                </a:cubicBezTo>
                <a:cubicBezTo>
                  <a:pt x="1561092" y="873654"/>
                  <a:pt x="1423269" y="750409"/>
                  <a:pt x="1337130" y="668245"/>
                </a:cubicBezTo>
                <a:cubicBezTo>
                  <a:pt x="1250991" y="586081"/>
                  <a:pt x="1183405" y="519820"/>
                  <a:pt x="1138348" y="469462"/>
                </a:cubicBezTo>
                <a:cubicBezTo>
                  <a:pt x="1093291" y="419104"/>
                  <a:pt x="1113169" y="411152"/>
                  <a:pt x="1066786" y="366095"/>
                </a:cubicBezTo>
                <a:cubicBezTo>
                  <a:pt x="1020403" y="321038"/>
                  <a:pt x="915711" y="261403"/>
                  <a:pt x="860052" y="199118"/>
                </a:cubicBezTo>
                <a:cubicBezTo>
                  <a:pt x="804393" y="136833"/>
                  <a:pt x="769937" y="6961"/>
                  <a:pt x="724880" y="3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5" name="Freeform 13"/>
          <p:cNvSpPr>
            <a:spLocks noEditPoints="1"/>
          </p:cNvSpPr>
          <p:nvPr/>
        </p:nvSpPr>
        <p:spPr bwMode="auto">
          <a:xfrm rot="10585247" flipV="1">
            <a:off x="2267918" y="1479181"/>
            <a:ext cx="289653" cy="330892"/>
          </a:xfrm>
          <a:custGeom>
            <a:avLst/>
            <a:gdLst>
              <a:gd name="T0" fmla="*/ 2022 w 2403"/>
              <a:gd name="T1" fmla="*/ 144 h 2897"/>
              <a:gd name="T2" fmla="*/ 1852 w 2403"/>
              <a:gd name="T3" fmla="*/ 57 h 2897"/>
              <a:gd name="T4" fmla="*/ 1632 w 2403"/>
              <a:gd name="T5" fmla="*/ 1 h 2897"/>
              <a:gd name="T6" fmla="*/ 1548 w 2403"/>
              <a:gd name="T7" fmla="*/ 2 h 2897"/>
              <a:gd name="T8" fmla="*/ 1491 w 2403"/>
              <a:gd name="T9" fmla="*/ 23 h 2897"/>
              <a:gd name="T10" fmla="*/ 785 w 2403"/>
              <a:gd name="T11" fmla="*/ 948 h 2897"/>
              <a:gd name="T12" fmla="*/ 48 w 2403"/>
              <a:gd name="T13" fmla="*/ 1933 h 2897"/>
              <a:gd name="T14" fmla="*/ 30 w 2403"/>
              <a:gd name="T15" fmla="*/ 1995 h 2897"/>
              <a:gd name="T16" fmla="*/ 3 w 2403"/>
              <a:gd name="T17" fmla="*/ 2340 h 2897"/>
              <a:gd name="T18" fmla="*/ 7 w 2403"/>
              <a:gd name="T19" fmla="*/ 2732 h 2897"/>
              <a:gd name="T20" fmla="*/ 27 w 2403"/>
              <a:gd name="T21" fmla="*/ 2871 h 2897"/>
              <a:gd name="T22" fmla="*/ 42 w 2403"/>
              <a:gd name="T23" fmla="*/ 2891 h 2897"/>
              <a:gd name="T24" fmla="*/ 118 w 2403"/>
              <a:gd name="T25" fmla="*/ 2896 h 2897"/>
              <a:gd name="T26" fmla="*/ 340 w 2403"/>
              <a:gd name="T27" fmla="*/ 2850 h 2897"/>
              <a:gd name="T28" fmla="*/ 724 w 2403"/>
              <a:gd name="T29" fmla="*/ 2722 h 2897"/>
              <a:gd name="T30" fmla="*/ 926 w 2403"/>
              <a:gd name="T31" fmla="*/ 2628 h 2897"/>
              <a:gd name="T32" fmla="*/ 987 w 2403"/>
              <a:gd name="T33" fmla="*/ 2578 h 2897"/>
              <a:gd name="T34" fmla="*/ 1454 w 2403"/>
              <a:gd name="T35" fmla="*/ 1961 h 2897"/>
              <a:gd name="T36" fmla="*/ 2390 w 2403"/>
              <a:gd name="T37" fmla="*/ 675 h 2897"/>
              <a:gd name="T38" fmla="*/ 2403 w 2403"/>
              <a:gd name="T39" fmla="*/ 631 h 2897"/>
              <a:gd name="T40" fmla="*/ 2392 w 2403"/>
              <a:gd name="T41" fmla="*/ 562 h 2897"/>
              <a:gd name="T42" fmla="*/ 2334 w 2403"/>
              <a:gd name="T43" fmla="*/ 447 h 2897"/>
              <a:gd name="T44" fmla="*/ 2193 w 2403"/>
              <a:gd name="T45" fmla="*/ 279 h 2897"/>
              <a:gd name="T46" fmla="*/ 1398 w 2403"/>
              <a:gd name="T47" fmla="*/ 308 h 2897"/>
              <a:gd name="T48" fmla="*/ 1421 w 2403"/>
              <a:gd name="T49" fmla="*/ 290 h 2897"/>
              <a:gd name="T50" fmla="*/ 1468 w 2403"/>
              <a:gd name="T51" fmla="*/ 287 h 2897"/>
              <a:gd name="T52" fmla="*/ 1528 w 2403"/>
              <a:gd name="T53" fmla="*/ 313 h 2897"/>
              <a:gd name="T54" fmla="*/ 1580 w 2403"/>
              <a:gd name="T55" fmla="*/ 368 h 2897"/>
              <a:gd name="T56" fmla="*/ 1587 w 2403"/>
              <a:gd name="T57" fmla="*/ 409 h 2897"/>
              <a:gd name="T58" fmla="*/ 337 w 2403"/>
              <a:gd name="T59" fmla="*/ 1902 h 2897"/>
              <a:gd name="T60" fmla="*/ 473 w 2403"/>
              <a:gd name="T61" fmla="*/ 2660 h 2897"/>
              <a:gd name="T62" fmla="*/ 364 w 2403"/>
              <a:gd name="T63" fmla="*/ 2709 h 2897"/>
              <a:gd name="T64" fmla="*/ 169 w 2403"/>
              <a:gd name="T65" fmla="*/ 2764 h 2897"/>
              <a:gd name="T66" fmla="*/ 134 w 2403"/>
              <a:gd name="T67" fmla="*/ 2763 h 2897"/>
              <a:gd name="T68" fmla="*/ 125 w 2403"/>
              <a:gd name="T69" fmla="*/ 2643 h 2897"/>
              <a:gd name="T70" fmla="*/ 137 w 2403"/>
              <a:gd name="T71" fmla="*/ 2423 h 2897"/>
              <a:gd name="T72" fmla="*/ 151 w 2403"/>
              <a:gd name="T73" fmla="*/ 2404 h 2897"/>
              <a:gd name="T74" fmla="*/ 206 w 2403"/>
              <a:gd name="T75" fmla="*/ 2409 h 2897"/>
              <a:gd name="T76" fmla="*/ 355 w 2403"/>
              <a:gd name="T77" fmla="*/ 2486 h 2897"/>
              <a:gd name="T78" fmla="*/ 454 w 2403"/>
              <a:gd name="T79" fmla="*/ 2577 h 2897"/>
              <a:gd name="T80" fmla="*/ 480 w 2403"/>
              <a:gd name="T81" fmla="*/ 2630 h 2897"/>
              <a:gd name="T82" fmla="*/ 490 w 2403"/>
              <a:gd name="T83" fmla="*/ 2117 h 2897"/>
              <a:gd name="T84" fmla="*/ 1708 w 2403"/>
              <a:gd name="T85" fmla="*/ 446 h 2897"/>
              <a:gd name="T86" fmla="*/ 1748 w 2403"/>
              <a:gd name="T87" fmla="*/ 445 h 2897"/>
              <a:gd name="T88" fmla="*/ 1821 w 2403"/>
              <a:gd name="T89" fmla="*/ 478 h 2897"/>
              <a:gd name="T90" fmla="*/ 1867 w 2403"/>
              <a:gd name="T91" fmla="*/ 520 h 2897"/>
              <a:gd name="T92" fmla="*/ 1888 w 2403"/>
              <a:gd name="T93" fmla="*/ 565 h 2897"/>
              <a:gd name="T94" fmla="*/ 624 w 2403"/>
              <a:gd name="T95" fmla="*/ 2291 h 2897"/>
              <a:gd name="T96" fmla="*/ 902 w 2403"/>
              <a:gd name="T97" fmla="*/ 2386 h 2897"/>
              <a:gd name="T98" fmla="*/ 1979 w 2403"/>
              <a:gd name="T99" fmla="*/ 672 h 2897"/>
              <a:gd name="T100" fmla="*/ 2014 w 2403"/>
              <a:gd name="T101" fmla="*/ 670 h 2897"/>
              <a:gd name="T102" fmla="*/ 2067 w 2403"/>
              <a:gd name="T103" fmla="*/ 704 h 2897"/>
              <a:gd name="T104" fmla="*/ 2108 w 2403"/>
              <a:gd name="T105" fmla="*/ 754 h 2897"/>
              <a:gd name="T106" fmla="*/ 2123 w 2403"/>
              <a:gd name="T107" fmla="*/ 801 h 2897"/>
              <a:gd name="T108" fmla="*/ 2117 w 2403"/>
              <a:gd name="T109" fmla="*/ 835 h 2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03" h="2897">
                <a:moveTo>
                  <a:pt x="2095" y="193"/>
                </a:moveTo>
                <a:lnTo>
                  <a:pt x="2095" y="193"/>
                </a:lnTo>
                <a:lnTo>
                  <a:pt x="2071" y="176"/>
                </a:lnTo>
                <a:lnTo>
                  <a:pt x="2046" y="159"/>
                </a:lnTo>
                <a:lnTo>
                  <a:pt x="2022" y="144"/>
                </a:lnTo>
                <a:lnTo>
                  <a:pt x="1998" y="129"/>
                </a:lnTo>
                <a:lnTo>
                  <a:pt x="1974" y="115"/>
                </a:lnTo>
                <a:lnTo>
                  <a:pt x="1948" y="101"/>
                </a:lnTo>
                <a:lnTo>
                  <a:pt x="1900" y="78"/>
                </a:lnTo>
                <a:lnTo>
                  <a:pt x="1852" y="57"/>
                </a:lnTo>
                <a:lnTo>
                  <a:pt x="1803" y="40"/>
                </a:lnTo>
                <a:lnTo>
                  <a:pt x="1757" y="25"/>
                </a:lnTo>
                <a:lnTo>
                  <a:pt x="1714" y="14"/>
                </a:lnTo>
                <a:lnTo>
                  <a:pt x="1671" y="6"/>
                </a:lnTo>
                <a:lnTo>
                  <a:pt x="1632" y="1"/>
                </a:lnTo>
                <a:lnTo>
                  <a:pt x="1613" y="0"/>
                </a:lnTo>
                <a:lnTo>
                  <a:pt x="1595" y="0"/>
                </a:lnTo>
                <a:lnTo>
                  <a:pt x="1580" y="0"/>
                </a:lnTo>
                <a:lnTo>
                  <a:pt x="1564" y="1"/>
                </a:lnTo>
                <a:lnTo>
                  <a:pt x="1548" y="2"/>
                </a:lnTo>
                <a:lnTo>
                  <a:pt x="1535" y="5"/>
                </a:lnTo>
                <a:lnTo>
                  <a:pt x="1521" y="8"/>
                </a:lnTo>
                <a:lnTo>
                  <a:pt x="1511" y="12"/>
                </a:lnTo>
                <a:lnTo>
                  <a:pt x="1500" y="17"/>
                </a:lnTo>
                <a:lnTo>
                  <a:pt x="1491" y="23"/>
                </a:lnTo>
                <a:lnTo>
                  <a:pt x="1484" y="29"/>
                </a:lnTo>
                <a:lnTo>
                  <a:pt x="1477" y="36"/>
                </a:lnTo>
                <a:lnTo>
                  <a:pt x="1477" y="36"/>
                </a:lnTo>
                <a:lnTo>
                  <a:pt x="1253" y="331"/>
                </a:lnTo>
                <a:lnTo>
                  <a:pt x="785" y="948"/>
                </a:lnTo>
                <a:lnTo>
                  <a:pt x="532" y="1283"/>
                </a:lnTo>
                <a:lnTo>
                  <a:pt x="304" y="1584"/>
                </a:lnTo>
                <a:lnTo>
                  <a:pt x="134" y="1813"/>
                </a:lnTo>
                <a:lnTo>
                  <a:pt x="78" y="1890"/>
                </a:lnTo>
                <a:lnTo>
                  <a:pt x="48" y="1933"/>
                </a:lnTo>
                <a:lnTo>
                  <a:pt x="48" y="1933"/>
                </a:lnTo>
                <a:lnTo>
                  <a:pt x="43" y="1943"/>
                </a:lnTo>
                <a:lnTo>
                  <a:pt x="38" y="1956"/>
                </a:lnTo>
                <a:lnTo>
                  <a:pt x="33" y="1974"/>
                </a:lnTo>
                <a:lnTo>
                  <a:pt x="30" y="1995"/>
                </a:lnTo>
                <a:lnTo>
                  <a:pt x="23" y="2047"/>
                </a:lnTo>
                <a:lnTo>
                  <a:pt x="15" y="2110"/>
                </a:lnTo>
                <a:lnTo>
                  <a:pt x="10" y="2181"/>
                </a:lnTo>
                <a:lnTo>
                  <a:pt x="6" y="2259"/>
                </a:lnTo>
                <a:lnTo>
                  <a:pt x="3" y="2340"/>
                </a:lnTo>
                <a:lnTo>
                  <a:pt x="1" y="2423"/>
                </a:lnTo>
                <a:lnTo>
                  <a:pt x="0" y="2507"/>
                </a:lnTo>
                <a:lnTo>
                  <a:pt x="1" y="2588"/>
                </a:lnTo>
                <a:lnTo>
                  <a:pt x="3" y="2663"/>
                </a:lnTo>
                <a:lnTo>
                  <a:pt x="7" y="2732"/>
                </a:lnTo>
                <a:lnTo>
                  <a:pt x="12" y="2790"/>
                </a:lnTo>
                <a:lnTo>
                  <a:pt x="15" y="2815"/>
                </a:lnTo>
                <a:lnTo>
                  <a:pt x="19" y="2837"/>
                </a:lnTo>
                <a:lnTo>
                  <a:pt x="23" y="2856"/>
                </a:lnTo>
                <a:lnTo>
                  <a:pt x="27" y="2871"/>
                </a:lnTo>
                <a:lnTo>
                  <a:pt x="32" y="2882"/>
                </a:lnTo>
                <a:lnTo>
                  <a:pt x="35" y="2885"/>
                </a:lnTo>
                <a:lnTo>
                  <a:pt x="37" y="2888"/>
                </a:lnTo>
                <a:lnTo>
                  <a:pt x="37" y="2888"/>
                </a:lnTo>
                <a:lnTo>
                  <a:pt x="42" y="2891"/>
                </a:lnTo>
                <a:lnTo>
                  <a:pt x="47" y="2893"/>
                </a:lnTo>
                <a:lnTo>
                  <a:pt x="60" y="2896"/>
                </a:lnTo>
                <a:lnTo>
                  <a:pt x="76" y="2897"/>
                </a:lnTo>
                <a:lnTo>
                  <a:pt x="95" y="2897"/>
                </a:lnTo>
                <a:lnTo>
                  <a:pt x="118" y="2896"/>
                </a:lnTo>
                <a:lnTo>
                  <a:pt x="144" y="2893"/>
                </a:lnTo>
                <a:lnTo>
                  <a:pt x="171" y="2888"/>
                </a:lnTo>
                <a:lnTo>
                  <a:pt x="202" y="2883"/>
                </a:lnTo>
                <a:lnTo>
                  <a:pt x="267" y="2868"/>
                </a:lnTo>
                <a:lnTo>
                  <a:pt x="340" y="2850"/>
                </a:lnTo>
                <a:lnTo>
                  <a:pt x="416" y="2829"/>
                </a:lnTo>
                <a:lnTo>
                  <a:pt x="494" y="2804"/>
                </a:lnTo>
                <a:lnTo>
                  <a:pt x="573" y="2778"/>
                </a:lnTo>
                <a:lnTo>
                  <a:pt x="650" y="2751"/>
                </a:lnTo>
                <a:lnTo>
                  <a:pt x="724" y="2722"/>
                </a:lnTo>
                <a:lnTo>
                  <a:pt x="793" y="2694"/>
                </a:lnTo>
                <a:lnTo>
                  <a:pt x="854" y="2666"/>
                </a:lnTo>
                <a:lnTo>
                  <a:pt x="880" y="2653"/>
                </a:lnTo>
                <a:lnTo>
                  <a:pt x="904" y="2641"/>
                </a:lnTo>
                <a:lnTo>
                  <a:pt x="926" y="2628"/>
                </a:lnTo>
                <a:lnTo>
                  <a:pt x="946" y="2617"/>
                </a:lnTo>
                <a:lnTo>
                  <a:pt x="960" y="2605"/>
                </a:lnTo>
                <a:lnTo>
                  <a:pt x="972" y="2595"/>
                </a:lnTo>
                <a:lnTo>
                  <a:pt x="972" y="2595"/>
                </a:lnTo>
                <a:lnTo>
                  <a:pt x="987" y="2578"/>
                </a:lnTo>
                <a:lnTo>
                  <a:pt x="1007" y="2554"/>
                </a:lnTo>
                <a:lnTo>
                  <a:pt x="1064" y="2480"/>
                </a:lnTo>
                <a:lnTo>
                  <a:pt x="1142" y="2380"/>
                </a:lnTo>
                <a:lnTo>
                  <a:pt x="1234" y="2257"/>
                </a:lnTo>
                <a:lnTo>
                  <a:pt x="1454" y="1961"/>
                </a:lnTo>
                <a:lnTo>
                  <a:pt x="1697" y="1630"/>
                </a:lnTo>
                <a:lnTo>
                  <a:pt x="1939" y="1298"/>
                </a:lnTo>
                <a:lnTo>
                  <a:pt x="2153" y="1004"/>
                </a:lnTo>
                <a:lnTo>
                  <a:pt x="2311" y="784"/>
                </a:lnTo>
                <a:lnTo>
                  <a:pt x="2390" y="675"/>
                </a:lnTo>
                <a:lnTo>
                  <a:pt x="2390" y="675"/>
                </a:lnTo>
                <a:lnTo>
                  <a:pt x="2395" y="665"/>
                </a:lnTo>
                <a:lnTo>
                  <a:pt x="2400" y="654"/>
                </a:lnTo>
                <a:lnTo>
                  <a:pt x="2402" y="643"/>
                </a:lnTo>
                <a:lnTo>
                  <a:pt x="2403" y="631"/>
                </a:lnTo>
                <a:lnTo>
                  <a:pt x="2403" y="618"/>
                </a:lnTo>
                <a:lnTo>
                  <a:pt x="2403" y="605"/>
                </a:lnTo>
                <a:lnTo>
                  <a:pt x="2401" y="591"/>
                </a:lnTo>
                <a:lnTo>
                  <a:pt x="2397" y="577"/>
                </a:lnTo>
                <a:lnTo>
                  <a:pt x="2392" y="562"/>
                </a:lnTo>
                <a:lnTo>
                  <a:pt x="2386" y="547"/>
                </a:lnTo>
                <a:lnTo>
                  <a:pt x="2380" y="531"/>
                </a:lnTo>
                <a:lnTo>
                  <a:pt x="2373" y="514"/>
                </a:lnTo>
                <a:lnTo>
                  <a:pt x="2355" y="481"/>
                </a:lnTo>
                <a:lnTo>
                  <a:pt x="2334" y="447"/>
                </a:lnTo>
                <a:lnTo>
                  <a:pt x="2310" y="412"/>
                </a:lnTo>
                <a:lnTo>
                  <a:pt x="2284" y="378"/>
                </a:lnTo>
                <a:lnTo>
                  <a:pt x="2255" y="345"/>
                </a:lnTo>
                <a:lnTo>
                  <a:pt x="2226" y="311"/>
                </a:lnTo>
                <a:lnTo>
                  <a:pt x="2193" y="279"/>
                </a:lnTo>
                <a:lnTo>
                  <a:pt x="2161" y="248"/>
                </a:lnTo>
                <a:lnTo>
                  <a:pt x="2128" y="220"/>
                </a:lnTo>
                <a:lnTo>
                  <a:pt x="2095" y="193"/>
                </a:lnTo>
                <a:lnTo>
                  <a:pt x="2095" y="193"/>
                </a:lnTo>
                <a:close/>
                <a:moveTo>
                  <a:pt x="1398" y="308"/>
                </a:moveTo>
                <a:lnTo>
                  <a:pt x="1398" y="308"/>
                </a:lnTo>
                <a:lnTo>
                  <a:pt x="1400" y="306"/>
                </a:lnTo>
                <a:lnTo>
                  <a:pt x="1405" y="300"/>
                </a:lnTo>
                <a:lnTo>
                  <a:pt x="1415" y="294"/>
                </a:lnTo>
                <a:lnTo>
                  <a:pt x="1421" y="290"/>
                </a:lnTo>
                <a:lnTo>
                  <a:pt x="1428" y="288"/>
                </a:lnTo>
                <a:lnTo>
                  <a:pt x="1437" y="285"/>
                </a:lnTo>
                <a:lnTo>
                  <a:pt x="1445" y="284"/>
                </a:lnTo>
                <a:lnTo>
                  <a:pt x="1456" y="284"/>
                </a:lnTo>
                <a:lnTo>
                  <a:pt x="1468" y="287"/>
                </a:lnTo>
                <a:lnTo>
                  <a:pt x="1482" y="290"/>
                </a:lnTo>
                <a:lnTo>
                  <a:pt x="1495" y="295"/>
                </a:lnTo>
                <a:lnTo>
                  <a:pt x="1511" y="303"/>
                </a:lnTo>
                <a:lnTo>
                  <a:pt x="1528" y="313"/>
                </a:lnTo>
                <a:lnTo>
                  <a:pt x="1528" y="313"/>
                </a:lnTo>
                <a:lnTo>
                  <a:pt x="1542" y="325"/>
                </a:lnTo>
                <a:lnTo>
                  <a:pt x="1555" y="336"/>
                </a:lnTo>
                <a:lnTo>
                  <a:pt x="1565" y="347"/>
                </a:lnTo>
                <a:lnTo>
                  <a:pt x="1573" y="357"/>
                </a:lnTo>
                <a:lnTo>
                  <a:pt x="1580" y="368"/>
                </a:lnTo>
                <a:lnTo>
                  <a:pt x="1583" y="376"/>
                </a:lnTo>
                <a:lnTo>
                  <a:pt x="1586" y="386"/>
                </a:lnTo>
                <a:lnTo>
                  <a:pt x="1587" y="394"/>
                </a:lnTo>
                <a:lnTo>
                  <a:pt x="1588" y="401"/>
                </a:lnTo>
                <a:lnTo>
                  <a:pt x="1587" y="409"/>
                </a:lnTo>
                <a:lnTo>
                  <a:pt x="1584" y="420"/>
                </a:lnTo>
                <a:lnTo>
                  <a:pt x="1582" y="427"/>
                </a:lnTo>
                <a:lnTo>
                  <a:pt x="1581" y="429"/>
                </a:lnTo>
                <a:lnTo>
                  <a:pt x="337" y="2076"/>
                </a:lnTo>
                <a:lnTo>
                  <a:pt x="337" y="1902"/>
                </a:lnTo>
                <a:lnTo>
                  <a:pt x="239" y="1865"/>
                </a:lnTo>
                <a:lnTo>
                  <a:pt x="1398" y="308"/>
                </a:lnTo>
                <a:close/>
                <a:moveTo>
                  <a:pt x="475" y="2657"/>
                </a:moveTo>
                <a:lnTo>
                  <a:pt x="475" y="2657"/>
                </a:lnTo>
                <a:lnTo>
                  <a:pt x="473" y="2660"/>
                </a:lnTo>
                <a:lnTo>
                  <a:pt x="469" y="2664"/>
                </a:lnTo>
                <a:lnTo>
                  <a:pt x="456" y="2671"/>
                </a:lnTo>
                <a:lnTo>
                  <a:pt x="439" y="2680"/>
                </a:lnTo>
                <a:lnTo>
                  <a:pt x="417" y="2689"/>
                </a:lnTo>
                <a:lnTo>
                  <a:pt x="364" y="2709"/>
                </a:lnTo>
                <a:lnTo>
                  <a:pt x="304" y="2729"/>
                </a:lnTo>
                <a:lnTo>
                  <a:pt x="244" y="2746"/>
                </a:lnTo>
                <a:lnTo>
                  <a:pt x="216" y="2754"/>
                </a:lnTo>
                <a:lnTo>
                  <a:pt x="191" y="2760"/>
                </a:lnTo>
                <a:lnTo>
                  <a:pt x="169" y="2764"/>
                </a:lnTo>
                <a:lnTo>
                  <a:pt x="152" y="2767"/>
                </a:lnTo>
                <a:lnTo>
                  <a:pt x="140" y="2767"/>
                </a:lnTo>
                <a:lnTo>
                  <a:pt x="135" y="2766"/>
                </a:lnTo>
                <a:lnTo>
                  <a:pt x="134" y="2763"/>
                </a:lnTo>
                <a:lnTo>
                  <a:pt x="134" y="2763"/>
                </a:lnTo>
                <a:lnTo>
                  <a:pt x="130" y="2756"/>
                </a:lnTo>
                <a:lnTo>
                  <a:pt x="129" y="2743"/>
                </a:lnTo>
                <a:lnTo>
                  <a:pt x="127" y="2723"/>
                </a:lnTo>
                <a:lnTo>
                  <a:pt x="127" y="2700"/>
                </a:lnTo>
                <a:lnTo>
                  <a:pt x="125" y="2643"/>
                </a:lnTo>
                <a:lnTo>
                  <a:pt x="127" y="2581"/>
                </a:lnTo>
                <a:lnTo>
                  <a:pt x="129" y="2518"/>
                </a:lnTo>
                <a:lnTo>
                  <a:pt x="133" y="2462"/>
                </a:lnTo>
                <a:lnTo>
                  <a:pt x="135" y="2440"/>
                </a:lnTo>
                <a:lnTo>
                  <a:pt x="137" y="2423"/>
                </a:lnTo>
                <a:lnTo>
                  <a:pt x="140" y="2411"/>
                </a:lnTo>
                <a:lnTo>
                  <a:pt x="141" y="2407"/>
                </a:lnTo>
                <a:lnTo>
                  <a:pt x="142" y="2406"/>
                </a:lnTo>
                <a:lnTo>
                  <a:pt x="142" y="2406"/>
                </a:lnTo>
                <a:lnTo>
                  <a:pt x="151" y="2404"/>
                </a:lnTo>
                <a:lnTo>
                  <a:pt x="159" y="2403"/>
                </a:lnTo>
                <a:lnTo>
                  <a:pt x="170" y="2403"/>
                </a:lnTo>
                <a:lnTo>
                  <a:pt x="181" y="2404"/>
                </a:lnTo>
                <a:lnTo>
                  <a:pt x="193" y="2406"/>
                </a:lnTo>
                <a:lnTo>
                  <a:pt x="206" y="2409"/>
                </a:lnTo>
                <a:lnTo>
                  <a:pt x="234" y="2418"/>
                </a:lnTo>
                <a:lnTo>
                  <a:pt x="263" y="2432"/>
                </a:lnTo>
                <a:lnTo>
                  <a:pt x="295" y="2447"/>
                </a:lnTo>
                <a:lnTo>
                  <a:pt x="325" y="2466"/>
                </a:lnTo>
                <a:lnTo>
                  <a:pt x="355" y="2486"/>
                </a:lnTo>
                <a:lnTo>
                  <a:pt x="384" y="2508"/>
                </a:lnTo>
                <a:lnTo>
                  <a:pt x="411" y="2531"/>
                </a:lnTo>
                <a:lnTo>
                  <a:pt x="435" y="2554"/>
                </a:lnTo>
                <a:lnTo>
                  <a:pt x="445" y="2565"/>
                </a:lnTo>
                <a:lnTo>
                  <a:pt x="454" y="2577"/>
                </a:lnTo>
                <a:lnTo>
                  <a:pt x="462" y="2588"/>
                </a:lnTo>
                <a:lnTo>
                  <a:pt x="469" y="2599"/>
                </a:lnTo>
                <a:lnTo>
                  <a:pt x="474" y="2610"/>
                </a:lnTo>
                <a:lnTo>
                  <a:pt x="477" y="2620"/>
                </a:lnTo>
                <a:lnTo>
                  <a:pt x="480" y="2630"/>
                </a:lnTo>
                <a:lnTo>
                  <a:pt x="480" y="2640"/>
                </a:lnTo>
                <a:lnTo>
                  <a:pt x="479" y="2649"/>
                </a:lnTo>
                <a:lnTo>
                  <a:pt x="475" y="2657"/>
                </a:lnTo>
                <a:lnTo>
                  <a:pt x="475" y="2657"/>
                </a:lnTo>
                <a:close/>
                <a:moveTo>
                  <a:pt x="490" y="2117"/>
                </a:moveTo>
                <a:lnTo>
                  <a:pt x="1692" y="455"/>
                </a:lnTo>
                <a:lnTo>
                  <a:pt x="1692" y="455"/>
                </a:lnTo>
                <a:lnTo>
                  <a:pt x="1694" y="453"/>
                </a:lnTo>
                <a:lnTo>
                  <a:pt x="1699" y="450"/>
                </a:lnTo>
                <a:lnTo>
                  <a:pt x="1708" y="446"/>
                </a:lnTo>
                <a:lnTo>
                  <a:pt x="1713" y="444"/>
                </a:lnTo>
                <a:lnTo>
                  <a:pt x="1720" y="443"/>
                </a:lnTo>
                <a:lnTo>
                  <a:pt x="1728" y="443"/>
                </a:lnTo>
                <a:lnTo>
                  <a:pt x="1737" y="444"/>
                </a:lnTo>
                <a:lnTo>
                  <a:pt x="1748" y="445"/>
                </a:lnTo>
                <a:lnTo>
                  <a:pt x="1760" y="449"/>
                </a:lnTo>
                <a:lnTo>
                  <a:pt x="1773" y="452"/>
                </a:lnTo>
                <a:lnTo>
                  <a:pt x="1788" y="460"/>
                </a:lnTo>
                <a:lnTo>
                  <a:pt x="1803" y="468"/>
                </a:lnTo>
                <a:lnTo>
                  <a:pt x="1821" y="478"/>
                </a:lnTo>
                <a:lnTo>
                  <a:pt x="1821" y="478"/>
                </a:lnTo>
                <a:lnTo>
                  <a:pt x="1836" y="489"/>
                </a:lnTo>
                <a:lnTo>
                  <a:pt x="1849" y="499"/>
                </a:lnTo>
                <a:lnTo>
                  <a:pt x="1859" y="509"/>
                </a:lnTo>
                <a:lnTo>
                  <a:pt x="1867" y="520"/>
                </a:lnTo>
                <a:lnTo>
                  <a:pt x="1875" y="530"/>
                </a:lnTo>
                <a:lnTo>
                  <a:pt x="1880" y="539"/>
                </a:lnTo>
                <a:lnTo>
                  <a:pt x="1883" y="549"/>
                </a:lnTo>
                <a:lnTo>
                  <a:pt x="1887" y="558"/>
                </a:lnTo>
                <a:lnTo>
                  <a:pt x="1888" y="565"/>
                </a:lnTo>
                <a:lnTo>
                  <a:pt x="1888" y="572"/>
                </a:lnTo>
                <a:lnTo>
                  <a:pt x="1888" y="584"/>
                </a:lnTo>
                <a:lnTo>
                  <a:pt x="1887" y="591"/>
                </a:lnTo>
                <a:lnTo>
                  <a:pt x="1886" y="594"/>
                </a:lnTo>
                <a:lnTo>
                  <a:pt x="624" y="2291"/>
                </a:lnTo>
                <a:lnTo>
                  <a:pt x="624" y="2094"/>
                </a:lnTo>
                <a:lnTo>
                  <a:pt x="490" y="2117"/>
                </a:lnTo>
                <a:close/>
                <a:moveTo>
                  <a:pt x="2117" y="835"/>
                </a:moveTo>
                <a:lnTo>
                  <a:pt x="937" y="2462"/>
                </a:lnTo>
                <a:lnTo>
                  <a:pt x="902" y="2386"/>
                </a:lnTo>
                <a:lnTo>
                  <a:pt x="750" y="2359"/>
                </a:lnTo>
                <a:lnTo>
                  <a:pt x="1973" y="677"/>
                </a:lnTo>
                <a:lnTo>
                  <a:pt x="1973" y="677"/>
                </a:lnTo>
                <a:lnTo>
                  <a:pt x="1975" y="676"/>
                </a:lnTo>
                <a:lnTo>
                  <a:pt x="1979" y="672"/>
                </a:lnTo>
                <a:lnTo>
                  <a:pt x="1987" y="669"/>
                </a:lnTo>
                <a:lnTo>
                  <a:pt x="1992" y="669"/>
                </a:lnTo>
                <a:lnTo>
                  <a:pt x="1998" y="668"/>
                </a:lnTo>
                <a:lnTo>
                  <a:pt x="2005" y="669"/>
                </a:lnTo>
                <a:lnTo>
                  <a:pt x="2014" y="670"/>
                </a:lnTo>
                <a:lnTo>
                  <a:pt x="2022" y="674"/>
                </a:lnTo>
                <a:lnTo>
                  <a:pt x="2032" y="679"/>
                </a:lnTo>
                <a:lnTo>
                  <a:pt x="2043" y="685"/>
                </a:lnTo>
                <a:lnTo>
                  <a:pt x="2055" y="693"/>
                </a:lnTo>
                <a:lnTo>
                  <a:pt x="2067" y="704"/>
                </a:lnTo>
                <a:lnTo>
                  <a:pt x="2080" y="718"/>
                </a:lnTo>
                <a:lnTo>
                  <a:pt x="2080" y="718"/>
                </a:lnTo>
                <a:lnTo>
                  <a:pt x="2091" y="731"/>
                </a:lnTo>
                <a:lnTo>
                  <a:pt x="2101" y="741"/>
                </a:lnTo>
                <a:lnTo>
                  <a:pt x="2108" y="754"/>
                </a:lnTo>
                <a:lnTo>
                  <a:pt x="2113" y="764"/>
                </a:lnTo>
                <a:lnTo>
                  <a:pt x="2118" y="774"/>
                </a:lnTo>
                <a:lnTo>
                  <a:pt x="2120" y="784"/>
                </a:lnTo>
                <a:lnTo>
                  <a:pt x="2121" y="793"/>
                </a:lnTo>
                <a:lnTo>
                  <a:pt x="2123" y="801"/>
                </a:lnTo>
                <a:lnTo>
                  <a:pt x="2121" y="815"/>
                </a:lnTo>
                <a:lnTo>
                  <a:pt x="2120" y="826"/>
                </a:lnTo>
                <a:lnTo>
                  <a:pt x="2118" y="832"/>
                </a:lnTo>
                <a:lnTo>
                  <a:pt x="2117" y="835"/>
                </a:lnTo>
                <a:lnTo>
                  <a:pt x="2117" y="8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108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2050"/>
          <p:cNvGrpSpPr/>
          <p:nvPr/>
        </p:nvGrpSpPr>
        <p:grpSpPr>
          <a:xfrm>
            <a:off x="32483" y="5882098"/>
            <a:ext cx="9144000" cy="957530"/>
            <a:chOff x="0" y="1104900"/>
            <a:chExt cx="9144000" cy="777047"/>
          </a:xfrm>
        </p:grpSpPr>
        <p:sp>
          <p:nvSpPr>
            <p:cNvPr id="114" name="Rectangle 7"/>
            <p:cNvSpPr>
              <a:spLocks noChangeArrowheads="1"/>
            </p:cNvSpPr>
            <p:nvPr/>
          </p:nvSpPr>
          <p:spPr bwMode="auto">
            <a:xfrm>
              <a:off x="0" y="1104900"/>
              <a:ext cx="9144000" cy="396000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16200000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16" name="Rectangle 7"/>
            <p:cNvSpPr>
              <a:spLocks noChangeArrowheads="1"/>
            </p:cNvSpPr>
            <p:nvPr/>
          </p:nvSpPr>
          <p:spPr bwMode="auto">
            <a:xfrm flipV="1">
              <a:off x="0" y="1385810"/>
              <a:ext cx="9144000" cy="496137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2051" name="Group 2050"/>
          <p:cNvGrpSpPr/>
          <p:nvPr/>
        </p:nvGrpSpPr>
        <p:grpSpPr>
          <a:xfrm>
            <a:off x="-43235" y="1556792"/>
            <a:ext cx="9144000" cy="777047"/>
            <a:chOff x="0" y="1104900"/>
            <a:chExt cx="9144000" cy="777047"/>
          </a:xfrm>
        </p:grpSpPr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0" y="1104900"/>
              <a:ext cx="9144000" cy="396000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16200000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40" name="Rectangle 7"/>
            <p:cNvSpPr>
              <a:spLocks noChangeArrowheads="1"/>
            </p:cNvSpPr>
            <p:nvPr/>
          </p:nvSpPr>
          <p:spPr bwMode="auto">
            <a:xfrm flipV="1">
              <a:off x="0" y="1385810"/>
              <a:ext cx="9144000" cy="496137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sp>
        <p:nvSpPr>
          <p:cNvPr id="51" name="Freeform 50"/>
          <p:cNvSpPr>
            <a:spLocks noChangeArrowheads="1"/>
          </p:cNvSpPr>
          <p:nvPr/>
        </p:nvSpPr>
        <p:spPr bwMode="auto">
          <a:xfrm>
            <a:off x="135653" y="1069563"/>
            <a:ext cx="1039211" cy="3799597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336675" y="3770313"/>
                  <a:pt x="1336675" y="3770313"/>
                  <a:pt x="1291619" y="3800417"/>
                </a:cubicBezTo>
                <a:cubicBezTo>
                  <a:pt x="1291619" y="3800417"/>
                  <a:pt x="1291619" y="3800417"/>
                  <a:pt x="1171468" y="3875676"/>
                </a:cubicBezTo>
                <a:cubicBezTo>
                  <a:pt x="1171468" y="3875676"/>
                  <a:pt x="1171468" y="3875676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957450" y="4007380"/>
                  <a:pt x="957450" y="4007380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623281" y="4161661"/>
                  <a:pt x="623281" y="4161661"/>
                  <a:pt x="382980" y="4007380"/>
                </a:cubicBezTo>
                <a:cubicBezTo>
                  <a:pt x="371716" y="3999854"/>
                  <a:pt x="352942" y="3988565"/>
                  <a:pt x="334169" y="3981039"/>
                </a:cubicBezTo>
                <a:cubicBezTo>
                  <a:pt x="334169" y="3981039"/>
                  <a:pt x="334169" y="3981039"/>
                  <a:pt x="168962" y="3875676"/>
                </a:cubicBezTo>
                <a:cubicBezTo>
                  <a:pt x="168962" y="3875676"/>
                  <a:pt x="168962" y="3875676"/>
                  <a:pt x="48811" y="3800417"/>
                </a:cubicBezTo>
                <a:cubicBezTo>
                  <a:pt x="48811" y="3800417"/>
                  <a:pt x="48811" y="3800417"/>
                  <a:pt x="0" y="377031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-21167" y="1484784"/>
            <a:ext cx="1229446" cy="889294"/>
            <a:chOff x="-67474" y="2022843"/>
            <a:chExt cx="1801813" cy="1146175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437476" y="2022843"/>
              <a:ext cx="296863" cy="571500"/>
            </a:xfrm>
            <a:custGeom>
              <a:avLst/>
              <a:gdLst>
                <a:gd name="connsiteX0" fmla="*/ 0 w 296863"/>
                <a:gd name="connsiteY0" fmla="*/ 0 h 571500"/>
                <a:gd name="connsiteX1" fmla="*/ 296863 w 296863"/>
                <a:gd name="connsiteY1" fmla="*/ 172954 h 571500"/>
                <a:gd name="connsiteX2" fmla="*/ 296862 w 296863"/>
                <a:gd name="connsiteY2" fmla="*/ 173037 h 571500"/>
                <a:gd name="connsiteX3" fmla="*/ 50800 w 296863"/>
                <a:gd name="connsiteY3" fmla="*/ 173037 h 571500"/>
                <a:gd name="connsiteX4" fmla="*/ 50800 w 296863"/>
                <a:gd name="connsiteY4" fmla="*/ 571500 h 571500"/>
                <a:gd name="connsiteX5" fmla="*/ 0 w 296863"/>
                <a:gd name="connsiteY5" fmla="*/ 571500 h 571500"/>
                <a:gd name="connsiteX6" fmla="*/ 0 w 296863"/>
                <a:gd name="connsiteY6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863" h="571500">
                  <a:moveTo>
                    <a:pt x="0" y="0"/>
                  </a:moveTo>
                  <a:cubicBezTo>
                    <a:pt x="0" y="0"/>
                    <a:pt x="0" y="0"/>
                    <a:pt x="296863" y="172954"/>
                  </a:cubicBezTo>
                  <a:lnTo>
                    <a:pt x="296862" y="173037"/>
                  </a:lnTo>
                  <a:lnTo>
                    <a:pt x="50800" y="173037"/>
                  </a:lnTo>
                  <a:lnTo>
                    <a:pt x="50800" y="571500"/>
                  </a:lnTo>
                  <a:lnTo>
                    <a:pt x="0" y="571500"/>
                  </a:lnTo>
                  <a:cubicBezTo>
                    <a:pt x="0" y="571500"/>
                    <a:pt x="0" y="57150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1437476" y="2594343"/>
              <a:ext cx="290472" cy="574675"/>
            </a:xfrm>
            <a:custGeom>
              <a:avLst/>
              <a:gdLst>
                <a:gd name="connsiteX0" fmla="*/ 0 w 290472"/>
                <a:gd name="connsiteY0" fmla="*/ 0 h 574675"/>
                <a:gd name="connsiteX1" fmla="*/ 36711 w 290472"/>
                <a:gd name="connsiteY1" fmla="*/ 0 h 574675"/>
                <a:gd name="connsiteX2" fmla="*/ 50800 w 290472"/>
                <a:gd name="connsiteY2" fmla="*/ 0 h 574675"/>
                <a:gd name="connsiteX3" fmla="*/ 50800 w 290472"/>
                <a:gd name="connsiteY3" fmla="*/ 378584 h 574675"/>
                <a:gd name="connsiteX4" fmla="*/ 290472 w 290472"/>
                <a:gd name="connsiteY4" fmla="*/ 378584 h 574675"/>
                <a:gd name="connsiteX5" fmla="*/ 289923 w 290472"/>
                <a:gd name="connsiteY5" fmla="*/ 443213 h 574675"/>
                <a:gd name="connsiteX6" fmla="*/ 0 w 290472"/>
                <a:gd name="connsiteY6" fmla="*/ 574675 h 574675"/>
                <a:gd name="connsiteX7" fmla="*/ 0 w 290472"/>
                <a:gd name="connsiteY7" fmla="*/ 0 h 57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472" h="574675">
                  <a:moveTo>
                    <a:pt x="0" y="0"/>
                  </a:moveTo>
                  <a:cubicBezTo>
                    <a:pt x="0" y="0"/>
                    <a:pt x="0" y="0"/>
                    <a:pt x="36711" y="0"/>
                  </a:cubicBezTo>
                  <a:lnTo>
                    <a:pt x="50800" y="0"/>
                  </a:lnTo>
                  <a:lnTo>
                    <a:pt x="50800" y="378584"/>
                  </a:lnTo>
                  <a:lnTo>
                    <a:pt x="290472" y="378584"/>
                  </a:lnTo>
                  <a:lnTo>
                    <a:pt x="289923" y="443213"/>
                  </a:lnTo>
                  <a:lnTo>
                    <a:pt x="0" y="574675"/>
                  </a:lnTo>
                  <a:cubicBezTo>
                    <a:pt x="0" y="574675"/>
                    <a:pt x="0" y="574675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-67474" y="2022843"/>
              <a:ext cx="1600200" cy="1146175"/>
            </a:xfrm>
            <a:custGeom>
              <a:avLst/>
              <a:gdLst>
                <a:gd name="T0" fmla="*/ 426 w 426"/>
                <a:gd name="T1" fmla="*/ 282 h 305"/>
                <a:gd name="T2" fmla="*/ 404 w 426"/>
                <a:gd name="T3" fmla="*/ 305 h 305"/>
                <a:gd name="T4" fmla="*/ 23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3 w 426"/>
                <a:gd name="T11" fmla="*/ 0 h 305"/>
                <a:gd name="T12" fmla="*/ 404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4" y="305"/>
                  </a:cubicBezTo>
                  <a:cubicBezTo>
                    <a:pt x="23" y="305"/>
                    <a:pt x="23" y="305"/>
                    <a:pt x="23" y="305"/>
                  </a:cubicBezTo>
                  <a:cubicBezTo>
                    <a:pt x="11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1" y="0"/>
                    <a:pt x="23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tx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562228" y="2066823"/>
              <a:ext cx="340796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54" name="Freeform 53"/>
          <p:cNvSpPr>
            <a:spLocks/>
          </p:cNvSpPr>
          <p:nvPr/>
        </p:nvSpPr>
        <p:spPr bwMode="auto">
          <a:xfrm>
            <a:off x="2339752" y="1081334"/>
            <a:ext cx="1044000" cy="4291882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691861" y="2058383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3</a:t>
            </a:r>
          </a:p>
        </p:txBody>
      </p:sp>
      <p:sp>
        <p:nvSpPr>
          <p:cNvPr id="52" name="Freeform 51"/>
          <p:cNvSpPr>
            <a:spLocks noChangeArrowheads="1"/>
          </p:cNvSpPr>
          <p:nvPr/>
        </p:nvSpPr>
        <p:spPr bwMode="auto">
          <a:xfrm>
            <a:off x="7924088" y="1090978"/>
            <a:ext cx="1040400" cy="5362358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291619" y="3800417"/>
                  <a:pt x="1291619" y="3800417"/>
                  <a:pt x="1291619" y="3800417"/>
                </a:cubicBezTo>
                <a:cubicBezTo>
                  <a:pt x="1171468" y="3875676"/>
                  <a:pt x="1171468" y="3875676"/>
                  <a:pt x="1171468" y="3875676"/>
                </a:cubicBezTo>
                <a:cubicBezTo>
                  <a:pt x="1002506" y="3981039"/>
                  <a:pt x="1002506" y="3981039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717149" y="4161661"/>
                  <a:pt x="717149" y="4161661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382980" y="4007380"/>
                  <a:pt x="382980" y="4007380"/>
                  <a:pt x="382980" y="4007380"/>
                </a:cubicBezTo>
                <a:cubicBezTo>
                  <a:pt x="371716" y="3999854"/>
                  <a:pt x="352943" y="3988565"/>
                  <a:pt x="334169" y="3981039"/>
                </a:cubicBezTo>
                <a:cubicBezTo>
                  <a:pt x="168962" y="3875676"/>
                  <a:pt x="168962" y="3875676"/>
                  <a:pt x="168962" y="3875676"/>
                </a:cubicBezTo>
                <a:cubicBezTo>
                  <a:pt x="48811" y="3800417"/>
                  <a:pt x="48811" y="3800417"/>
                  <a:pt x="48811" y="3800417"/>
                </a:cubicBezTo>
                <a:cubicBezTo>
                  <a:pt x="0" y="3770313"/>
                  <a:pt x="0" y="3770313"/>
                  <a:pt x="0" y="377031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7344139" y="2022842"/>
            <a:ext cx="296863" cy="571500"/>
          </a:xfrm>
          <a:custGeom>
            <a:avLst/>
            <a:gdLst>
              <a:gd name="connsiteX0" fmla="*/ 296863 w 296863"/>
              <a:gd name="connsiteY0" fmla="*/ 0 h 571500"/>
              <a:gd name="connsiteX1" fmla="*/ 296863 w 296863"/>
              <a:gd name="connsiteY1" fmla="*/ 571500 h 571500"/>
              <a:gd name="connsiteX2" fmla="*/ 242888 w 296863"/>
              <a:gd name="connsiteY2" fmla="*/ 571500 h 571500"/>
              <a:gd name="connsiteX3" fmla="*/ 242888 w 296863"/>
              <a:gd name="connsiteY3" fmla="*/ 173037 h 571500"/>
              <a:gd name="connsiteX4" fmla="*/ 0 w 296863"/>
              <a:gd name="connsiteY4" fmla="*/ 173037 h 571500"/>
              <a:gd name="connsiteX5" fmla="*/ 0 w 296863"/>
              <a:gd name="connsiteY5" fmla="*/ 172954 h 571500"/>
              <a:gd name="connsiteX6" fmla="*/ 296863 w 296863"/>
              <a:gd name="connsiteY6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863" h="571500">
                <a:moveTo>
                  <a:pt x="296863" y="0"/>
                </a:moveTo>
                <a:cubicBezTo>
                  <a:pt x="296863" y="571500"/>
                  <a:pt x="296863" y="571500"/>
                  <a:pt x="296863" y="571500"/>
                </a:cubicBezTo>
                <a:lnTo>
                  <a:pt x="242888" y="571500"/>
                </a:lnTo>
                <a:lnTo>
                  <a:pt x="242888" y="173037"/>
                </a:lnTo>
                <a:lnTo>
                  <a:pt x="0" y="173037"/>
                </a:lnTo>
                <a:lnTo>
                  <a:pt x="0" y="172954"/>
                </a:lnTo>
                <a:cubicBezTo>
                  <a:pt x="296863" y="0"/>
                  <a:pt x="296863" y="0"/>
                  <a:pt x="296863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7347349" y="2594342"/>
            <a:ext cx="293653" cy="574675"/>
          </a:xfrm>
          <a:custGeom>
            <a:avLst/>
            <a:gdLst>
              <a:gd name="connsiteX0" fmla="*/ 239678 w 293653"/>
              <a:gd name="connsiteY0" fmla="*/ 0 h 574675"/>
              <a:gd name="connsiteX1" fmla="*/ 257015 w 293653"/>
              <a:gd name="connsiteY1" fmla="*/ 0 h 574675"/>
              <a:gd name="connsiteX2" fmla="*/ 293653 w 293653"/>
              <a:gd name="connsiteY2" fmla="*/ 0 h 574675"/>
              <a:gd name="connsiteX3" fmla="*/ 293653 w 293653"/>
              <a:gd name="connsiteY3" fmla="*/ 574675 h 574675"/>
              <a:gd name="connsiteX4" fmla="*/ 4306 w 293653"/>
              <a:gd name="connsiteY4" fmla="*/ 443213 h 574675"/>
              <a:gd name="connsiteX5" fmla="*/ 548 w 293653"/>
              <a:gd name="connsiteY5" fmla="*/ 443213 h 574675"/>
              <a:gd name="connsiteX6" fmla="*/ 0 w 293653"/>
              <a:gd name="connsiteY6" fmla="*/ 378584 h 574675"/>
              <a:gd name="connsiteX7" fmla="*/ 239678 w 293653"/>
              <a:gd name="connsiteY7" fmla="*/ 378584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653" h="574675">
                <a:moveTo>
                  <a:pt x="239678" y="0"/>
                </a:moveTo>
                <a:lnTo>
                  <a:pt x="257015" y="0"/>
                </a:lnTo>
                <a:cubicBezTo>
                  <a:pt x="293653" y="0"/>
                  <a:pt x="293653" y="0"/>
                  <a:pt x="293653" y="0"/>
                </a:cubicBezTo>
                <a:cubicBezTo>
                  <a:pt x="293653" y="574675"/>
                  <a:pt x="293653" y="574675"/>
                  <a:pt x="293653" y="574675"/>
                </a:cubicBezTo>
                <a:lnTo>
                  <a:pt x="4306" y="443213"/>
                </a:lnTo>
                <a:cubicBezTo>
                  <a:pt x="548" y="443213"/>
                  <a:pt x="548" y="443213"/>
                  <a:pt x="548" y="443213"/>
                </a:cubicBezTo>
                <a:lnTo>
                  <a:pt x="0" y="378584"/>
                </a:lnTo>
                <a:lnTo>
                  <a:pt x="239678" y="37858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9" name="Rectangle 2"/>
          <p:cNvSpPr txBox="1">
            <a:spLocks noChangeArrowheads="1"/>
          </p:cNvSpPr>
          <p:nvPr/>
        </p:nvSpPr>
        <p:spPr bwMode="auto">
          <a:xfrm>
            <a:off x="123741" y="139592"/>
            <a:ext cx="8751917" cy="6011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Ejes de Desarrollo Estratégico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rgbClr val="001B54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93" name="Freeform 52"/>
          <p:cNvSpPr>
            <a:spLocks/>
          </p:cNvSpPr>
          <p:nvPr/>
        </p:nvSpPr>
        <p:spPr bwMode="auto">
          <a:xfrm>
            <a:off x="3455992" y="1089772"/>
            <a:ext cx="1044000" cy="4499467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0" name="TextBox 145"/>
          <p:cNvSpPr txBox="1"/>
          <p:nvPr/>
        </p:nvSpPr>
        <p:spPr>
          <a:xfrm>
            <a:off x="5060013" y="2066821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4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5" name="Freeform 52"/>
          <p:cNvSpPr>
            <a:spLocks/>
          </p:cNvSpPr>
          <p:nvPr/>
        </p:nvSpPr>
        <p:spPr bwMode="auto">
          <a:xfrm>
            <a:off x="1229005" y="1090978"/>
            <a:ext cx="1044000" cy="4101419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194485" y="1496221"/>
            <a:ext cx="1116000" cy="830997"/>
            <a:chOff x="1194485" y="1496221"/>
            <a:chExt cx="1116000" cy="830997"/>
          </a:xfrm>
        </p:grpSpPr>
        <p:sp>
          <p:nvSpPr>
            <p:cNvPr id="106" name="Freeform 6"/>
            <p:cNvSpPr>
              <a:spLocks/>
            </p:cNvSpPr>
            <p:nvPr/>
          </p:nvSpPr>
          <p:spPr bwMode="auto">
            <a:xfrm>
              <a:off x="1194485" y="1525217"/>
              <a:ext cx="1116000" cy="792000"/>
            </a:xfrm>
            <a:custGeom>
              <a:avLst/>
              <a:gdLst>
                <a:gd name="T0" fmla="*/ 426 w 426"/>
                <a:gd name="T1" fmla="*/ 282 h 305"/>
                <a:gd name="T2" fmla="*/ 403 w 426"/>
                <a:gd name="T3" fmla="*/ 305 h 305"/>
                <a:gd name="T4" fmla="*/ 22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2 w 426"/>
                <a:gd name="T11" fmla="*/ 0 h 305"/>
                <a:gd name="T12" fmla="*/ 403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3" y="305"/>
                  </a:cubicBezTo>
                  <a:cubicBezTo>
                    <a:pt x="22" y="305"/>
                    <a:pt x="22" y="305"/>
                    <a:pt x="22" y="305"/>
                  </a:cubicBezTo>
                  <a:cubicBezTo>
                    <a:pt x="10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accent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15" name="TextBox 145"/>
            <p:cNvSpPr txBox="1"/>
            <p:nvPr/>
          </p:nvSpPr>
          <p:spPr>
            <a:xfrm>
              <a:off x="1572122" y="1496221"/>
              <a:ext cx="283677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120" name="Freeform 53"/>
          <p:cNvSpPr>
            <a:spLocks/>
          </p:cNvSpPr>
          <p:nvPr/>
        </p:nvSpPr>
        <p:spPr bwMode="auto">
          <a:xfrm>
            <a:off x="4572000" y="1090978"/>
            <a:ext cx="1044000" cy="4692871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62" name="TextBox 148"/>
          <p:cNvSpPr txBox="1"/>
          <p:nvPr/>
        </p:nvSpPr>
        <p:spPr>
          <a:xfrm>
            <a:off x="6336322" y="2102824"/>
            <a:ext cx="283677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5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69" name="Freeform 52"/>
          <p:cNvSpPr>
            <a:spLocks/>
          </p:cNvSpPr>
          <p:nvPr/>
        </p:nvSpPr>
        <p:spPr bwMode="auto">
          <a:xfrm>
            <a:off x="5688240" y="1069562"/>
            <a:ext cx="1044000" cy="4879717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0" name="Freeform 53"/>
          <p:cNvSpPr>
            <a:spLocks/>
          </p:cNvSpPr>
          <p:nvPr/>
        </p:nvSpPr>
        <p:spPr bwMode="auto">
          <a:xfrm>
            <a:off x="6804248" y="1089772"/>
            <a:ext cx="1044000" cy="5075532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2330475" y="1519433"/>
            <a:ext cx="1089076" cy="830997"/>
            <a:chOff x="2330475" y="1519433"/>
            <a:chExt cx="1089076" cy="830997"/>
          </a:xfrm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2330475" y="1536025"/>
              <a:ext cx="1089076" cy="797814"/>
            </a:xfrm>
            <a:custGeom>
              <a:avLst/>
              <a:gdLst>
                <a:gd name="T0" fmla="*/ 426 w 426"/>
                <a:gd name="T1" fmla="*/ 282 h 305"/>
                <a:gd name="T2" fmla="*/ 403 w 426"/>
                <a:gd name="T3" fmla="*/ 305 h 305"/>
                <a:gd name="T4" fmla="*/ 22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2 w 426"/>
                <a:gd name="T11" fmla="*/ 0 h 305"/>
                <a:gd name="T12" fmla="*/ 403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3" y="305"/>
                  </a:cubicBezTo>
                  <a:cubicBezTo>
                    <a:pt x="22" y="305"/>
                    <a:pt x="22" y="305"/>
                    <a:pt x="22" y="305"/>
                  </a:cubicBezTo>
                  <a:cubicBezTo>
                    <a:pt x="10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tx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71" name="TextBox 145"/>
            <p:cNvSpPr txBox="1"/>
            <p:nvPr/>
          </p:nvSpPr>
          <p:spPr>
            <a:xfrm>
              <a:off x="2685634" y="1519433"/>
              <a:ext cx="283677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3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72" name="Grupo 71"/>
          <p:cNvGrpSpPr/>
          <p:nvPr/>
        </p:nvGrpSpPr>
        <p:grpSpPr>
          <a:xfrm>
            <a:off x="3442466" y="1505718"/>
            <a:ext cx="1116000" cy="830997"/>
            <a:chOff x="1194485" y="1496221"/>
            <a:chExt cx="1116000" cy="830997"/>
          </a:xfrm>
        </p:grpSpPr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1194485" y="1525217"/>
              <a:ext cx="1116000" cy="792000"/>
            </a:xfrm>
            <a:custGeom>
              <a:avLst/>
              <a:gdLst>
                <a:gd name="T0" fmla="*/ 426 w 426"/>
                <a:gd name="T1" fmla="*/ 282 h 305"/>
                <a:gd name="T2" fmla="*/ 403 w 426"/>
                <a:gd name="T3" fmla="*/ 305 h 305"/>
                <a:gd name="T4" fmla="*/ 22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2 w 426"/>
                <a:gd name="T11" fmla="*/ 0 h 305"/>
                <a:gd name="T12" fmla="*/ 403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3" y="305"/>
                  </a:cubicBezTo>
                  <a:cubicBezTo>
                    <a:pt x="22" y="305"/>
                    <a:pt x="22" y="305"/>
                    <a:pt x="22" y="305"/>
                  </a:cubicBezTo>
                  <a:cubicBezTo>
                    <a:pt x="10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accent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74" name="TextBox 145"/>
            <p:cNvSpPr txBox="1"/>
            <p:nvPr/>
          </p:nvSpPr>
          <p:spPr>
            <a:xfrm>
              <a:off x="1572122" y="1496221"/>
              <a:ext cx="283677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4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75" name="Grupo 74"/>
          <p:cNvGrpSpPr/>
          <p:nvPr/>
        </p:nvGrpSpPr>
        <p:grpSpPr>
          <a:xfrm>
            <a:off x="5652124" y="1492535"/>
            <a:ext cx="1116000" cy="830997"/>
            <a:chOff x="1194485" y="1496221"/>
            <a:chExt cx="1116000" cy="830997"/>
          </a:xfrm>
        </p:grpSpPr>
        <p:sp>
          <p:nvSpPr>
            <p:cNvPr id="76" name="Freeform 6"/>
            <p:cNvSpPr>
              <a:spLocks/>
            </p:cNvSpPr>
            <p:nvPr/>
          </p:nvSpPr>
          <p:spPr bwMode="auto">
            <a:xfrm>
              <a:off x="1194485" y="1525217"/>
              <a:ext cx="1116000" cy="792000"/>
            </a:xfrm>
            <a:custGeom>
              <a:avLst/>
              <a:gdLst>
                <a:gd name="T0" fmla="*/ 426 w 426"/>
                <a:gd name="T1" fmla="*/ 282 h 305"/>
                <a:gd name="T2" fmla="*/ 403 w 426"/>
                <a:gd name="T3" fmla="*/ 305 h 305"/>
                <a:gd name="T4" fmla="*/ 22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2 w 426"/>
                <a:gd name="T11" fmla="*/ 0 h 305"/>
                <a:gd name="T12" fmla="*/ 403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3" y="305"/>
                  </a:cubicBezTo>
                  <a:cubicBezTo>
                    <a:pt x="22" y="305"/>
                    <a:pt x="22" y="305"/>
                    <a:pt x="22" y="305"/>
                  </a:cubicBezTo>
                  <a:cubicBezTo>
                    <a:pt x="10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accent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77" name="TextBox 145"/>
            <p:cNvSpPr txBox="1"/>
            <p:nvPr/>
          </p:nvSpPr>
          <p:spPr>
            <a:xfrm>
              <a:off x="1572122" y="1496221"/>
              <a:ext cx="283677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6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78" name="Grupo 77"/>
          <p:cNvGrpSpPr/>
          <p:nvPr/>
        </p:nvGrpSpPr>
        <p:grpSpPr>
          <a:xfrm>
            <a:off x="7918638" y="1492535"/>
            <a:ext cx="1229446" cy="889294"/>
            <a:chOff x="-67474" y="2022843"/>
            <a:chExt cx="1801813" cy="1146175"/>
          </a:xfrm>
        </p:grpSpPr>
        <p:sp>
          <p:nvSpPr>
            <p:cNvPr id="80" name="Freeform 43"/>
            <p:cNvSpPr>
              <a:spLocks/>
            </p:cNvSpPr>
            <p:nvPr/>
          </p:nvSpPr>
          <p:spPr bwMode="auto">
            <a:xfrm>
              <a:off x="1437476" y="2022843"/>
              <a:ext cx="296863" cy="571500"/>
            </a:xfrm>
            <a:custGeom>
              <a:avLst/>
              <a:gdLst>
                <a:gd name="connsiteX0" fmla="*/ 0 w 296863"/>
                <a:gd name="connsiteY0" fmla="*/ 0 h 571500"/>
                <a:gd name="connsiteX1" fmla="*/ 296863 w 296863"/>
                <a:gd name="connsiteY1" fmla="*/ 172954 h 571500"/>
                <a:gd name="connsiteX2" fmla="*/ 296862 w 296863"/>
                <a:gd name="connsiteY2" fmla="*/ 173037 h 571500"/>
                <a:gd name="connsiteX3" fmla="*/ 50800 w 296863"/>
                <a:gd name="connsiteY3" fmla="*/ 173037 h 571500"/>
                <a:gd name="connsiteX4" fmla="*/ 50800 w 296863"/>
                <a:gd name="connsiteY4" fmla="*/ 571500 h 571500"/>
                <a:gd name="connsiteX5" fmla="*/ 0 w 296863"/>
                <a:gd name="connsiteY5" fmla="*/ 571500 h 571500"/>
                <a:gd name="connsiteX6" fmla="*/ 0 w 296863"/>
                <a:gd name="connsiteY6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863" h="571500">
                  <a:moveTo>
                    <a:pt x="0" y="0"/>
                  </a:moveTo>
                  <a:cubicBezTo>
                    <a:pt x="0" y="0"/>
                    <a:pt x="0" y="0"/>
                    <a:pt x="296863" y="172954"/>
                  </a:cubicBezTo>
                  <a:lnTo>
                    <a:pt x="296862" y="173037"/>
                  </a:lnTo>
                  <a:lnTo>
                    <a:pt x="50800" y="173037"/>
                  </a:lnTo>
                  <a:lnTo>
                    <a:pt x="50800" y="571500"/>
                  </a:lnTo>
                  <a:lnTo>
                    <a:pt x="0" y="571500"/>
                  </a:lnTo>
                  <a:cubicBezTo>
                    <a:pt x="0" y="571500"/>
                    <a:pt x="0" y="5715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81" name="Freeform 45"/>
            <p:cNvSpPr>
              <a:spLocks/>
            </p:cNvSpPr>
            <p:nvPr/>
          </p:nvSpPr>
          <p:spPr bwMode="auto">
            <a:xfrm>
              <a:off x="1437476" y="2594343"/>
              <a:ext cx="290472" cy="574675"/>
            </a:xfrm>
            <a:custGeom>
              <a:avLst/>
              <a:gdLst>
                <a:gd name="connsiteX0" fmla="*/ 0 w 290472"/>
                <a:gd name="connsiteY0" fmla="*/ 0 h 574675"/>
                <a:gd name="connsiteX1" fmla="*/ 36711 w 290472"/>
                <a:gd name="connsiteY1" fmla="*/ 0 h 574675"/>
                <a:gd name="connsiteX2" fmla="*/ 50800 w 290472"/>
                <a:gd name="connsiteY2" fmla="*/ 0 h 574675"/>
                <a:gd name="connsiteX3" fmla="*/ 50800 w 290472"/>
                <a:gd name="connsiteY3" fmla="*/ 378584 h 574675"/>
                <a:gd name="connsiteX4" fmla="*/ 290472 w 290472"/>
                <a:gd name="connsiteY4" fmla="*/ 378584 h 574675"/>
                <a:gd name="connsiteX5" fmla="*/ 289923 w 290472"/>
                <a:gd name="connsiteY5" fmla="*/ 443213 h 574675"/>
                <a:gd name="connsiteX6" fmla="*/ 0 w 290472"/>
                <a:gd name="connsiteY6" fmla="*/ 574675 h 574675"/>
                <a:gd name="connsiteX7" fmla="*/ 0 w 290472"/>
                <a:gd name="connsiteY7" fmla="*/ 0 h 57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472" h="574675">
                  <a:moveTo>
                    <a:pt x="0" y="0"/>
                  </a:moveTo>
                  <a:cubicBezTo>
                    <a:pt x="0" y="0"/>
                    <a:pt x="0" y="0"/>
                    <a:pt x="36711" y="0"/>
                  </a:cubicBezTo>
                  <a:lnTo>
                    <a:pt x="50800" y="0"/>
                  </a:lnTo>
                  <a:lnTo>
                    <a:pt x="50800" y="378584"/>
                  </a:lnTo>
                  <a:lnTo>
                    <a:pt x="290472" y="378584"/>
                  </a:lnTo>
                  <a:lnTo>
                    <a:pt x="289923" y="443213"/>
                  </a:lnTo>
                  <a:lnTo>
                    <a:pt x="0" y="574675"/>
                  </a:lnTo>
                  <a:cubicBezTo>
                    <a:pt x="0" y="574675"/>
                    <a:pt x="0" y="574675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-67474" y="2022843"/>
              <a:ext cx="1600200" cy="1146175"/>
            </a:xfrm>
            <a:custGeom>
              <a:avLst/>
              <a:gdLst>
                <a:gd name="T0" fmla="*/ 426 w 426"/>
                <a:gd name="T1" fmla="*/ 282 h 305"/>
                <a:gd name="T2" fmla="*/ 404 w 426"/>
                <a:gd name="T3" fmla="*/ 305 h 305"/>
                <a:gd name="T4" fmla="*/ 23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3 w 426"/>
                <a:gd name="T11" fmla="*/ 0 h 305"/>
                <a:gd name="T12" fmla="*/ 404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4" y="305"/>
                  </a:cubicBezTo>
                  <a:cubicBezTo>
                    <a:pt x="23" y="305"/>
                    <a:pt x="23" y="305"/>
                    <a:pt x="23" y="305"/>
                  </a:cubicBezTo>
                  <a:cubicBezTo>
                    <a:pt x="11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1" y="0"/>
                    <a:pt x="23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accent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83" name="TextBox 128"/>
            <p:cNvSpPr txBox="1"/>
            <p:nvPr/>
          </p:nvSpPr>
          <p:spPr>
            <a:xfrm>
              <a:off x="562228" y="2066823"/>
              <a:ext cx="340796" cy="107103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8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4580677" y="1526658"/>
            <a:ext cx="1089076" cy="830997"/>
            <a:chOff x="2330475" y="1519433"/>
            <a:chExt cx="1089076" cy="830997"/>
          </a:xfrm>
        </p:grpSpPr>
        <p:sp>
          <p:nvSpPr>
            <p:cNvPr id="85" name="Freeform 6"/>
            <p:cNvSpPr>
              <a:spLocks/>
            </p:cNvSpPr>
            <p:nvPr/>
          </p:nvSpPr>
          <p:spPr bwMode="auto">
            <a:xfrm>
              <a:off x="2330475" y="1536025"/>
              <a:ext cx="1089076" cy="797814"/>
            </a:xfrm>
            <a:custGeom>
              <a:avLst/>
              <a:gdLst>
                <a:gd name="T0" fmla="*/ 426 w 426"/>
                <a:gd name="T1" fmla="*/ 282 h 305"/>
                <a:gd name="T2" fmla="*/ 403 w 426"/>
                <a:gd name="T3" fmla="*/ 305 h 305"/>
                <a:gd name="T4" fmla="*/ 22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2 w 426"/>
                <a:gd name="T11" fmla="*/ 0 h 305"/>
                <a:gd name="T12" fmla="*/ 403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3" y="305"/>
                  </a:cubicBezTo>
                  <a:cubicBezTo>
                    <a:pt x="22" y="305"/>
                    <a:pt x="22" y="305"/>
                    <a:pt x="22" y="305"/>
                  </a:cubicBezTo>
                  <a:cubicBezTo>
                    <a:pt x="10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tx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86" name="TextBox 145"/>
            <p:cNvSpPr txBox="1"/>
            <p:nvPr/>
          </p:nvSpPr>
          <p:spPr>
            <a:xfrm>
              <a:off x="2685634" y="1519433"/>
              <a:ext cx="283677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5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87" name="Grupo 86"/>
          <p:cNvGrpSpPr/>
          <p:nvPr/>
        </p:nvGrpSpPr>
        <p:grpSpPr>
          <a:xfrm>
            <a:off x="6801192" y="1472859"/>
            <a:ext cx="1089076" cy="830997"/>
            <a:chOff x="2330475" y="1519433"/>
            <a:chExt cx="1089076" cy="830997"/>
          </a:xfrm>
        </p:grpSpPr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2330475" y="1536025"/>
              <a:ext cx="1089076" cy="797814"/>
            </a:xfrm>
            <a:custGeom>
              <a:avLst/>
              <a:gdLst>
                <a:gd name="T0" fmla="*/ 426 w 426"/>
                <a:gd name="T1" fmla="*/ 282 h 305"/>
                <a:gd name="T2" fmla="*/ 403 w 426"/>
                <a:gd name="T3" fmla="*/ 305 h 305"/>
                <a:gd name="T4" fmla="*/ 22 w 426"/>
                <a:gd name="T5" fmla="*/ 305 h 305"/>
                <a:gd name="T6" fmla="*/ 0 w 426"/>
                <a:gd name="T7" fmla="*/ 282 h 305"/>
                <a:gd name="T8" fmla="*/ 0 w 426"/>
                <a:gd name="T9" fmla="*/ 22 h 305"/>
                <a:gd name="T10" fmla="*/ 22 w 426"/>
                <a:gd name="T11" fmla="*/ 0 h 305"/>
                <a:gd name="T12" fmla="*/ 403 w 426"/>
                <a:gd name="T13" fmla="*/ 0 h 305"/>
                <a:gd name="T14" fmla="*/ 426 w 426"/>
                <a:gd name="T15" fmla="*/ 22 h 305"/>
                <a:gd name="T16" fmla="*/ 426 w 426"/>
                <a:gd name="T17" fmla="*/ 2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05">
                  <a:moveTo>
                    <a:pt x="426" y="282"/>
                  </a:moveTo>
                  <a:cubicBezTo>
                    <a:pt x="426" y="295"/>
                    <a:pt x="416" y="305"/>
                    <a:pt x="403" y="305"/>
                  </a:cubicBezTo>
                  <a:cubicBezTo>
                    <a:pt x="22" y="305"/>
                    <a:pt x="22" y="305"/>
                    <a:pt x="22" y="305"/>
                  </a:cubicBezTo>
                  <a:cubicBezTo>
                    <a:pt x="10" y="305"/>
                    <a:pt x="0" y="295"/>
                    <a:pt x="0" y="28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6" y="0"/>
                    <a:pt x="426" y="10"/>
                    <a:pt x="426" y="22"/>
                  </a:cubicBezTo>
                  <a:lnTo>
                    <a:pt x="426" y="282"/>
                  </a:lnTo>
                  <a:close/>
                </a:path>
              </a:pathLst>
            </a:custGeom>
            <a:solidFill>
              <a:schemeClr val="tx2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89" name="TextBox 145"/>
            <p:cNvSpPr txBox="1"/>
            <p:nvPr/>
          </p:nvSpPr>
          <p:spPr>
            <a:xfrm>
              <a:off x="2685634" y="1519433"/>
              <a:ext cx="283677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7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sp>
        <p:nvSpPr>
          <p:cNvPr id="90" name="Rectángulo 89"/>
          <p:cNvSpPr/>
          <p:nvPr/>
        </p:nvSpPr>
        <p:spPr>
          <a:xfrm rot="16200000">
            <a:off x="-316388" y="3303830"/>
            <a:ext cx="18262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Pertinencia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1" name="Rectángulo 90"/>
          <p:cNvSpPr/>
          <p:nvPr/>
        </p:nvSpPr>
        <p:spPr>
          <a:xfrm rot="16200000">
            <a:off x="800820" y="3134340"/>
            <a:ext cx="182627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Innovación Educativa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2" name="Rectángulo 91"/>
          <p:cNvSpPr/>
          <p:nvPr/>
        </p:nvSpPr>
        <p:spPr>
          <a:xfrm rot="16200000">
            <a:off x="1925020" y="3157908"/>
            <a:ext cx="182627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Capacidad Académica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 rot="16200000">
            <a:off x="2633847" y="3421015"/>
            <a:ext cx="265021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Competitividad Académica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 rot="16200000">
            <a:off x="3787891" y="3573868"/>
            <a:ext cx="265021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Investigación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 rot="16200000">
            <a:off x="4861063" y="3555552"/>
            <a:ext cx="265021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Vinculación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4" name="Rectángulo 103"/>
          <p:cNvSpPr/>
          <p:nvPr/>
        </p:nvSpPr>
        <p:spPr>
          <a:xfrm rot="16200000">
            <a:off x="5567766" y="3737664"/>
            <a:ext cx="35306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Atención y Formación Integral del Estudiante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7" name="Rectángulo 106"/>
          <p:cNvSpPr/>
          <p:nvPr/>
        </p:nvSpPr>
        <p:spPr>
          <a:xfrm rot="16200000">
            <a:off x="6852976" y="3703945"/>
            <a:ext cx="317063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Gestión y Evaluación Institucional</a:t>
            </a:r>
            <a:endParaRPr kumimoji="0" lang="es-MX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7" name="Rectángulo 116"/>
          <p:cNvSpPr/>
          <p:nvPr/>
        </p:nvSpPr>
        <p:spPr>
          <a:xfrm>
            <a:off x="-182486" y="6135833"/>
            <a:ext cx="9027740" cy="72008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Transparencia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Calidad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Innovación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Rendición de Cuentas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</a:t>
            </a:r>
            <a:r>
              <a:rPr kumimoji="0" lang="es-MX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Tw Cen MT"/>
                <a:ea typeface="+mn-ea"/>
                <a:cs typeface="+mn-cs"/>
                <a:sym typeface="Wingdings" panose="05000000000000000000" pitchFamily="2" charset="2"/>
              </a:rPr>
              <a:t> Valores   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1B54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2827472" y="5891464"/>
            <a:ext cx="3455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50" normalizeH="0" baseline="0" noProof="0" dirty="0" smtClean="0">
                <a:ln w="0"/>
                <a:solidFill>
                  <a:srgbClr val="001B54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rbel"/>
                <a:ea typeface="+mn-ea"/>
                <a:cs typeface="+mn-cs"/>
              </a:rPr>
              <a:t>Ejes Transversales</a:t>
            </a:r>
            <a:endParaRPr kumimoji="0" lang="es-ES" sz="2400" b="1" i="0" u="none" strike="noStrike" kern="1200" cap="none" spc="50" normalizeH="0" baseline="0" noProof="0" dirty="0">
              <a:ln w="0"/>
              <a:solidFill>
                <a:srgbClr val="001B54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692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sencilla"/>
          <p:cNvSpPr/>
          <p:nvPr/>
        </p:nvSpPr>
        <p:spPr>
          <a:xfrm rot="5400000">
            <a:off x="4112822" y="-3366882"/>
            <a:ext cx="936104" cy="804714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914297"/>
            <a:r>
              <a:rPr lang="es-MX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/>
              </a:rPr>
              <a:t>OE1. Mantener y fortalecer la pertinencia y calidad de los Programas Educativos</a:t>
            </a:r>
          </a:p>
        </p:txBody>
      </p:sp>
      <p:grpSp>
        <p:nvGrpSpPr>
          <p:cNvPr id="6" name="5 Grupo"/>
          <p:cNvGrpSpPr/>
          <p:nvPr/>
        </p:nvGrpSpPr>
        <p:grpSpPr>
          <a:xfrm>
            <a:off x="1259632" y="1549484"/>
            <a:ext cx="7128792" cy="760373"/>
            <a:chOff x="421484" y="61623"/>
            <a:chExt cx="5900778" cy="501840"/>
          </a:xfrm>
        </p:grpSpPr>
        <p:sp>
          <p:nvSpPr>
            <p:cNvPr id="7" name="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Sistematizar el proceso de seguimiento de egresados y empleadores</a:t>
              </a:r>
            </a:p>
          </p:txBody>
        </p:sp>
      </p:grpSp>
      <p:sp>
        <p:nvSpPr>
          <p:cNvPr id="9" name="8 Pentágono"/>
          <p:cNvSpPr/>
          <p:nvPr/>
        </p:nvSpPr>
        <p:spPr>
          <a:xfrm>
            <a:off x="179512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Pertinencia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259632" y="2884651"/>
            <a:ext cx="7128792" cy="760373"/>
            <a:chOff x="421484" y="61623"/>
            <a:chExt cx="5900778" cy="501840"/>
          </a:xfrm>
        </p:grpSpPr>
        <p:sp>
          <p:nvSpPr>
            <p:cNvPr id="11" name="10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Disponer de la infraestructura y equipamiento académico necesario</a:t>
              </a: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1259632" y="4221088"/>
            <a:ext cx="7128792" cy="760373"/>
            <a:chOff x="421484" y="61623"/>
            <a:chExt cx="5900778" cy="501840"/>
          </a:xfrm>
        </p:grpSpPr>
        <p:sp>
          <p:nvSpPr>
            <p:cNvPr id="14" name="13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Mantener el programa de certificación de competencias</a:t>
              </a: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1259632" y="5548947"/>
            <a:ext cx="7128792" cy="760373"/>
            <a:chOff x="421484" y="61623"/>
            <a:chExt cx="5900778" cy="501840"/>
          </a:xfrm>
        </p:grpSpPr>
        <p:sp>
          <p:nvSpPr>
            <p:cNvPr id="17" name="1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Consolidar el Programa Dual de Formación Universidad-Empresa.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0466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sencilla"/>
          <p:cNvSpPr/>
          <p:nvPr/>
        </p:nvSpPr>
        <p:spPr>
          <a:xfrm rot="5400000">
            <a:off x="4112822" y="-3366882"/>
            <a:ext cx="936104" cy="804714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914297"/>
            <a:r>
              <a:rPr lang="es-MX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/>
              </a:rPr>
              <a:t>OE2. Potenciar la innovación educativa</a:t>
            </a:r>
          </a:p>
        </p:txBody>
      </p:sp>
      <p:grpSp>
        <p:nvGrpSpPr>
          <p:cNvPr id="6" name="5 Grupo"/>
          <p:cNvGrpSpPr/>
          <p:nvPr/>
        </p:nvGrpSpPr>
        <p:grpSpPr>
          <a:xfrm>
            <a:off x="1259632" y="1549484"/>
            <a:ext cx="7128792" cy="760373"/>
            <a:chOff x="421484" y="61623"/>
            <a:chExt cx="5900778" cy="501840"/>
          </a:xfrm>
        </p:grpSpPr>
        <p:sp>
          <p:nvSpPr>
            <p:cNvPr id="7" name="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Disponer del equipamiento académico y software especializado, actualizados.</a:t>
              </a:r>
              <a:endParaRPr lang="es-ES" sz="28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sp>
        <p:nvSpPr>
          <p:cNvPr id="9" name="8 Pentágono"/>
          <p:cNvSpPr/>
          <p:nvPr/>
        </p:nvSpPr>
        <p:spPr>
          <a:xfrm>
            <a:off x="179512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Innovación Educativa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259632" y="2884651"/>
            <a:ext cx="7128792" cy="760373"/>
            <a:chOff x="421484" y="61623"/>
            <a:chExt cx="5900778" cy="501840"/>
          </a:xfrm>
        </p:grpSpPr>
        <p:sp>
          <p:nvSpPr>
            <p:cNvPr id="11" name="10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Disponer de bibliografía actualizada e incorporar materiales para el aprendizaje de idiomas.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1259632" y="4221088"/>
            <a:ext cx="7128792" cy="760373"/>
            <a:chOff x="421484" y="61623"/>
            <a:chExt cx="5900778" cy="501840"/>
          </a:xfrm>
        </p:grpSpPr>
        <p:sp>
          <p:nvSpPr>
            <p:cNvPr id="14" name="13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Fortalecer el uso intensivo de las TIC y la explotación de la infraestructura informática.</a:t>
              </a:r>
              <a:endParaRPr lang="es-ES" sz="28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1259632" y="5548947"/>
            <a:ext cx="7128792" cy="760373"/>
            <a:chOff x="421484" y="61623"/>
            <a:chExt cx="5900778" cy="501840"/>
          </a:xfrm>
        </p:grpSpPr>
        <p:sp>
          <p:nvSpPr>
            <p:cNvPr id="17" name="1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Consolidar la formación e implementación  del profesorado en el modelo EBC. </a:t>
              </a:r>
              <a:endParaRPr lang="es-ES" sz="28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495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sencilla"/>
          <p:cNvSpPr/>
          <p:nvPr/>
        </p:nvSpPr>
        <p:spPr>
          <a:xfrm rot="5400000">
            <a:off x="4112822" y="-3366882"/>
            <a:ext cx="936104" cy="804714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914297"/>
            <a:r>
              <a:rPr lang="es-MX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/>
              </a:rPr>
              <a:t>OE3. </a:t>
            </a:r>
            <a:r>
              <a:rPr lang="es-MX" sz="2800" b="1" dirty="0">
                <a:solidFill>
                  <a:prstClr val="white"/>
                </a:solidFill>
                <a:latin typeface="Corbel"/>
                <a:ea typeface="Calibri"/>
                <a:cs typeface="Times New Roman"/>
              </a:rPr>
              <a:t>Fortalecer la capacidad y competitividad académicas</a:t>
            </a:r>
            <a:endParaRPr lang="es-MX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rbel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3059832" y="2085255"/>
            <a:ext cx="5832000" cy="760373"/>
            <a:chOff x="421484" y="61623"/>
            <a:chExt cx="5900778" cy="501840"/>
          </a:xfrm>
        </p:grpSpPr>
        <p:sp>
          <p:nvSpPr>
            <p:cNvPr id="7" name="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Incorporar PTC a la planta académica </a:t>
              </a:r>
            </a:p>
          </p:txBody>
        </p:sp>
      </p:grpSp>
      <p:sp>
        <p:nvSpPr>
          <p:cNvPr id="9" name="8 Pentágono"/>
          <p:cNvSpPr/>
          <p:nvPr/>
        </p:nvSpPr>
        <p:spPr>
          <a:xfrm>
            <a:off x="179512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Capacidad Académica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3059832" y="3100675"/>
            <a:ext cx="5832000" cy="760373"/>
            <a:chOff x="421484" y="61623"/>
            <a:chExt cx="5900778" cy="501840"/>
          </a:xfrm>
        </p:grpSpPr>
        <p:sp>
          <p:nvSpPr>
            <p:cNvPr id="11" name="10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Ampliar e institucionalizar el programa de formación y actualización de profesores.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3059832" y="4108787"/>
            <a:ext cx="5832000" cy="760373"/>
            <a:chOff x="421484" y="61623"/>
            <a:chExt cx="5900778" cy="501840"/>
          </a:xfrm>
        </p:grpSpPr>
        <p:sp>
          <p:nvSpPr>
            <p:cNvPr id="14" name="13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445982" y="86122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Fomentar el desarrollo de proyectos de investigación aplicada y desarrollo tecnológico.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3059832" y="5188907"/>
            <a:ext cx="5832000" cy="760373"/>
            <a:chOff x="421484" y="61623"/>
            <a:chExt cx="5900778" cy="501840"/>
          </a:xfrm>
        </p:grpSpPr>
        <p:sp>
          <p:nvSpPr>
            <p:cNvPr id="17" name="1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Mantener el aseguramiento de  la calidad de los programas educativos.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sp>
        <p:nvSpPr>
          <p:cNvPr id="25" name="24 Pentágono"/>
          <p:cNvSpPr/>
          <p:nvPr/>
        </p:nvSpPr>
        <p:spPr>
          <a:xfrm>
            <a:off x="1115616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Competitividad Académica</a:t>
            </a:r>
          </a:p>
        </p:txBody>
      </p:sp>
      <p:sp>
        <p:nvSpPr>
          <p:cNvPr id="26" name="25 Pentágono"/>
          <p:cNvSpPr/>
          <p:nvPr/>
        </p:nvSpPr>
        <p:spPr>
          <a:xfrm>
            <a:off x="2051720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1374760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sencilla"/>
          <p:cNvSpPr/>
          <p:nvPr/>
        </p:nvSpPr>
        <p:spPr>
          <a:xfrm rot="5400000">
            <a:off x="4112822" y="-3366882"/>
            <a:ext cx="936104" cy="804714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914297"/>
            <a:r>
              <a:rPr lang="es-MX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/>
              </a:rPr>
              <a:t>OE4. </a:t>
            </a:r>
            <a:r>
              <a:rPr lang="es-MX" sz="2800" b="1" dirty="0">
                <a:solidFill>
                  <a:prstClr val="white"/>
                </a:solidFill>
                <a:latin typeface="Corbel"/>
                <a:ea typeface="Calibri"/>
                <a:cs typeface="Times New Roman"/>
              </a:rPr>
              <a:t>Fortalecer la cooperación académica y la vinculación con el entorno</a:t>
            </a:r>
            <a:endParaRPr lang="es-MX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rbel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259632" y="2492896"/>
            <a:ext cx="7128792" cy="760373"/>
            <a:chOff x="421484" y="61623"/>
            <a:chExt cx="5900778" cy="501840"/>
          </a:xfrm>
        </p:grpSpPr>
        <p:sp>
          <p:nvSpPr>
            <p:cNvPr id="7" name="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Impulsar convenios y redes  de colaboración e intercambio académico.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sp>
        <p:nvSpPr>
          <p:cNvPr id="9" name="8 Pentágono"/>
          <p:cNvSpPr/>
          <p:nvPr/>
        </p:nvSpPr>
        <p:spPr>
          <a:xfrm>
            <a:off x="179512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Vinculación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259632" y="3532723"/>
            <a:ext cx="7128792" cy="760373"/>
            <a:chOff x="421484" y="61623"/>
            <a:chExt cx="5900778" cy="501840"/>
          </a:xfrm>
        </p:grpSpPr>
        <p:sp>
          <p:nvSpPr>
            <p:cNvPr id="11" name="10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Impulsar la movilidad de estudiantes y profesores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1230035" y="4622951"/>
            <a:ext cx="7128792" cy="760373"/>
            <a:chOff x="421484" y="61623"/>
            <a:chExt cx="5900778" cy="501840"/>
          </a:xfrm>
        </p:grpSpPr>
        <p:sp>
          <p:nvSpPr>
            <p:cNvPr id="20" name="19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Consolidar las actividades de vinculación que incorporan estudiantes.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37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sencilla"/>
          <p:cNvSpPr/>
          <p:nvPr/>
        </p:nvSpPr>
        <p:spPr>
          <a:xfrm rot="5400000">
            <a:off x="4112822" y="-3366882"/>
            <a:ext cx="936104" cy="804714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914297"/>
            <a:r>
              <a:rPr lang="es-MX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/>
              </a:rPr>
              <a:t>OE5. </a:t>
            </a:r>
            <a:r>
              <a:rPr lang="es-MX" sz="2800" b="1" dirty="0">
                <a:solidFill>
                  <a:prstClr val="white"/>
                </a:solidFill>
                <a:latin typeface="Corbel"/>
                <a:ea typeface="Calibri"/>
                <a:cs typeface="Times New Roman"/>
              </a:rPr>
              <a:t>Fortalecer la atención y formación integral del estudiante</a:t>
            </a:r>
            <a:endParaRPr lang="es-ES" sz="2800" dirty="0">
              <a:solidFill>
                <a:prstClr val="white"/>
              </a:solidFill>
              <a:latin typeface="Corbel"/>
              <a:ea typeface="Calibri"/>
              <a:cs typeface="Times New Roman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259632" y="1549484"/>
            <a:ext cx="7128792" cy="760373"/>
            <a:chOff x="421484" y="61623"/>
            <a:chExt cx="5900778" cy="501840"/>
          </a:xfrm>
        </p:grpSpPr>
        <p:sp>
          <p:nvSpPr>
            <p:cNvPr id="7" name="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Evaluar el impacto del programa de tutorías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sp>
        <p:nvSpPr>
          <p:cNvPr id="9" name="8 Pentágono"/>
          <p:cNvSpPr/>
          <p:nvPr/>
        </p:nvSpPr>
        <p:spPr>
          <a:xfrm>
            <a:off x="179512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Atención y Formación Integral del Estudiante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259632" y="2460038"/>
            <a:ext cx="7128792" cy="760373"/>
            <a:chOff x="421484" y="61623"/>
            <a:chExt cx="5900778" cy="501840"/>
          </a:xfrm>
        </p:grpSpPr>
        <p:sp>
          <p:nvSpPr>
            <p:cNvPr id="11" name="10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Fortalecer los programas de atención a la salud integral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1296228" y="3453280"/>
            <a:ext cx="7128792" cy="760373"/>
            <a:chOff x="421484" y="61623"/>
            <a:chExt cx="5900778" cy="501840"/>
          </a:xfrm>
        </p:grpSpPr>
        <p:sp>
          <p:nvSpPr>
            <p:cNvPr id="14" name="13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Fomentar la activación física, el deporte y las actividades culturales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1259632" y="4446522"/>
            <a:ext cx="7128792" cy="760373"/>
            <a:chOff x="421484" y="61623"/>
            <a:chExt cx="5900778" cy="501840"/>
          </a:xfrm>
        </p:grpSpPr>
        <p:sp>
          <p:nvSpPr>
            <p:cNvPr id="17" name="1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Favorecer la inserción a la Universidad del estudiante de nuevo ingreso, su permanencia y egreso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20" name="15 Grupo"/>
          <p:cNvGrpSpPr/>
          <p:nvPr/>
        </p:nvGrpSpPr>
        <p:grpSpPr>
          <a:xfrm>
            <a:off x="1281440" y="5476939"/>
            <a:ext cx="7128792" cy="760373"/>
            <a:chOff x="421484" y="61623"/>
            <a:chExt cx="5900778" cy="501840"/>
          </a:xfrm>
        </p:grpSpPr>
        <p:sp>
          <p:nvSpPr>
            <p:cNvPr id="21" name="1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1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Desarrollar acciones institucionales que fomenten la cultura del cuidado del medio ambiente y la sustentabilidad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5087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sencilla"/>
          <p:cNvSpPr/>
          <p:nvPr/>
        </p:nvSpPr>
        <p:spPr>
          <a:xfrm rot="5400000">
            <a:off x="4112822" y="-3366882"/>
            <a:ext cx="936104" cy="804714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914297"/>
            <a:r>
              <a:rPr lang="es-MX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/>
              </a:rPr>
              <a:t>OE6. </a:t>
            </a:r>
            <a:r>
              <a:rPr lang="es-MX" sz="2000" b="1" dirty="0">
                <a:solidFill>
                  <a:prstClr val="white"/>
                </a:solidFill>
                <a:latin typeface="Corbel"/>
                <a:ea typeface="Calibri"/>
                <a:cs typeface="Times New Roman"/>
              </a:rPr>
              <a:t>Consolidar un sistema de gestión y evaluación institucional basado en el enfoque de calidad,  orientado a la innovación permanente, promoción de la cultura de transparencia y rendición de cuentas</a:t>
            </a:r>
          </a:p>
        </p:txBody>
      </p:sp>
      <p:grpSp>
        <p:nvGrpSpPr>
          <p:cNvPr id="6" name="5 Grupo"/>
          <p:cNvGrpSpPr/>
          <p:nvPr/>
        </p:nvGrpSpPr>
        <p:grpSpPr>
          <a:xfrm>
            <a:off x="1259632" y="2132856"/>
            <a:ext cx="7128792" cy="760373"/>
            <a:chOff x="421484" y="61623"/>
            <a:chExt cx="5900778" cy="501840"/>
          </a:xfrm>
        </p:grpSpPr>
        <p:sp>
          <p:nvSpPr>
            <p:cNvPr id="7" name="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/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Fortalecer el sistema de indicadores académicos y de gestión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sp>
        <p:nvSpPr>
          <p:cNvPr id="9" name="8 Pentágono"/>
          <p:cNvSpPr/>
          <p:nvPr/>
        </p:nvSpPr>
        <p:spPr>
          <a:xfrm>
            <a:off x="179512" y="1340768"/>
            <a:ext cx="864096" cy="530851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297"/>
            <a:r>
              <a:rPr lang="es-MX" sz="2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rbel"/>
              </a:rPr>
              <a:t>Eje: Evaluación y Gestión Institucional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259632" y="3172683"/>
            <a:ext cx="7128792" cy="760373"/>
            <a:chOff x="421484" y="61623"/>
            <a:chExt cx="5900778" cy="501840"/>
          </a:xfrm>
        </p:grpSpPr>
        <p:sp>
          <p:nvSpPr>
            <p:cNvPr id="11" name="10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Asegurar la calidad de los procesos de gestión institucionales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1259632" y="4221088"/>
            <a:ext cx="7128792" cy="760373"/>
            <a:chOff x="421484" y="61623"/>
            <a:chExt cx="5900778" cy="501840"/>
          </a:xfrm>
        </p:grpSpPr>
        <p:sp>
          <p:nvSpPr>
            <p:cNvPr id="14" name="13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Consolidar la cultura de autoevaluación en la Universidad </a:t>
              </a:r>
              <a:endParaRPr lang="es-E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1259632" y="5229200"/>
            <a:ext cx="7128792" cy="1044000"/>
            <a:chOff x="421484" y="61623"/>
            <a:chExt cx="5900778" cy="501840"/>
          </a:xfrm>
        </p:grpSpPr>
        <p:sp>
          <p:nvSpPr>
            <p:cNvPr id="17" name="16 Rectángulo redondeado"/>
            <p:cNvSpPr/>
            <p:nvPr/>
          </p:nvSpPr>
          <p:spPr>
            <a:xfrm>
              <a:off x="421484" y="61623"/>
              <a:ext cx="5900778" cy="501840"/>
            </a:xfrm>
            <a:prstGeom prst="roundRect">
              <a:avLst/>
            </a:pr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445982" y="86121"/>
              <a:ext cx="5851782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035" tIns="0" rIns="223035" bIns="0" numCol="1" spcCol="1270" anchor="ctr" anchorCtr="0">
              <a:noAutofit/>
            </a:bodyPr>
            <a:lstStyle/>
            <a:p>
              <a:pPr algn="just" defTabSz="914297">
                <a:lnSpc>
                  <a:spcPct val="115000"/>
                </a:lnSpc>
              </a:pPr>
              <a:r>
                <a:rPr lang="es-MX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a typeface="Calibri"/>
                  <a:cs typeface="Times New Roman"/>
                </a:rPr>
                <a:t>Mantener la operación institucional sustentada en una práctica de la transparencia, la rendición de cuentas y de información oportuna a la comunidad universitaria y a la sociedad</a:t>
              </a:r>
              <a:endParaRPr lang="es-ES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4054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52"/>
          <p:cNvSpPr>
            <a:spLocks/>
          </p:cNvSpPr>
          <p:nvPr/>
        </p:nvSpPr>
        <p:spPr bwMode="auto">
          <a:xfrm>
            <a:off x="2884488" y="0"/>
            <a:ext cx="1336675" cy="4714286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6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8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2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6" y="4702997"/>
                </a:cubicBezTo>
                <a:cubicBezTo>
                  <a:pt x="619526" y="4702997"/>
                  <a:pt x="619526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8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2" name="Freeform 51"/>
          <p:cNvSpPr>
            <a:spLocks noChangeArrowheads="1"/>
          </p:cNvSpPr>
          <p:nvPr/>
        </p:nvSpPr>
        <p:spPr bwMode="auto">
          <a:xfrm>
            <a:off x="6826250" y="-1"/>
            <a:ext cx="1336675" cy="4172950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291619" y="3800417"/>
                  <a:pt x="1291619" y="3800417"/>
                  <a:pt x="1291619" y="3800417"/>
                </a:cubicBezTo>
                <a:cubicBezTo>
                  <a:pt x="1171468" y="3875676"/>
                  <a:pt x="1171468" y="3875676"/>
                  <a:pt x="1171468" y="3875676"/>
                </a:cubicBezTo>
                <a:cubicBezTo>
                  <a:pt x="1002506" y="3981039"/>
                  <a:pt x="1002506" y="3981039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717149" y="4161661"/>
                  <a:pt x="717149" y="4161661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382980" y="4007380"/>
                  <a:pt x="382980" y="4007380"/>
                  <a:pt x="382980" y="4007380"/>
                </a:cubicBezTo>
                <a:cubicBezTo>
                  <a:pt x="371716" y="3999854"/>
                  <a:pt x="352943" y="3988565"/>
                  <a:pt x="334169" y="3981039"/>
                </a:cubicBezTo>
                <a:cubicBezTo>
                  <a:pt x="168962" y="3875676"/>
                  <a:pt x="168962" y="3875676"/>
                  <a:pt x="168962" y="3875676"/>
                </a:cubicBezTo>
                <a:cubicBezTo>
                  <a:pt x="48811" y="3800417"/>
                  <a:pt x="48811" y="3800417"/>
                  <a:pt x="48811" y="3800417"/>
                </a:cubicBezTo>
                <a:cubicBezTo>
                  <a:pt x="0" y="3770313"/>
                  <a:pt x="0" y="3770313"/>
                  <a:pt x="0" y="377031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4921250" y="0"/>
            <a:ext cx="1336675" cy="4714286"/>
          </a:xfrm>
          <a:custGeom>
            <a:avLst/>
            <a:gdLst>
              <a:gd name="connsiteX0" fmla="*/ 0 w 1336675"/>
              <a:gd name="connsiteY0" fmla="*/ 0 h 4714286"/>
              <a:gd name="connsiteX1" fmla="*/ 1336675 w 1336675"/>
              <a:gd name="connsiteY1" fmla="*/ 0 h 4714286"/>
              <a:gd name="connsiteX2" fmla="*/ 1336675 w 1336675"/>
              <a:gd name="connsiteY2" fmla="*/ 4311649 h 4714286"/>
              <a:gd name="connsiteX3" fmla="*/ 1336675 w 1336675"/>
              <a:gd name="connsiteY3" fmla="*/ 4311650 h 4714286"/>
              <a:gd name="connsiteX4" fmla="*/ 1336674 w 1336675"/>
              <a:gd name="connsiteY4" fmla="*/ 4311650 h 4714286"/>
              <a:gd name="connsiteX5" fmla="*/ 1335913 w 1336675"/>
              <a:gd name="connsiteY5" fmla="*/ 4312120 h 4714286"/>
              <a:gd name="connsiteX6" fmla="*/ 1287864 w 1336675"/>
              <a:gd name="connsiteY6" fmla="*/ 4341753 h 4714286"/>
              <a:gd name="connsiteX7" fmla="*/ 1167713 w 1336675"/>
              <a:gd name="connsiteY7" fmla="*/ 4417012 h 4714286"/>
              <a:gd name="connsiteX8" fmla="*/ 1002506 w 1336675"/>
              <a:gd name="connsiteY8" fmla="*/ 4522375 h 4714286"/>
              <a:gd name="connsiteX9" fmla="*/ 953695 w 1336675"/>
              <a:gd name="connsiteY9" fmla="*/ 4548716 h 4714286"/>
              <a:gd name="connsiteX10" fmla="*/ 713394 w 1336675"/>
              <a:gd name="connsiteY10" fmla="*/ 4702997 h 4714286"/>
              <a:gd name="connsiteX11" fmla="*/ 619527 w 1336675"/>
              <a:gd name="connsiteY11" fmla="*/ 4702997 h 4714286"/>
              <a:gd name="connsiteX12" fmla="*/ 379225 w 1336675"/>
              <a:gd name="connsiteY12" fmla="*/ 4548716 h 4714286"/>
              <a:gd name="connsiteX13" fmla="*/ 334169 w 1336675"/>
              <a:gd name="connsiteY13" fmla="*/ 4522375 h 4714286"/>
              <a:gd name="connsiteX14" fmla="*/ 165207 w 1336675"/>
              <a:gd name="connsiteY14" fmla="*/ 4417012 h 4714286"/>
              <a:gd name="connsiteX15" fmla="*/ 45057 w 1336675"/>
              <a:gd name="connsiteY15" fmla="*/ 4341753 h 4714286"/>
              <a:gd name="connsiteX16" fmla="*/ 26049 w 1336675"/>
              <a:gd name="connsiteY16" fmla="*/ 4329053 h 4714286"/>
              <a:gd name="connsiteX17" fmla="*/ 2 w 1336675"/>
              <a:gd name="connsiteY17" fmla="*/ 4311650 h 4714286"/>
              <a:gd name="connsiteX18" fmla="*/ 0 w 1336675"/>
              <a:gd name="connsiteY18" fmla="*/ 4311650 h 4714286"/>
              <a:gd name="connsiteX19" fmla="*/ 0 w 1336675"/>
              <a:gd name="connsiteY19" fmla="*/ 4311649 h 4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36675" h="4714286">
                <a:moveTo>
                  <a:pt x="0" y="0"/>
                </a:moveTo>
                <a:lnTo>
                  <a:pt x="1336675" y="0"/>
                </a:lnTo>
                <a:lnTo>
                  <a:pt x="1336675" y="4311649"/>
                </a:lnTo>
                <a:lnTo>
                  <a:pt x="1336675" y="4311650"/>
                </a:lnTo>
                <a:lnTo>
                  <a:pt x="1336674" y="4311650"/>
                </a:lnTo>
                <a:lnTo>
                  <a:pt x="1335913" y="4312120"/>
                </a:lnTo>
                <a:cubicBezTo>
                  <a:pt x="1333625" y="4313531"/>
                  <a:pt x="1324473" y="4319175"/>
                  <a:pt x="1287864" y="4341753"/>
                </a:cubicBezTo>
                <a:cubicBezTo>
                  <a:pt x="1287864" y="4341753"/>
                  <a:pt x="1287864" y="4341753"/>
                  <a:pt x="1167713" y="4417012"/>
                </a:cubicBezTo>
                <a:cubicBezTo>
                  <a:pt x="1167713" y="4417012"/>
                  <a:pt x="1167713" y="4417012"/>
                  <a:pt x="1002506" y="4522375"/>
                </a:cubicBezTo>
                <a:cubicBezTo>
                  <a:pt x="983733" y="4529901"/>
                  <a:pt x="968714" y="4541190"/>
                  <a:pt x="953695" y="4548716"/>
                </a:cubicBezTo>
                <a:cubicBezTo>
                  <a:pt x="953695" y="4548716"/>
                  <a:pt x="953695" y="4548716"/>
                  <a:pt x="713394" y="4702997"/>
                </a:cubicBezTo>
                <a:cubicBezTo>
                  <a:pt x="687111" y="4718049"/>
                  <a:pt x="645809" y="4718049"/>
                  <a:pt x="619527" y="4702997"/>
                </a:cubicBezTo>
                <a:cubicBezTo>
                  <a:pt x="619527" y="4702997"/>
                  <a:pt x="619527" y="4702997"/>
                  <a:pt x="379225" y="4548716"/>
                </a:cubicBezTo>
                <a:cubicBezTo>
                  <a:pt x="367961" y="4541190"/>
                  <a:pt x="349188" y="4529901"/>
                  <a:pt x="334169" y="4522375"/>
                </a:cubicBezTo>
                <a:cubicBezTo>
                  <a:pt x="334169" y="4522375"/>
                  <a:pt x="334169" y="4522375"/>
                  <a:pt x="165207" y="4417012"/>
                </a:cubicBezTo>
                <a:cubicBezTo>
                  <a:pt x="165207" y="4417012"/>
                  <a:pt x="165207" y="4417012"/>
                  <a:pt x="45057" y="4341753"/>
                </a:cubicBezTo>
                <a:cubicBezTo>
                  <a:pt x="45057" y="4341753"/>
                  <a:pt x="45057" y="4341753"/>
                  <a:pt x="26049" y="4329053"/>
                </a:cubicBezTo>
                <a:lnTo>
                  <a:pt x="2" y="4311650"/>
                </a:lnTo>
                <a:lnTo>
                  <a:pt x="0" y="4311650"/>
                </a:lnTo>
                <a:lnTo>
                  <a:pt x="0" y="43116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1" name="Freeform 50"/>
          <p:cNvSpPr>
            <a:spLocks noChangeArrowheads="1"/>
          </p:cNvSpPr>
          <p:nvPr/>
        </p:nvSpPr>
        <p:spPr bwMode="auto">
          <a:xfrm>
            <a:off x="979488" y="-1"/>
            <a:ext cx="1336675" cy="4172950"/>
          </a:xfrm>
          <a:custGeom>
            <a:avLst/>
            <a:gdLst>
              <a:gd name="connsiteX0" fmla="*/ 0 w 1336675"/>
              <a:gd name="connsiteY0" fmla="*/ 0 h 4172950"/>
              <a:gd name="connsiteX1" fmla="*/ 1336675 w 1336675"/>
              <a:gd name="connsiteY1" fmla="*/ 0 h 4172950"/>
              <a:gd name="connsiteX2" fmla="*/ 1336675 w 1336675"/>
              <a:gd name="connsiteY2" fmla="*/ 3770313 h 4172950"/>
              <a:gd name="connsiteX3" fmla="*/ 1291619 w 1336675"/>
              <a:gd name="connsiteY3" fmla="*/ 3800417 h 4172950"/>
              <a:gd name="connsiteX4" fmla="*/ 1171468 w 1336675"/>
              <a:gd name="connsiteY4" fmla="*/ 3875676 h 4172950"/>
              <a:gd name="connsiteX5" fmla="*/ 1002506 w 1336675"/>
              <a:gd name="connsiteY5" fmla="*/ 3981039 h 4172950"/>
              <a:gd name="connsiteX6" fmla="*/ 957450 w 1336675"/>
              <a:gd name="connsiteY6" fmla="*/ 4007380 h 4172950"/>
              <a:gd name="connsiteX7" fmla="*/ 717149 w 1336675"/>
              <a:gd name="connsiteY7" fmla="*/ 4161661 h 4172950"/>
              <a:gd name="connsiteX8" fmla="*/ 623281 w 1336675"/>
              <a:gd name="connsiteY8" fmla="*/ 4161661 h 4172950"/>
              <a:gd name="connsiteX9" fmla="*/ 382980 w 1336675"/>
              <a:gd name="connsiteY9" fmla="*/ 4007380 h 4172950"/>
              <a:gd name="connsiteX10" fmla="*/ 334169 w 1336675"/>
              <a:gd name="connsiteY10" fmla="*/ 3981039 h 4172950"/>
              <a:gd name="connsiteX11" fmla="*/ 168962 w 1336675"/>
              <a:gd name="connsiteY11" fmla="*/ 3875676 h 4172950"/>
              <a:gd name="connsiteX12" fmla="*/ 48811 w 1336675"/>
              <a:gd name="connsiteY12" fmla="*/ 3800417 h 4172950"/>
              <a:gd name="connsiteX13" fmla="*/ 0 w 1336675"/>
              <a:gd name="connsiteY13" fmla="*/ 3770313 h 417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675" h="4172950">
                <a:moveTo>
                  <a:pt x="0" y="0"/>
                </a:moveTo>
                <a:lnTo>
                  <a:pt x="1336675" y="0"/>
                </a:lnTo>
                <a:lnTo>
                  <a:pt x="1336675" y="3770313"/>
                </a:lnTo>
                <a:cubicBezTo>
                  <a:pt x="1336675" y="3770313"/>
                  <a:pt x="1336675" y="3770313"/>
                  <a:pt x="1291619" y="3800417"/>
                </a:cubicBezTo>
                <a:cubicBezTo>
                  <a:pt x="1291619" y="3800417"/>
                  <a:pt x="1291619" y="3800417"/>
                  <a:pt x="1171468" y="3875676"/>
                </a:cubicBezTo>
                <a:cubicBezTo>
                  <a:pt x="1171468" y="3875676"/>
                  <a:pt x="1171468" y="3875676"/>
                  <a:pt x="1002506" y="3981039"/>
                </a:cubicBezTo>
                <a:cubicBezTo>
                  <a:pt x="987488" y="3988565"/>
                  <a:pt x="968714" y="3999854"/>
                  <a:pt x="957450" y="4007380"/>
                </a:cubicBezTo>
                <a:cubicBezTo>
                  <a:pt x="957450" y="4007380"/>
                  <a:pt x="957450" y="4007380"/>
                  <a:pt x="717149" y="4161661"/>
                </a:cubicBezTo>
                <a:cubicBezTo>
                  <a:pt x="690866" y="4176713"/>
                  <a:pt x="649564" y="4176713"/>
                  <a:pt x="623281" y="4161661"/>
                </a:cubicBezTo>
                <a:cubicBezTo>
                  <a:pt x="623281" y="4161661"/>
                  <a:pt x="623281" y="4161661"/>
                  <a:pt x="382980" y="4007380"/>
                </a:cubicBezTo>
                <a:cubicBezTo>
                  <a:pt x="371716" y="3999854"/>
                  <a:pt x="352942" y="3988565"/>
                  <a:pt x="334169" y="3981039"/>
                </a:cubicBezTo>
                <a:cubicBezTo>
                  <a:pt x="334169" y="3981039"/>
                  <a:pt x="334169" y="3981039"/>
                  <a:pt x="168962" y="3875676"/>
                </a:cubicBezTo>
                <a:cubicBezTo>
                  <a:pt x="168962" y="3875676"/>
                  <a:pt x="168962" y="3875676"/>
                  <a:pt x="48811" y="3800417"/>
                </a:cubicBezTo>
                <a:cubicBezTo>
                  <a:pt x="48811" y="3800417"/>
                  <a:pt x="48811" y="3800417"/>
                  <a:pt x="0" y="377031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grpSp>
        <p:nvGrpSpPr>
          <p:cNvPr id="2051" name="Group 2050"/>
          <p:cNvGrpSpPr/>
          <p:nvPr/>
        </p:nvGrpSpPr>
        <p:grpSpPr>
          <a:xfrm>
            <a:off x="0" y="1104900"/>
            <a:ext cx="9144000" cy="777047"/>
            <a:chOff x="0" y="1104900"/>
            <a:chExt cx="9144000" cy="777047"/>
          </a:xfrm>
        </p:grpSpPr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0" y="1104900"/>
              <a:ext cx="9144000" cy="396000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16200000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40" name="Rectangle 7"/>
            <p:cNvSpPr>
              <a:spLocks noChangeArrowheads="1"/>
            </p:cNvSpPr>
            <p:nvPr/>
          </p:nvSpPr>
          <p:spPr bwMode="auto">
            <a:xfrm flipV="1">
              <a:off x="0" y="1385810"/>
              <a:ext cx="9144000" cy="496137"/>
            </a:xfrm>
            <a:prstGeom prst="rect">
              <a:avLst/>
            </a:prstGeom>
            <a:solidFill>
              <a:schemeClr val="bg1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>
            <a:spLocks/>
          </p:cNvSpPr>
          <p:nvPr/>
        </p:nvSpPr>
        <p:spPr bwMode="auto">
          <a:xfrm>
            <a:off x="2752725" y="931862"/>
            <a:ext cx="16002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1936750" y="931863"/>
            <a:ext cx="296863" cy="571500"/>
          </a:xfrm>
          <a:custGeom>
            <a:avLst/>
            <a:gdLst>
              <a:gd name="connsiteX0" fmla="*/ 0 w 296863"/>
              <a:gd name="connsiteY0" fmla="*/ 0 h 571500"/>
              <a:gd name="connsiteX1" fmla="*/ 296863 w 296863"/>
              <a:gd name="connsiteY1" fmla="*/ 172954 h 571500"/>
              <a:gd name="connsiteX2" fmla="*/ 296862 w 296863"/>
              <a:gd name="connsiteY2" fmla="*/ 173037 h 571500"/>
              <a:gd name="connsiteX3" fmla="*/ 50800 w 296863"/>
              <a:gd name="connsiteY3" fmla="*/ 173037 h 571500"/>
              <a:gd name="connsiteX4" fmla="*/ 50800 w 296863"/>
              <a:gd name="connsiteY4" fmla="*/ 571500 h 571500"/>
              <a:gd name="connsiteX5" fmla="*/ 0 w 296863"/>
              <a:gd name="connsiteY5" fmla="*/ 571500 h 571500"/>
              <a:gd name="connsiteX6" fmla="*/ 0 w 296863"/>
              <a:gd name="connsiteY6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863" h="571500">
                <a:moveTo>
                  <a:pt x="0" y="0"/>
                </a:moveTo>
                <a:cubicBezTo>
                  <a:pt x="0" y="0"/>
                  <a:pt x="0" y="0"/>
                  <a:pt x="296863" y="172954"/>
                </a:cubicBezTo>
                <a:lnTo>
                  <a:pt x="296862" y="173037"/>
                </a:lnTo>
                <a:lnTo>
                  <a:pt x="50800" y="173037"/>
                </a:lnTo>
                <a:lnTo>
                  <a:pt x="50800" y="571500"/>
                </a:lnTo>
                <a:lnTo>
                  <a:pt x="0" y="571500"/>
                </a:lnTo>
                <a:cubicBezTo>
                  <a:pt x="0" y="571500"/>
                  <a:pt x="0" y="571500"/>
                  <a:pt x="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1936750" y="1503363"/>
            <a:ext cx="290472" cy="574675"/>
          </a:xfrm>
          <a:custGeom>
            <a:avLst/>
            <a:gdLst>
              <a:gd name="connsiteX0" fmla="*/ 0 w 290472"/>
              <a:gd name="connsiteY0" fmla="*/ 0 h 574675"/>
              <a:gd name="connsiteX1" fmla="*/ 36711 w 290472"/>
              <a:gd name="connsiteY1" fmla="*/ 0 h 574675"/>
              <a:gd name="connsiteX2" fmla="*/ 50800 w 290472"/>
              <a:gd name="connsiteY2" fmla="*/ 0 h 574675"/>
              <a:gd name="connsiteX3" fmla="*/ 50800 w 290472"/>
              <a:gd name="connsiteY3" fmla="*/ 378584 h 574675"/>
              <a:gd name="connsiteX4" fmla="*/ 290472 w 290472"/>
              <a:gd name="connsiteY4" fmla="*/ 378584 h 574675"/>
              <a:gd name="connsiteX5" fmla="*/ 289923 w 290472"/>
              <a:gd name="connsiteY5" fmla="*/ 443213 h 574675"/>
              <a:gd name="connsiteX6" fmla="*/ 0 w 290472"/>
              <a:gd name="connsiteY6" fmla="*/ 574675 h 574675"/>
              <a:gd name="connsiteX7" fmla="*/ 0 w 290472"/>
              <a:gd name="connsiteY7" fmla="*/ 0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472" h="574675">
                <a:moveTo>
                  <a:pt x="0" y="0"/>
                </a:moveTo>
                <a:cubicBezTo>
                  <a:pt x="0" y="0"/>
                  <a:pt x="0" y="0"/>
                  <a:pt x="36711" y="0"/>
                </a:cubicBezTo>
                <a:lnTo>
                  <a:pt x="50800" y="0"/>
                </a:lnTo>
                <a:lnTo>
                  <a:pt x="50800" y="378584"/>
                </a:lnTo>
                <a:lnTo>
                  <a:pt x="290472" y="378584"/>
                </a:lnTo>
                <a:lnTo>
                  <a:pt x="289923" y="443213"/>
                </a:lnTo>
                <a:lnTo>
                  <a:pt x="0" y="574675"/>
                </a:lnTo>
                <a:cubicBezTo>
                  <a:pt x="0" y="574675"/>
                  <a:pt x="0" y="574675"/>
                  <a:pt x="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6911975" y="931863"/>
            <a:ext cx="296863" cy="571500"/>
          </a:xfrm>
          <a:custGeom>
            <a:avLst/>
            <a:gdLst>
              <a:gd name="connsiteX0" fmla="*/ 296863 w 296863"/>
              <a:gd name="connsiteY0" fmla="*/ 0 h 571500"/>
              <a:gd name="connsiteX1" fmla="*/ 296863 w 296863"/>
              <a:gd name="connsiteY1" fmla="*/ 571500 h 571500"/>
              <a:gd name="connsiteX2" fmla="*/ 242888 w 296863"/>
              <a:gd name="connsiteY2" fmla="*/ 571500 h 571500"/>
              <a:gd name="connsiteX3" fmla="*/ 242888 w 296863"/>
              <a:gd name="connsiteY3" fmla="*/ 173037 h 571500"/>
              <a:gd name="connsiteX4" fmla="*/ 0 w 296863"/>
              <a:gd name="connsiteY4" fmla="*/ 173037 h 571500"/>
              <a:gd name="connsiteX5" fmla="*/ 0 w 296863"/>
              <a:gd name="connsiteY5" fmla="*/ 172954 h 571500"/>
              <a:gd name="connsiteX6" fmla="*/ 296863 w 296863"/>
              <a:gd name="connsiteY6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863" h="571500">
                <a:moveTo>
                  <a:pt x="296863" y="0"/>
                </a:moveTo>
                <a:cubicBezTo>
                  <a:pt x="296863" y="571500"/>
                  <a:pt x="296863" y="571500"/>
                  <a:pt x="296863" y="571500"/>
                </a:cubicBezTo>
                <a:lnTo>
                  <a:pt x="242888" y="571500"/>
                </a:lnTo>
                <a:lnTo>
                  <a:pt x="242888" y="173037"/>
                </a:lnTo>
                <a:lnTo>
                  <a:pt x="0" y="173037"/>
                </a:lnTo>
                <a:lnTo>
                  <a:pt x="0" y="172954"/>
                </a:lnTo>
                <a:cubicBezTo>
                  <a:pt x="296863" y="0"/>
                  <a:pt x="296863" y="0"/>
                  <a:pt x="296863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6915185" y="1503363"/>
            <a:ext cx="293653" cy="574675"/>
          </a:xfrm>
          <a:custGeom>
            <a:avLst/>
            <a:gdLst>
              <a:gd name="connsiteX0" fmla="*/ 239678 w 293653"/>
              <a:gd name="connsiteY0" fmla="*/ 0 h 574675"/>
              <a:gd name="connsiteX1" fmla="*/ 257015 w 293653"/>
              <a:gd name="connsiteY1" fmla="*/ 0 h 574675"/>
              <a:gd name="connsiteX2" fmla="*/ 293653 w 293653"/>
              <a:gd name="connsiteY2" fmla="*/ 0 h 574675"/>
              <a:gd name="connsiteX3" fmla="*/ 293653 w 293653"/>
              <a:gd name="connsiteY3" fmla="*/ 574675 h 574675"/>
              <a:gd name="connsiteX4" fmla="*/ 4306 w 293653"/>
              <a:gd name="connsiteY4" fmla="*/ 443213 h 574675"/>
              <a:gd name="connsiteX5" fmla="*/ 548 w 293653"/>
              <a:gd name="connsiteY5" fmla="*/ 443213 h 574675"/>
              <a:gd name="connsiteX6" fmla="*/ 0 w 293653"/>
              <a:gd name="connsiteY6" fmla="*/ 378584 h 574675"/>
              <a:gd name="connsiteX7" fmla="*/ 239678 w 293653"/>
              <a:gd name="connsiteY7" fmla="*/ 378584 h 5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653" h="574675">
                <a:moveTo>
                  <a:pt x="239678" y="0"/>
                </a:moveTo>
                <a:lnTo>
                  <a:pt x="257015" y="0"/>
                </a:lnTo>
                <a:cubicBezTo>
                  <a:pt x="293653" y="0"/>
                  <a:pt x="293653" y="0"/>
                  <a:pt x="293653" y="0"/>
                </a:cubicBezTo>
                <a:cubicBezTo>
                  <a:pt x="293653" y="574675"/>
                  <a:pt x="293653" y="574675"/>
                  <a:pt x="293653" y="574675"/>
                </a:cubicBezTo>
                <a:lnTo>
                  <a:pt x="4306" y="443213"/>
                </a:lnTo>
                <a:cubicBezTo>
                  <a:pt x="548" y="443213"/>
                  <a:pt x="548" y="443213"/>
                  <a:pt x="548" y="443213"/>
                </a:cubicBezTo>
                <a:lnTo>
                  <a:pt x="0" y="378584"/>
                </a:lnTo>
                <a:lnTo>
                  <a:pt x="239678" y="37858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37" name="Freeform 6"/>
          <p:cNvSpPr>
            <a:spLocks/>
          </p:cNvSpPr>
          <p:nvPr/>
        </p:nvSpPr>
        <p:spPr bwMode="auto">
          <a:xfrm>
            <a:off x="4789487" y="931862"/>
            <a:ext cx="1600200" cy="1146175"/>
          </a:xfrm>
          <a:custGeom>
            <a:avLst/>
            <a:gdLst>
              <a:gd name="T0" fmla="*/ 426 w 426"/>
              <a:gd name="T1" fmla="*/ 282 h 305"/>
              <a:gd name="T2" fmla="*/ 403 w 426"/>
              <a:gd name="T3" fmla="*/ 305 h 305"/>
              <a:gd name="T4" fmla="*/ 22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2 w 426"/>
              <a:gd name="T11" fmla="*/ 0 h 305"/>
              <a:gd name="T12" fmla="*/ 403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3" y="305"/>
                </a:cubicBezTo>
                <a:cubicBezTo>
                  <a:pt x="22" y="305"/>
                  <a:pt x="22" y="305"/>
                  <a:pt x="22" y="305"/>
                </a:cubicBezTo>
                <a:cubicBezTo>
                  <a:pt x="10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31800" y="931863"/>
            <a:ext cx="1600200" cy="1146175"/>
          </a:xfrm>
          <a:custGeom>
            <a:avLst/>
            <a:gdLst>
              <a:gd name="T0" fmla="*/ 426 w 426"/>
              <a:gd name="T1" fmla="*/ 282 h 305"/>
              <a:gd name="T2" fmla="*/ 404 w 426"/>
              <a:gd name="T3" fmla="*/ 305 h 305"/>
              <a:gd name="T4" fmla="*/ 23 w 426"/>
              <a:gd name="T5" fmla="*/ 305 h 305"/>
              <a:gd name="T6" fmla="*/ 0 w 426"/>
              <a:gd name="T7" fmla="*/ 282 h 305"/>
              <a:gd name="T8" fmla="*/ 0 w 426"/>
              <a:gd name="T9" fmla="*/ 22 h 305"/>
              <a:gd name="T10" fmla="*/ 23 w 426"/>
              <a:gd name="T11" fmla="*/ 0 h 305"/>
              <a:gd name="T12" fmla="*/ 404 w 426"/>
              <a:gd name="T13" fmla="*/ 0 h 305"/>
              <a:gd name="T14" fmla="*/ 426 w 426"/>
              <a:gd name="T15" fmla="*/ 22 h 305"/>
              <a:gd name="T16" fmla="*/ 426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426" y="282"/>
                </a:moveTo>
                <a:cubicBezTo>
                  <a:pt x="426" y="295"/>
                  <a:pt x="416" y="305"/>
                  <a:pt x="404" y="305"/>
                </a:cubicBezTo>
                <a:cubicBezTo>
                  <a:pt x="23" y="305"/>
                  <a:pt x="23" y="305"/>
                  <a:pt x="23" y="305"/>
                </a:cubicBezTo>
                <a:cubicBezTo>
                  <a:pt x="11" y="305"/>
                  <a:pt x="0" y="295"/>
                  <a:pt x="0" y="28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1" y="0"/>
                  <a:pt x="23" y="0"/>
                </a:cubicBezTo>
                <a:cubicBezTo>
                  <a:pt x="404" y="0"/>
                  <a:pt x="404" y="0"/>
                  <a:pt x="404" y="0"/>
                </a:cubicBezTo>
                <a:cubicBezTo>
                  <a:pt x="416" y="0"/>
                  <a:pt x="426" y="10"/>
                  <a:pt x="426" y="22"/>
                </a:cubicBezTo>
                <a:lnTo>
                  <a:pt x="426" y="282"/>
                </a:lnTo>
                <a:close/>
              </a:path>
            </a:pathLst>
          </a:custGeom>
          <a:solidFill>
            <a:schemeClr val="bg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7112000" y="931863"/>
            <a:ext cx="1600200" cy="1146175"/>
          </a:xfrm>
          <a:custGeom>
            <a:avLst/>
            <a:gdLst>
              <a:gd name="T0" fmla="*/ 0 w 426"/>
              <a:gd name="T1" fmla="*/ 282 h 305"/>
              <a:gd name="T2" fmla="*/ 23 w 426"/>
              <a:gd name="T3" fmla="*/ 305 h 305"/>
              <a:gd name="T4" fmla="*/ 404 w 426"/>
              <a:gd name="T5" fmla="*/ 305 h 305"/>
              <a:gd name="T6" fmla="*/ 426 w 426"/>
              <a:gd name="T7" fmla="*/ 282 h 305"/>
              <a:gd name="T8" fmla="*/ 426 w 426"/>
              <a:gd name="T9" fmla="*/ 22 h 305"/>
              <a:gd name="T10" fmla="*/ 404 w 426"/>
              <a:gd name="T11" fmla="*/ 0 h 305"/>
              <a:gd name="T12" fmla="*/ 23 w 426"/>
              <a:gd name="T13" fmla="*/ 0 h 305"/>
              <a:gd name="T14" fmla="*/ 0 w 426"/>
              <a:gd name="T15" fmla="*/ 22 h 305"/>
              <a:gd name="T16" fmla="*/ 0 w 426"/>
              <a:gd name="T17" fmla="*/ 28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305">
                <a:moveTo>
                  <a:pt x="0" y="282"/>
                </a:moveTo>
                <a:cubicBezTo>
                  <a:pt x="0" y="295"/>
                  <a:pt x="11" y="305"/>
                  <a:pt x="23" y="305"/>
                </a:cubicBezTo>
                <a:cubicBezTo>
                  <a:pt x="404" y="305"/>
                  <a:pt x="404" y="305"/>
                  <a:pt x="404" y="305"/>
                </a:cubicBezTo>
                <a:cubicBezTo>
                  <a:pt x="416" y="305"/>
                  <a:pt x="426" y="295"/>
                  <a:pt x="426" y="282"/>
                </a:cubicBezTo>
                <a:cubicBezTo>
                  <a:pt x="426" y="22"/>
                  <a:pt x="426" y="22"/>
                  <a:pt x="426" y="22"/>
                </a:cubicBezTo>
                <a:cubicBezTo>
                  <a:pt x="426" y="10"/>
                  <a:pt x="416" y="0"/>
                  <a:pt x="40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1" y="0"/>
                  <a:pt x="0" y="10"/>
                  <a:pt x="0" y="22"/>
                </a:cubicBezTo>
                <a:lnTo>
                  <a:pt x="0" y="282"/>
                </a:lnTo>
                <a:close/>
              </a:path>
            </a:pathLst>
          </a:custGeom>
          <a:solidFill>
            <a:schemeClr val="accent1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grpSp>
        <p:nvGrpSpPr>
          <p:cNvPr id="2053" name="Group 2052"/>
          <p:cNvGrpSpPr/>
          <p:nvPr/>
        </p:nvGrpSpPr>
        <p:grpSpPr>
          <a:xfrm>
            <a:off x="956213" y="975843"/>
            <a:ext cx="551374" cy="860094"/>
            <a:chOff x="896426" y="1114839"/>
            <a:chExt cx="551374" cy="860094"/>
          </a:xfrm>
        </p:grpSpPr>
        <p:sp>
          <p:nvSpPr>
            <p:cNvPr id="129" name="TextBox 128"/>
            <p:cNvSpPr txBox="1"/>
            <p:nvPr/>
          </p:nvSpPr>
          <p:spPr>
            <a:xfrm>
              <a:off x="1001715" y="1114839"/>
              <a:ext cx="340796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896426" y="1790267"/>
              <a:ext cx="551374" cy="184666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3277138" y="975843"/>
            <a:ext cx="551374" cy="860094"/>
            <a:chOff x="896426" y="1114839"/>
            <a:chExt cx="551374" cy="860094"/>
          </a:xfrm>
        </p:grpSpPr>
        <p:sp>
          <p:nvSpPr>
            <p:cNvPr id="146" name="TextBox 145"/>
            <p:cNvSpPr txBox="1"/>
            <p:nvPr/>
          </p:nvSpPr>
          <p:spPr>
            <a:xfrm>
              <a:off x="1001715" y="1114839"/>
              <a:ext cx="340796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896426" y="1790267"/>
              <a:ext cx="551374" cy="184666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5313900" y="975843"/>
            <a:ext cx="551374" cy="860094"/>
            <a:chOff x="896426" y="1114839"/>
            <a:chExt cx="551374" cy="860094"/>
          </a:xfrm>
        </p:grpSpPr>
        <p:sp>
          <p:nvSpPr>
            <p:cNvPr id="149" name="TextBox 148"/>
            <p:cNvSpPr txBox="1"/>
            <p:nvPr/>
          </p:nvSpPr>
          <p:spPr>
            <a:xfrm>
              <a:off x="1001715" y="1114839"/>
              <a:ext cx="340796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896426" y="1790267"/>
              <a:ext cx="551374" cy="184666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7636413" y="975843"/>
            <a:ext cx="551374" cy="860094"/>
            <a:chOff x="896426" y="1114839"/>
            <a:chExt cx="551374" cy="860094"/>
          </a:xfrm>
        </p:grpSpPr>
        <p:sp>
          <p:nvSpPr>
            <p:cNvPr id="152" name="TextBox 151"/>
            <p:cNvSpPr txBox="1"/>
            <p:nvPr/>
          </p:nvSpPr>
          <p:spPr>
            <a:xfrm>
              <a:off x="1001715" y="1114839"/>
              <a:ext cx="340796" cy="83099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896426" y="1790267"/>
              <a:ext cx="551374" cy="184666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sp>
        <p:nvSpPr>
          <p:cNvPr id="77" name="Rectangle 2"/>
          <p:cNvSpPr txBox="1">
            <a:spLocks noChangeArrowheads="1"/>
          </p:cNvSpPr>
          <p:nvPr/>
        </p:nvSpPr>
        <p:spPr bwMode="auto">
          <a:xfrm>
            <a:off x="2960035" y="5982537"/>
            <a:ext cx="6243285" cy="6011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1B54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Proyectos en Perspectiva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rgbClr val="001B54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79" name="Rectángulo redondeado 78"/>
          <p:cNvSpPr/>
          <p:nvPr/>
        </p:nvSpPr>
        <p:spPr>
          <a:xfrm>
            <a:off x="45248" y="4357121"/>
            <a:ext cx="2661353" cy="341828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 </a:t>
            </a: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Nueva Oferta Educativa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80" name="Rectángulo redondeado 79"/>
          <p:cNvSpPr/>
          <p:nvPr/>
        </p:nvSpPr>
        <p:spPr>
          <a:xfrm>
            <a:off x="2493812" y="2387599"/>
            <a:ext cx="1934172" cy="147732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Fortalecimiento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de la </a:t>
            </a:r>
            <a:r>
              <a:rPr kumimoji="0" lang="es-MX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infraestructura académica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para los PE</a:t>
            </a:r>
          </a:p>
        </p:txBody>
      </p:sp>
      <p:sp>
        <p:nvSpPr>
          <p:cNvPr id="81" name="Rectángulo redondeado 80"/>
          <p:cNvSpPr/>
          <p:nvPr/>
        </p:nvSpPr>
        <p:spPr>
          <a:xfrm>
            <a:off x="4482058" y="2492896"/>
            <a:ext cx="2154734" cy="1211937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Fortalecimiento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de la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Estructura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Organizacional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y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Planta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Académica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3" name="Rectángulo redondeado 92"/>
          <p:cNvSpPr/>
          <p:nvPr/>
        </p:nvSpPr>
        <p:spPr>
          <a:xfrm>
            <a:off x="6243285" y="4450149"/>
            <a:ext cx="2900715" cy="1087636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  <a:sym typeface="Wingdings 2" panose="05020102010507070707" pitchFamily="18" charset="2"/>
              </a:rPr>
              <a:t> 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CCIA,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Programa de Formación Universidad-Empresa (</a:t>
            </a: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DUAL), Proyecto RUA-MX, UNAM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4" name="Rectángulo redondeado 93"/>
          <p:cNvSpPr/>
          <p:nvPr/>
        </p:nvSpPr>
        <p:spPr>
          <a:xfrm>
            <a:off x="6697117" y="2597041"/>
            <a:ext cx="2154734" cy="932259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Fortalecimiento de la Vinculación de la Universidad</a:t>
            </a:r>
          </a:p>
        </p:txBody>
      </p:sp>
      <p:sp>
        <p:nvSpPr>
          <p:cNvPr id="95" name="Rectángulo redondeado 94"/>
          <p:cNvSpPr/>
          <p:nvPr/>
        </p:nvSpPr>
        <p:spPr>
          <a:xfrm>
            <a:off x="251520" y="2362768"/>
            <a:ext cx="2098723" cy="1491615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Aseguramiento de la Calidad para la Gestión y los Programas Educativos </a:t>
            </a:r>
          </a:p>
        </p:txBody>
      </p:sp>
      <p:grpSp>
        <p:nvGrpSpPr>
          <p:cNvPr id="102" name="Group 63"/>
          <p:cNvGrpSpPr>
            <a:grpSpLocks noChangeAspect="1"/>
          </p:cNvGrpSpPr>
          <p:nvPr/>
        </p:nvGrpSpPr>
        <p:grpSpPr>
          <a:xfrm>
            <a:off x="1467396" y="289668"/>
            <a:ext cx="368300" cy="371476"/>
            <a:chOff x="-663575" y="5349875"/>
            <a:chExt cx="368300" cy="371476"/>
          </a:xfrm>
          <a:solidFill>
            <a:schemeClr val="bg1"/>
          </a:solidFill>
        </p:grpSpPr>
        <p:sp>
          <p:nvSpPr>
            <p:cNvPr id="103" name="Freeform 31"/>
            <p:cNvSpPr>
              <a:spLocks/>
            </p:cNvSpPr>
            <p:nvPr/>
          </p:nvSpPr>
          <p:spPr bwMode="auto">
            <a:xfrm>
              <a:off x="-663575" y="5562600"/>
              <a:ext cx="147638" cy="158750"/>
            </a:xfrm>
            <a:custGeom>
              <a:avLst/>
              <a:gdLst>
                <a:gd name="T0" fmla="*/ 23 w 38"/>
                <a:gd name="T1" fmla="*/ 41 h 41"/>
                <a:gd name="T2" fmla="*/ 23 w 38"/>
                <a:gd name="T3" fmla="*/ 41 h 41"/>
                <a:gd name="T4" fmla="*/ 21 w 38"/>
                <a:gd name="T5" fmla="*/ 40 h 41"/>
                <a:gd name="T6" fmla="*/ 16 w 38"/>
                <a:gd name="T7" fmla="*/ 27 h 41"/>
                <a:gd name="T8" fmla="*/ 2 w 38"/>
                <a:gd name="T9" fmla="*/ 29 h 41"/>
                <a:gd name="T10" fmla="*/ 0 w 38"/>
                <a:gd name="T11" fmla="*/ 28 h 41"/>
                <a:gd name="T12" fmla="*/ 0 w 38"/>
                <a:gd name="T13" fmla="*/ 26 h 41"/>
                <a:gd name="T14" fmla="*/ 15 w 38"/>
                <a:gd name="T15" fmla="*/ 0 h 41"/>
                <a:gd name="T16" fmla="*/ 19 w 38"/>
                <a:gd name="T17" fmla="*/ 2 h 41"/>
                <a:gd name="T18" fmla="*/ 6 w 38"/>
                <a:gd name="T19" fmla="*/ 24 h 41"/>
                <a:gd name="T20" fmla="*/ 17 w 38"/>
                <a:gd name="T21" fmla="*/ 22 h 41"/>
                <a:gd name="T22" fmla="*/ 19 w 38"/>
                <a:gd name="T23" fmla="*/ 24 h 41"/>
                <a:gd name="T24" fmla="*/ 23 w 38"/>
                <a:gd name="T25" fmla="*/ 34 h 41"/>
                <a:gd name="T26" fmla="*/ 34 w 38"/>
                <a:gd name="T27" fmla="*/ 16 h 41"/>
                <a:gd name="T28" fmla="*/ 38 w 38"/>
                <a:gd name="T29" fmla="*/ 18 h 41"/>
                <a:gd name="T30" fmla="*/ 24 w 38"/>
                <a:gd name="T31" fmla="*/ 40 h 41"/>
                <a:gd name="T32" fmla="*/ 23 w 38"/>
                <a:gd name="T3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41">
                  <a:moveTo>
                    <a:pt x="23" y="41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1" y="40"/>
                    <a:pt x="21" y="4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0" y="27"/>
                    <a:pt x="0" y="27"/>
                    <a:pt x="0" y="2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9" y="23"/>
                    <a:pt x="19" y="2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04" name="Freeform 32"/>
            <p:cNvSpPr>
              <a:spLocks/>
            </p:cNvSpPr>
            <p:nvPr/>
          </p:nvSpPr>
          <p:spPr bwMode="auto">
            <a:xfrm>
              <a:off x="-439738" y="5567363"/>
              <a:ext cx="144463" cy="153988"/>
            </a:xfrm>
            <a:custGeom>
              <a:avLst/>
              <a:gdLst>
                <a:gd name="T0" fmla="*/ 15 w 37"/>
                <a:gd name="T1" fmla="*/ 40 h 40"/>
                <a:gd name="T2" fmla="*/ 13 w 37"/>
                <a:gd name="T3" fmla="*/ 39 h 40"/>
                <a:gd name="T4" fmla="*/ 0 w 37"/>
                <a:gd name="T5" fmla="*/ 17 h 40"/>
                <a:gd name="T6" fmla="*/ 3 w 37"/>
                <a:gd name="T7" fmla="*/ 15 h 40"/>
                <a:gd name="T8" fmla="*/ 14 w 37"/>
                <a:gd name="T9" fmla="*/ 33 h 40"/>
                <a:gd name="T10" fmla="*/ 18 w 37"/>
                <a:gd name="T11" fmla="*/ 23 h 40"/>
                <a:gd name="T12" fmla="*/ 20 w 37"/>
                <a:gd name="T13" fmla="*/ 21 h 40"/>
                <a:gd name="T14" fmla="*/ 31 w 37"/>
                <a:gd name="T15" fmla="*/ 23 h 40"/>
                <a:gd name="T16" fmla="*/ 19 w 37"/>
                <a:gd name="T17" fmla="*/ 2 h 40"/>
                <a:gd name="T18" fmla="*/ 22 w 37"/>
                <a:gd name="T19" fmla="*/ 0 h 40"/>
                <a:gd name="T20" fmla="*/ 37 w 37"/>
                <a:gd name="T21" fmla="*/ 25 h 40"/>
                <a:gd name="T22" fmla="*/ 37 w 37"/>
                <a:gd name="T23" fmla="*/ 27 h 40"/>
                <a:gd name="T24" fmla="*/ 35 w 37"/>
                <a:gd name="T25" fmla="*/ 28 h 40"/>
                <a:gd name="T26" fmla="*/ 21 w 37"/>
                <a:gd name="T27" fmla="*/ 26 h 40"/>
                <a:gd name="T28" fmla="*/ 16 w 37"/>
                <a:gd name="T29" fmla="*/ 39 h 40"/>
                <a:gd name="T30" fmla="*/ 15 w 37"/>
                <a:gd name="T31" fmla="*/ 40 h 40"/>
                <a:gd name="T32" fmla="*/ 15 w 37"/>
                <a:gd name="T3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0">
                  <a:moveTo>
                    <a:pt x="15" y="40"/>
                  </a:moveTo>
                  <a:cubicBezTo>
                    <a:pt x="14" y="40"/>
                    <a:pt x="13" y="40"/>
                    <a:pt x="13" y="3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9" y="21"/>
                    <a:pt x="20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37" y="28"/>
                    <a:pt x="36" y="28"/>
                    <a:pt x="35" y="28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40"/>
                    <a:pt x="15" y="40"/>
                  </a:cubicBezTo>
                  <a:cubicBezTo>
                    <a:pt x="15" y="40"/>
                    <a:pt x="15" y="40"/>
                    <a:pt x="1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05" name="Freeform 33"/>
            <p:cNvSpPr>
              <a:spLocks noEditPoints="1"/>
            </p:cNvSpPr>
            <p:nvPr/>
          </p:nvSpPr>
          <p:spPr bwMode="auto">
            <a:xfrm>
              <a:off x="-625475" y="5349875"/>
              <a:ext cx="295275" cy="293688"/>
            </a:xfrm>
            <a:custGeom>
              <a:avLst/>
              <a:gdLst>
                <a:gd name="T0" fmla="*/ 38 w 76"/>
                <a:gd name="T1" fmla="*/ 76 h 76"/>
                <a:gd name="T2" fmla="*/ 0 w 76"/>
                <a:gd name="T3" fmla="*/ 38 h 76"/>
                <a:gd name="T4" fmla="*/ 38 w 76"/>
                <a:gd name="T5" fmla="*/ 0 h 76"/>
                <a:gd name="T6" fmla="*/ 76 w 76"/>
                <a:gd name="T7" fmla="*/ 38 h 76"/>
                <a:gd name="T8" fmla="*/ 38 w 76"/>
                <a:gd name="T9" fmla="*/ 76 h 76"/>
                <a:gd name="T10" fmla="*/ 38 w 76"/>
                <a:gd name="T11" fmla="*/ 4 h 76"/>
                <a:gd name="T12" fmla="*/ 4 w 76"/>
                <a:gd name="T13" fmla="*/ 38 h 76"/>
                <a:gd name="T14" fmla="*/ 38 w 76"/>
                <a:gd name="T15" fmla="*/ 72 h 76"/>
                <a:gd name="T16" fmla="*/ 72 w 76"/>
                <a:gd name="T17" fmla="*/ 38 h 76"/>
                <a:gd name="T18" fmla="*/ 38 w 76"/>
                <a:gd name="T19" fmla="*/ 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17" y="76"/>
                    <a:pt x="0" y="59"/>
                    <a:pt x="0" y="38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lose/>
                  <a:moveTo>
                    <a:pt x="38" y="4"/>
                  </a:moveTo>
                  <a:cubicBezTo>
                    <a:pt x="19" y="4"/>
                    <a:pt x="4" y="19"/>
                    <a:pt x="4" y="38"/>
                  </a:cubicBezTo>
                  <a:cubicBezTo>
                    <a:pt x="4" y="57"/>
                    <a:pt x="19" y="72"/>
                    <a:pt x="38" y="72"/>
                  </a:cubicBezTo>
                  <a:cubicBezTo>
                    <a:pt x="57" y="72"/>
                    <a:pt x="72" y="57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06" name="Freeform 34"/>
            <p:cNvSpPr>
              <a:spLocks noEditPoints="1"/>
            </p:cNvSpPr>
            <p:nvPr/>
          </p:nvSpPr>
          <p:spPr bwMode="auto">
            <a:xfrm>
              <a:off x="-555625" y="5411788"/>
              <a:ext cx="155575" cy="155575"/>
            </a:xfrm>
            <a:custGeom>
              <a:avLst/>
              <a:gdLst>
                <a:gd name="T0" fmla="*/ 32 w 40"/>
                <a:gd name="T1" fmla="*/ 40 h 40"/>
                <a:gd name="T2" fmla="*/ 31 w 40"/>
                <a:gd name="T3" fmla="*/ 40 h 40"/>
                <a:gd name="T4" fmla="*/ 20 w 40"/>
                <a:gd name="T5" fmla="*/ 33 h 40"/>
                <a:gd name="T6" fmla="*/ 9 w 40"/>
                <a:gd name="T7" fmla="*/ 40 h 40"/>
                <a:gd name="T8" fmla="*/ 7 w 40"/>
                <a:gd name="T9" fmla="*/ 40 h 40"/>
                <a:gd name="T10" fmla="*/ 6 w 40"/>
                <a:gd name="T11" fmla="*/ 37 h 40"/>
                <a:gd name="T12" fmla="*/ 10 w 40"/>
                <a:gd name="T13" fmla="*/ 25 h 40"/>
                <a:gd name="T14" fmla="*/ 1 w 40"/>
                <a:gd name="T15" fmla="*/ 15 h 40"/>
                <a:gd name="T16" fmla="*/ 0 w 40"/>
                <a:gd name="T17" fmla="*/ 13 h 40"/>
                <a:gd name="T18" fmla="*/ 2 w 40"/>
                <a:gd name="T19" fmla="*/ 12 h 40"/>
                <a:gd name="T20" fmla="*/ 13 w 40"/>
                <a:gd name="T21" fmla="*/ 12 h 40"/>
                <a:gd name="T22" fmla="*/ 18 w 40"/>
                <a:gd name="T23" fmla="*/ 1 h 40"/>
                <a:gd name="T24" fmla="*/ 22 w 40"/>
                <a:gd name="T25" fmla="*/ 1 h 40"/>
                <a:gd name="T26" fmla="*/ 27 w 40"/>
                <a:gd name="T27" fmla="*/ 12 h 40"/>
                <a:gd name="T28" fmla="*/ 38 w 40"/>
                <a:gd name="T29" fmla="*/ 12 h 40"/>
                <a:gd name="T30" fmla="*/ 40 w 40"/>
                <a:gd name="T31" fmla="*/ 13 h 40"/>
                <a:gd name="T32" fmla="*/ 39 w 40"/>
                <a:gd name="T33" fmla="*/ 15 h 40"/>
                <a:gd name="T34" fmla="*/ 30 w 40"/>
                <a:gd name="T35" fmla="*/ 25 h 40"/>
                <a:gd name="T36" fmla="*/ 34 w 40"/>
                <a:gd name="T37" fmla="*/ 37 h 40"/>
                <a:gd name="T38" fmla="*/ 33 w 40"/>
                <a:gd name="T39" fmla="*/ 40 h 40"/>
                <a:gd name="T40" fmla="*/ 32 w 40"/>
                <a:gd name="T41" fmla="*/ 40 h 40"/>
                <a:gd name="T42" fmla="*/ 20 w 40"/>
                <a:gd name="T43" fmla="*/ 28 h 40"/>
                <a:gd name="T44" fmla="*/ 21 w 40"/>
                <a:gd name="T45" fmla="*/ 29 h 40"/>
                <a:gd name="T46" fmla="*/ 29 w 40"/>
                <a:gd name="T47" fmla="*/ 34 h 40"/>
                <a:gd name="T48" fmla="*/ 26 w 40"/>
                <a:gd name="T49" fmla="*/ 25 h 40"/>
                <a:gd name="T50" fmla="*/ 27 w 40"/>
                <a:gd name="T51" fmla="*/ 23 h 40"/>
                <a:gd name="T52" fmla="*/ 33 w 40"/>
                <a:gd name="T53" fmla="*/ 16 h 40"/>
                <a:gd name="T54" fmla="*/ 26 w 40"/>
                <a:gd name="T55" fmla="*/ 16 h 40"/>
                <a:gd name="T56" fmla="*/ 24 w 40"/>
                <a:gd name="T57" fmla="*/ 15 h 40"/>
                <a:gd name="T58" fmla="*/ 20 w 40"/>
                <a:gd name="T59" fmla="*/ 6 h 40"/>
                <a:gd name="T60" fmla="*/ 16 w 40"/>
                <a:gd name="T61" fmla="*/ 15 h 40"/>
                <a:gd name="T62" fmla="*/ 14 w 40"/>
                <a:gd name="T63" fmla="*/ 16 h 40"/>
                <a:gd name="T64" fmla="*/ 7 w 40"/>
                <a:gd name="T65" fmla="*/ 16 h 40"/>
                <a:gd name="T66" fmla="*/ 13 w 40"/>
                <a:gd name="T67" fmla="*/ 23 h 40"/>
                <a:gd name="T68" fmla="*/ 14 w 40"/>
                <a:gd name="T69" fmla="*/ 25 h 40"/>
                <a:gd name="T70" fmla="*/ 11 w 40"/>
                <a:gd name="T71" fmla="*/ 34 h 40"/>
                <a:gd name="T72" fmla="*/ 19 w 40"/>
                <a:gd name="T73" fmla="*/ 29 h 40"/>
                <a:gd name="T74" fmla="*/ 20 w 40"/>
                <a:gd name="T75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40">
                  <a:moveTo>
                    <a:pt x="32" y="40"/>
                  </a:moveTo>
                  <a:cubicBezTo>
                    <a:pt x="32" y="40"/>
                    <a:pt x="31" y="40"/>
                    <a:pt x="31" y="40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40"/>
                    <a:pt x="7" y="40"/>
                    <a:pt x="7" y="40"/>
                  </a:cubicBezTo>
                  <a:cubicBezTo>
                    <a:pt x="6" y="39"/>
                    <a:pt x="6" y="38"/>
                    <a:pt x="6" y="3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1" y="0"/>
                    <a:pt x="22" y="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40" y="12"/>
                    <a:pt x="40" y="13"/>
                  </a:cubicBezTo>
                  <a:cubicBezTo>
                    <a:pt x="40" y="14"/>
                    <a:pt x="40" y="15"/>
                    <a:pt x="39" y="1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9"/>
                    <a:pt x="33" y="40"/>
                  </a:cubicBezTo>
                  <a:cubicBezTo>
                    <a:pt x="33" y="40"/>
                    <a:pt x="32" y="40"/>
                    <a:pt x="32" y="40"/>
                  </a:cubicBezTo>
                  <a:close/>
                  <a:moveTo>
                    <a:pt x="20" y="28"/>
                  </a:moveTo>
                  <a:cubicBezTo>
                    <a:pt x="20" y="28"/>
                    <a:pt x="21" y="29"/>
                    <a:pt x="21" y="29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4"/>
                    <a:pt x="26" y="23"/>
                    <a:pt x="27" y="23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4" y="1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6"/>
                    <a:pt x="15" y="16"/>
                    <a:pt x="14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4"/>
                    <a:pt x="14" y="25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20" y="28"/>
                    <a:pt x="2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10" name="Group 8"/>
          <p:cNvGrpSpPr/>
          <p:nvPr/>
        </p:nvGrpSpPr>
        <p:grpSpPr>
          <a:xfrm>
            <a:off x="3347864" y="342514"/>
            <a:ext cx="348097" cy="422190"/>
            <a:chOff x="4761672" y="1325956"/>
            <a:chExt cx="557411" cy="712637"/>
          </a:xfrm>
        </p:grpSpPr>
        <p:grpSp>
          <p:nvGrpSpPr>
            <p:cNvPr id="113" name="Group 208"/>
            <p:cNvGrpSpPr/>
            <p:nvPr>
              <p:custDataLst>
                <p:tags r:id="rId2"/>
              </p:custDataLst>
            </p:nvPr>
          </p:nvGrpSpPr>
          <p:grpSpPr>
            <a:xfrm>
              <a:off x="4761672" y="1325956"/>
              <a:ext cx="537560" cy="525429"/>
              <a:chOff x="3694633" y="1227620"/>
              <a:chExt cx="1991119" cy="1946181"/>
            </a:xfrm>
            <a:solidFill>
              <a:schemeClr val="bg1">
                <a:lumMod val="75000"/>
              </a:schemeClr>
            </a:solidFill>
            <a:effectLst/>
          </p:grpSpPr>
          <p:sp>
            <p:nvSpPr>
              <p:cNvPr id="143" name="Oval 209"/>
              <p:cNvSpPr/>
              <p:nvPr/>
            </p:nvSpPr>
            <p:spPr>
              <a:xfrm>
                <a:off x="3916865" y="1405996"/>
                <a:ext cx="1606945" cy="160694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44" name="Rounded Rectangle 214"/>
              <p:cNvSpPr/>
              <p:nvPr/>
            </p:nvSpPr>
            <p:spPr>
              <a:xfrm>
                <a:off x="4477748" y="1227620"/>
                <a:ext cx="444035" cy="29863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54" name="Rounded Rectangle 226"/>
              <p:cNvSpPr/>
              <p:nvPr/>
            </p:nvSpPr>
            <p:spPr>
              <a:xfrm>
                <a:off x="4528268" y="2875166"/>
                <a:ext cx="444035" cy="29863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64" name="Rounded Rectangle 227"/>
              <p:cNvSpPr/>
              <p:nvPr/>
            </p:nvSpPr>
            <p:spPr>
              <a:xfrm rot="3128734">
                <a:off x="5058263" y="1433986"/>
                <a:ext cx="444035" cy="3238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65" name="Rounded Rectangle 228"/>
              <p:cNvSpPr/>
              <p:nvPr/>
            </p:nvSpPr>
            <p:spPr>
              <a:xfrm rot="5400000">
                <a:off x="5301761" y="2010585"/>
                <a:ext cx="444099" cy="3238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66" name="Rounded Rectangle 229"/>
              <p:cNvSpPr/>
              <p:nvPr/>
            </p:nvSpPr>
            <p:spPr>
              <a:xfrm rot="8280721">
                <a:off x="5142246" y="2669864"/>
                <a:ext cx="369842" cy="3238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67" name="Rounded Rectangle 230"/>
              <p:cNvSpPr/>
              <p:nvPr/>
            </p:nvSpPr>
            <p:spPr>
              <a:xfrm rot="18471266" flipH="1">
                <a:off x="3879847" y="1428376"/>
                <a:ext cx="444035" cy="38769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68" name="Rounded Rectangle 231"/>
              <p:cNvSpPr/>
              <p:nvPr/>
            </p:nvSpPr>
            <p:spPr>
              <a:xfrm rot="16200000" flipH="1">
                <a:off x="3666460" y="1995306"/>
                <a:ext cx="444035" cy="38769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69" name="Rounded Rectangle 232"/>
              <p:cNvSpPr/>
              <p:nvPr/>
            </p:nvSpPr>
            <p:spPr>
              <a:xfrm rot="13319279" flipH="1">
                <a:off x="3925382" y="2661775"/>
                <a:ext cx="377774" cy="32388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</p:grpSp>
        <p:sp>
          <p:nvSpPr>
            <p:cNvPr id="114" name="Oval 234"/>
            <p:cNvSpPr/>
            <p:nvPr>
              <p:custDataLst>
                <p:tags r:id="rId3"/>
              </p:custDataLst>
            </p:nvPr>
          </p:nvSpPr>
          <p:spPr>
            <a:xfrm>
              <a:off x="4900615" y="1460870"/>
              <a:ext cx="256549" cy="2565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15" name="Oval 235"/>
            <p:cNvSpPr/>
            <p:nvPr>
              <p:custDataLst>
                <p:tags r:id="rId4"/>
              </p:custDataLst>
            </p:nvPr>
          </p:nvSpPr>
          <p:spPr>
            <a:xfrm>
              <a:off x="4964047" y="1524533"/>
              <a:ext cx="128275" cy="128275"/>
            </a:xfrm>
            <a:prstGeom prst="ellipse">
              <a:avLst/>
            </a:prstGeom>
            <a:solidFill>
              <a:schemeClr val="tx2">
                <a:alpha val="48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endParaRPr>
            </a:p>
          </p:txBody>
        </p:sp>
        <p:grpSp>
          <p:nvGrpSpPr>
            <p:cNvPr id="116" name="Group 236"/>
            <p:cNvGrpSpPr/>
            <p:nvPr>
              <p:custDataLst>
                <p:tags r:id="rId5"/>
              </p:custDataLst>
            </p:nvPr>
          </p:nvGrpSpPr>
          <p:grpSpPr>
            <a:xfrm>
              <a:off x="5132477" y="1856198"/>
              <a:ext cx="186606" cy="182395"/>
              <a:chOff x="722481" y="6893160"/>
              <a:chExt cx="3742740" cy="3658279"/>
            </a:xfrm>
          </p:grpSpPr>
          <p:grpSp>
            <p:nvGrpSpPr>
              <p:cNvPr id="118" name="Group 237"/>
              <p:cNvGrpSpPr/>
              <p:nvPr/>
            </p:nvGrpSpPr>
            <p:grpSpPr>
              <a:xfrm>
                <a:off x="722481" y="6893160"/>
                <a:ext cx="3742740" cy="3658279"/>
                <a:chOff x="3694633" y="1227620"/>
                <a:chExt cx="1991119" cy="1946181"/>
              </a:xfrm>
              <a:solidFill>
                <a:schemeClr val="bg1">
                  <a:lumMod val="75000"/>
                </a:schemeClr>
              </a:solidFill>
              <a:effectLst>
                <a:outerShdw blurRad="2540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0" name="Oval 241"/>
                <p:cNvSpPr/>
                <p:nvPr/>
              </p:nvSpPr>
              <p:spPr>
                <a:xfrm>
                  <a:off x="3916865" y="1405996"/>
                  <a:ext cx="1606945" cy="160694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Rounded Rectangle 242"/>
                <p:cNvSpPr/>
                <p:nvPr/>
              </p:nvSpPr>
              <p:spPr>
                <a:xfrm>
                  <a:off x="4477748" y="1227620"/>
                  <a:ext cx="444035" cy="29863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Rounded Rectangle 243"/>
                <p:cNvSpPr/>
                <p:nvPr/>
              </p:nvSpPr>
              <p:spPr>
                <a:xfrm>
                  <a:off x="4528268" y="2875166"/>
                  <a:ext cx="444035" cy="29863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Rounded Rectangle 244"/>
                <p:cNvSpPr/>
                <p:nvPr/>
              </p:nvSpPr>
              <p:spPr>
                <a:xfrm rot="3128734">
                  <a:off x="5058263" y="1433986"/>
                  <a:ext cx="444035" cy="32388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Rounded Rectangle 245"/>
                <p:cNvSpPr/>
                <p:nvPr/>
              </p:nvSpPr>
              <p:spPr>
                <a:xfrm rot="5400000">
                  <a:off x="5301761" y="2010585"/>
                  <a:ext cx="444099" cy="32388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Rounded Rectangle 246"/>
                <p:cNvSpPr/>
                <p:nvPr/>
              </p:nvSpPr>
              <p:spPr>
                <a:xfrm rot="8280721">
                  <a:off x="5142246" y="2669864"/>
                  <a:ext cx="369842" cy="32388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Rounded Rectangle 247"/>
                <p:cNvSpPr/>
                <p:nvPr/>
              </p:nvSpPr>
              <p:spPr>
                <a:xfrm rot="18471266" flipH="1">
                  <a:off x="3879847" y="1428376"/>
                  <a:ext cx="444035" cy="38769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Rounded Rectangle 248"/>
                <p:cNvSpPr/>
                <p:nvPr/>
              </p:nvSpPr>
              <p:spPr>
                <a:xfrm rot="16200000" flipH="1">
                  <a:off x="3666460" y="1995306"/>
                  <a:ext cx="444035" cy="38769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Rounded Rectangle 249"/>
                <p:cNvSpPr/>
                <p:nvPr/>
              </p:nvSpPr>
              <p:spPr>
                <a:xfrm rot="13319279" flipH="1">
                  <a:off x="3925382" y="2661775"/>
                  <a:ext cx="377774" cy="32388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w Cen M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9" name="Oval 239"/>
              <p:cNvSpPr/>
              <p:nvPr/>
            </p:nvSpPr>
            <p:spPr>
              <a:xfrm>
                <a:off x="1689870" y="7832492"/>
                <a:ext cx="1786214" cy="17862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</p:grpSp>
        <p:sp>
          <p:nvSpPr>
            <p:cNvPr id="117" name="Oval 152"/>
            <p:cNvSpPr/>
            <p:nvPr>
              <p:custDataLst>
                <p:tags r:id="rId6"/>
              </p:custDataLst>
            </p:nvPr>
          </p:nvSpPr>
          <p:spPr>
            <a:xfrm>
              <a:off x="5186972" y="1912677"/>
              <a:ext cx="72038" cy="72038"/>
            </a:xfrm>
            <a:prstGeom prst="ellipse">
              <a:avLst/>
            </a:prstGeom>
            <a:solidFill>
              <a:schemeClr val="tx2">
                <a:alpha val="48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endParaRPr>
            </a:p>
          </p:txBody>
        </p:sp>
      </p:grpSp>
      <p:grpSp>
        <p:nvGrpSpPr>
          <p:cNvPr id="173" name="Group 75"/>
          <p:cNvGrpSpPr/>
          <p:nvPr>
            <p:custDataLst>
              <p:tags r:id="rId1"/>
            </p:custDataLst>
          </p:nvPr>
        </p:nvGrpSpPr>
        <p:grpSpPr>
          <a:xfrm rot="177951">
            <a:off x="7307417" y="359610"/>
            <a:ext cx="417616" cy="277073"/>
            <a:chOff x="3982098" y="3613589"/>
            <a:chExt cx="2323181" cy="1478189"/>
          </a:xfrm>
          <a:effectLst/>
        </p:grpSpPr>
        <p:sp>
          <p:nvSpPr>
            <p:cNvPr id="174" name="Freeform 76"/>
            <p:cNvSpPr/>
            <p:nvPr/>
          </p:nvSpPr>
          <p:spPr>
            <a:xfrm rot="21334730">
              <a:off x="4240883" y="3774973"/>
              <a:ext cx="1587438" cy="1316805"/>
            </a:xfrm>
            <a:custGeom>
              <a:avLst/>
              <a:gdLst>
                <a:gd name="connsiteX0" fmla="*/ 267507 w 1587438"/>
                <a:gd name="connsiteY0" fmla="*/ 61479 h 1316805"/>
                <a:gd name="connsiteX1" fmla="*/ 100529 w 1587438"/>
                <a:gd name="connsiteY1" fmla="*/ 459045 h 1316805"/>
                <a:gd name="connsiteX2" fmla="*/ 5114 w 1587438"/>
                <a:gd name="connsiteY2" fmla="*/ 689632 h 1316805"/>
                <a:gd name="connsiteX3" fmla="*/ 100529 w 1587438"/>
                <a:gd name="connsiteY3" fmla="*/ 792999 h 1316805"/>
                <a:gd name="connsiteX4" fmla="*/ 808195 w 1587438"/>
                <a:gd name="connsiteY4" fmla="*/ 1301883 h 1316805"/>
                <a:gd name="connsiteX5" fmla="*/ 991075 w 1587438"/>
                <a:gd name="connsiteY5" fmla="*/ 1182613 h 1316805"/>
                <a:gd name="connsiteX6" fmla="*/ 1086491 w 1587438"/>
                <a:gd name="connsiteY6" fmla="*/ 1198516 h 1316805"/>
                <a:gd name="connsiteX7" fmla="*/ 1189858 w 1587438"/>
                <a:gd name="connsiteY7" fmla="*/ 1126954 h 1316805"/>
                <a:gd name="connsiteX8" fmla="*/ 1189858 w 1587438"/>
                <a:gd name="connsiteY8" fmla="*/ 1055392 h 1316805"/>
                <a:gd name="connsiteX9" fmla="*/ 1301176 w 1587438"/>
                <a:gd name="connsiteY9" fmla="*/ 1095149 h 1316805"/>
                <a:gd name="connsiteX10" fmla="*/ 1412494 w 1587438"/>
                <a:gd name="connsiteY10" fmla="*/ 967928 h 1316805"/>
                <a:gd name="connsiteX11" fmla="*/ 1428397 w 1587438"/>
                <a:gd name="connsiteY11" fmla="*/ 936123 h 1316805"/>
                <a:gd name="connsiteX12" fmla="*/ 1476105 w 1587438"/>
                <a:gd name="connsiteY12" fmla="*/ 983831 h 1316805"/>
                <a:gd name="connsiteX13" fmla="*/ 1587423 w 1587438"/>
                <a:gd name="connsiteY13" fmla="*/ 880464 h 1316805"/>
                <a:gd name="connsiteX14" fmla="*/ 1468154 w 1587438"/>
                <a:gd name="connsiteY14" fmla="*/ 777097 h 1316805"/>
                <a:gd name="connsiteX15" fmla="*/ 1102394 w 1587438"/>
                <a:gd name="connsiteY15" fmla="*/ 459045 h 1316805"/>
                <a:gd name="connsiteX16" fmla="*/ 1046734 w 1587438"/>
                <a:gd name="connsiteY16" fmla="*/ 427239 h 1316805"/>
                <a:gd name="connsiteX17" fmla="*/ 927465 w 1587438"/>
                <a:gd name="connsiteY17" fmla="*/ 506752 h 1316805"/>
                <a:gd name="connsiteX18" fmla="*/ 712780 w 1587438"/>
                <a:gd name="connsiteY18" fmla="*/ 602168 h 1316805"/>
                <a:gd name="connsiteX19" fmla="*/ 458338 w 1587438"/>
                <a:gd name="connsiteY19" fmla="*/ 419288 h 1316805"/>
                <a:gd name="connsiteX20" fmla="*/ 776390 w 1587438"/>
                <a:gd name="connsiteY20" fmla="*/ 13772 h 1316805"/>
                <a:gd name="connsiteX21" fmla="*/ 339068 w 1587438"/>
                <a:gd name="connsiteY21" fmla="*/ 93285 h 1316805"/>
                <a:gd name="connsiteX22" fmla="*/ 267507 w 1587438"/>
                <a:gd name="connsiteY22" fmla="*/ 61479 h 1316805"/>
                <a:gd name="connsiteX0" fmla="*/ 267507 w 1587438"/>
                <a:gd name="connsiteY0" fmla="*/ 61479 h 1316805"/>
                <a:gd name="connsiteX1" fmla="*/ 100529 w 1587438"/>
                <a:gd name="connsiteY1" fmla="*/ 459045 h 1316805"/>
                <a:gd name="connsiteX2" fmla="*/ 5114 w 1587438"/>
                <a:gd name="connsiteY2" fmla="*/ 689632 h 1316805"/>
                <a:gd name="connsiteX3" fmla="*/ 100529 w 1587438"/>
                <a:gd name="connsiteY3" fmla="*/ 792999 h 1316805"/>
                <a:gd name="connsiteX4" fmla="*/ 808195 w 1587438"/>
                <a:gd name="connsiteY4" fmla="*/ 1301883 h 1316805"/>
                <a:gd name="connsiteX5" fmla="*/ 991075 w 1587438"/>
                <a:gd name="connsiteY5" fmla="*/ 1182613 h 1316805"/>
                <a:gd name="connsiteX6" fmla="*/ 1086491 w 1587438"/>
                <a:gd name="connsiteY6" fmla="*/ 1198516 h 1316805"/>
                <a:gd name="connsiteX7" fmla="*/ 1189858 w 1587438"/>
                <a:gd name="connsiteY7" fmla="*/ 1126954 h 1316805"/>
                <a:gd name="connsiteX8" fmla="*/ 1189858 w 1587438"/>
                <a:gd name="connsiteY8" fmla="*/ 1055392 h 1316805"/>
                <a:gd name="connsiteX9" fmla="*/ 1301176 w 1587438"/>
                <a:gd name="connsiteY9" fmla="*/ 1095149 h 1316805"/>
                <a:gd name="connsiteX10" fmla="*/ 1412494 w 1587438"/>
                <a:gd name="connsiteY10" fmla="*/ 967928 h 1316805"/>
                <a:gd name="connsiteX11" fmla="*/ 1428397 w 1587438"/>
                <a:gd name="connsiteY11" fmla="*/ 936123 h 1316805"/>
                <a:gd name="connsiteX12" fmla="*/ 1476105 w 1587438"/>
                <a:gd name="connsiteY12" fmla="*/ 983831 h 1316805"/>
                <a:gd name="connsiteX13" fmla="*/ 1587423 w 1587438"/>
                <a:gd name="connsiteY13" fmla="*/ 880464 h 1316805"/>
                <a:gd name="connsiteX14" fmla="*/ 1468154 w 1587438"/>
                <a:gd name="connsiteY14" fmla="*/ 777097 h 1316805"/>
                <a:gd name="connsiteX15" fmla="*/ 1102394 w 1587438"/>
                <a:gd name="connsiteY15" fmla="*/ 459045 h 1316805"/>
                <a:gd name="connsiteX16" fmla="*/ 1046734 w 1587438"/>
                <a:gd name="connsiteY16" fmla="*/ 427239 h 1316805"/>
                <a:gd name="connsiteX17" fmla="*/ 927465 w 1587438"/>
                <a:gd name="connsiteY17" fmla="*/ 506752 h 1316805"/>
                <a:gd name="connsiteX18" fmla="*/ 708203 w 1587438"/>
                <a:gd name="connsiteY18" fmla="*/ 661368 h 1316805"/>
                <a:gd name="connsiteX19" fmla="*/ 458338 w 1587438"/>
                <a:gd name="connsiteY19" fmla="*/ 419288 h 1316805"/>
                <a:gd name="connsiteX20" fmla="*/ 776390 w 1587438"/>
                <a:gd name="connsiteY20" fmla="*/ 13772 h 1316805"/>
                <a:gd name="connsiteX21" fmla="*/ 339068 w 1587438"/>
                <a:gd name="connsiteY21" fmla="*/ 93285 h 1316805"/>
                <a:gd name="connsiteX22" fmla="*/ 267507 w 1587438"/>
                <a:gd name="connsiteY22" fmla="*/ 61479 h 131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7438" h="1316805">
                  <a:moveTo>
                    <a:pt x="267507" y="61479"/>
                  </a:moveTo>
                  <a:cubicBezTo>
                    <a:pt x="227750" y="122439"/>
                    <a:pt x="144261" y="354353"/>
                    <a:pt x="100529" y="459045"/>
                  </a:cubicBezTo>
                  <a:cubicBezTo>
                    <a:pt x="56797" y="563737"/>
                    <a:pt x="5114" y="633973"/>
                    <a:pt x="5114" y="689632"/>
                  </a:cubicBezTo>
                  <a:cubicBezTo>
                    <a:pt x="5114" y="745291"/>
                    <a:pt x="-33318" y="690957"/>
                    <a:pt x="100529" y="792999"/>
                  </a:cubicBezTo>
                  <a:cubicBezTo>
                    <a:pt x="234376" y="895041"/>
                    <a:pt x="659771" y="1236947"/>
                    <a:pt x="808195" y="1301883"/>
                  </a:cubicBezTo>
                  <a:cubicBezTo>
                    <a:pt x="956619" y="1366819"/>
                    <a:pt x="944692" y="1199841"/>
                    <a:pt x="991075" y="1182613"/>
                  </a:cubicBezTo>
                  <a:cubicBezTo>
                    <a:pt x="1037458" y="1165385"/>
                    <a:pt x="1053361" y="1207793"/>
                    <a:pt x="1086491" y="1198516"/>
                  </a:cubicBezTo>
                  <a:cubicBezTo>
                    <a:pt x="1119622" y="1189240"/>
                    <a:pt x="1172630" y="1150808"/>
                    <a:pt x="1189858" y="1126954"/>
                  </a:cubicBezTo>
                  <a:cubicBezTo>
                    <a:pt x="1207086" y="1103100"/>
                    <a:pt x="1171305" y="1060693"/>
                    <a:pt x="1189858" y="1055392"/>
                  </a:cubicBezTo>
                  <a:cubicBezTo>
                    <a:pt x="1208411" y="1050091"/>
                    <a:pt x="1264070" y="1109726"/>
                    <a:pt x="1301176" y="1095149"/>
                  </a:cubicBezTo>
                  <a:cubicBezTo>
                    <a:pt x="1338282" y="1080572"/>
                    <a:pt x="1391290" y="994432"/>
                    <a:pt x="1412494" y="967928"/>
                  </a:cubicBezTo>
                  <a:cubicBezTo>
                    <a:pt x="1433698" y="941424"/>
                    <a:pt x="1417795" y="933473"/>
                    <a:pt x="1428397" y="936123"/>
                  </a:cubicBezTo>
                  <a:cubicBezTo>
                    <a:pt x="1438999" y="938773"/>
                    <a:pt x="1449601" y="993108"/>
                    <a:pt x="1476105" y="983831"/>
                  </a:cubicBezTo>
                  <a:cubicBezTo>
                    <a:pt x="1502609" y="974555"/>
                    <a:pt x="1588748" y="914920"/>
                    <a:pt x="1587423" y="880464"/>
                  </a:cubicBezTo>
                  <a:cubicBezTo>
                    <a:pt x="1586098" y="846008"/>
                    <a:pt x="1468154" y="777097"/>
                    <a:pt x="1468154" y="777097"/>
                  </a:cubicBezTo>
                  <a:lnTo>
                    <a:pt x="1102394" y="459045"/>
                  </a:lnTo>
                  <a:cubicBezTo>
                    <a:pt x="1032157" y="400735"/>
                    <a:pt x="1075889" y="419288"/>
                    <a:pt x="1046734" y="427239"/>
                  </a:cubicBezTo>
                  <a:cubicBezTo>
                    <a:pt x="1017579" y="435190"/>
                    <a:pt x="983887" y="467731"/>
                    <a:pt x="927465" y="506752"/>
                  </a:cubicBezTo>
                  <a:cubicBezTo>
                    <a:pt x="871043" y="545773"/>
                    <a:pt x="786391" y="675945"/>
                    <a:pt x="708203" y="661368"/>
                  </a:cubicBezTo>
                  <a:cubicBezTo>
                    <a:pt x="630015" y="646791"/>
                    <a:pt x="446973" y="527221"/>
                    <a:pt x="458338" y="419288"/>
                  </a:cubicBezTo>
                  <a:cubicBezTo>
                    <a:pt x="469703" y="311355"/>
                    <a:pt x="796268" y="68106"/>
                    <a:pt x="776390" y="13772"/>
                  </a:cubicBezTo>
                  <a:cubicBezTo>
                    <a:pt x="756512" y="-40562"/>
                    <a:pt x="421232" y="82683"/>
                    <a:pt x="339068" y="93285"/>
                  </a:cubicBezTo>
                  <a:cubicBezTo>
                    <a:pt x="256904" y="103887"/>
                    <a:pt x="307264" y="519"/>
                    <a:pt x="267507" y="6147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75" name="Rounded Rectangle 77"/>
            <p:cNvSpPr/>
            <p:nvPr/>
          </p:nvSpPr>
          <p:spPr>
            <a:xfrm rot="1180287">
              <a:off x="3982098" y="3684975"/>
              <a:ext cx="296883" cy="89033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76" name="Rounded Rectangle 78"/>
            <p:cNvSpPr/>
            <p:nvPr/>
          </p:nvSpPr>
          <p:spPr>
            <a:xfrm rot="19786243">
              <a:off x="6008396" y="3613589"/>
              <a:ext cx="296883" cy="890337"/>
            </a:xfrm>
            <a:prstGeom prst="roundRect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77" name="Freeform 79"/>
            <p:cNvSpPr/>
            <p:nvPr/>
          </p:nvSpPr>
          <p:spPr>
            <a:xfrm rot="20918012">
              <a:off x="4786592" y="3713830"/>
              <a:ext cx="1187830" cy="791202"/>
            </a:xfrm>
            <a:custGeom>
              <a:avLst/>
              <a:gdLst>
                <a:gd name="connsiteX0" fmla="*/ 930396 w 1187830"/>
                <a:gd name="connsiteY0" fmla="*/ 91025 h 791202"/>
                <a:gd name="connsiteX1" fmla="*/ 501025 w 1187830"/>
                <a:gd name="connsiteY1" fmla="*/ 11512 h 791202"/>
                <a:gd name="connsiteX2" fmla="*/ 127314 w 1187830"/>
                <a:gd name="connsiteY2" fmla="*/ 218246 h 791202"/>
                <a:gd name="connsiteX3" fmla="*/ 93 w 1187830"/>
                <a:gd name="connsiteY3" fmla="*/ 377272 h 791202"/>
                <a:gd name="connsiteX4" fmla="*/ 111411 w 1187830"/>
                <a:gd name="connsiteY4" fmla="*/ 536298 h 791202"/>
                <a:gd name="connsiteX5" fmla="*/ 357902 w 1187830"/>
                <a:gd name="connsiteY5" fmla="*/ 424980 h 791202"/>
                <a:gd name="connsiteX6" fmla="*/ 516928 w 1187830"/>
                <a:gd name="connsiteY6" fmla="*/ 369321 h 791202"/>
                <a:gd name="connsiteX7" fmla="*/ 866785 w 1187830"/>
                <a:gd name="connsiteY7" fmla="*/ 663519 h 791202"/>
                <a:gd name="connsiteX8" fmla="*/ 1033763 w 1187830"/>
                <a:gd name="connsiteY8" fmla="*/ 790740 h 791202"/>
                <a:gd name="connsiteX9" fmla="*/ 1168935 w 1187830"/>
                <a:gd name="connsiteY9" fmla="*/ 703275 h 791202"/>
                <a:gd name="connsiteX10" fmla="*/ 1160984 w 1187830"/>
                <a:gd name="connsiteY10" fmla="*/ 623762 h 791202"/>
                <a:gd name="connsiteX11" fmla="*/ 930396 w 1187830"/>
                <a:gd name="connsiteY11" fmla="*/ 91025 h 791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7830" h="791202">
                  <a:moveTo>
                    <a:pt x="930396" y="91025"/>
                  </a:moveTo>
                  <a:cubicBezTo>
                    <a:pt x="820403" y="-11017"/>
                    <a:pt x="634872" y="-9691"/>
                    <a:pt x="501025" y="11512"/>
                  </a:cubicBezTo>
                  <a:cubicBezTo>
                    <a:pt x="367178" y="32715"/>
                    <a:pt x="210803" y="157286"/>
                    <a:pt x="127314" y="218246"/>
                  </a:cubicBezTo>
                  <a:cubicBezTo>
                    <a:pt x="43825" y="279206"/>
                    <a:pt x="2743" y="324263"/>
                    <a:pt x="93" y="377272"/>
                  </a:cubicBezTo>
                  <a:cubicBezTo>
                    <a:pt x="-2557" y="430281"/>
                    <a:pt x="51776" y="528347"/>
                    <a:pt x="111411" y="536298"/>
                  </a:cubicBezTo>
                  <a:cubicBezTo>
                    <a:pt x="171046" y="544249"/>
                    <a:pt x="290316" y="452809"/>
                    <a:pt x="357902" y="424980"/>
                  </a:cubicBezTo>
                  <a:cubicBezTo>
                    <a:pt x="425488" y="397151"/>
                    <a:pt x="432114" y="329565"/>
                    <a:pt x="516928" y="369321"/>
                  </a:cubicBezTo>
                  <a:cubicBezTo>
                    <a:pt x="601742" y="409077"/>
                    <a:pt x="780646" y="593283"/>
                    <a:pt x="866785" y="663519"/>
                  </a:cubicBezTo>
                  <a:cubicBezTo>
                    <a:pt x="952924" y="733755"/>
                    <a:pt x="983405" y="784114"/>
                    <a:pt x="1033763" y="790740"/>
                  </a:cubicBezTo>
                  <a:cubicBezTo>
                    <a:pt x="1084121" y="797366"/>
                    <a:pt x="1147732" y="731104"/>
                    <a:pt x="1168935" y="703275"/>
                  </a:cubicBezTo>
                  <a:cubicBezTo>
                    <a:pt x="1190138" y="675446"/>
                    <a:pt x="1200741" y="725804"/>
                    <a:pt x="1160984" y="623762"/>
                  </a:cubicBezTo>
                  <a:cubicBezTo>
                    <a:pt x="1121228" y="521720"/>
                    <a:pt x="1040389" y="193067"/>
                    <a:pt x="930396" y="9102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78" name="Rounded Rectangle 80"/>
            <p:cNvSpPr/>
            <p:nvPr/>
          </p:nvSpPr>
          <p:spPr>
            <a:xfrm rot="2913280">
              <a:off x="4357463" y="4361235"/>
              <a:ext cx="170903" cy="3854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79" name="Rounded Rectangle 81"/>
            <p:cNvSpPr/>
            <p:nvPr/>
          </p:nvSpPr>
          <p:spPr>
            <a:xfrm rot="2913280">
              <a:off x="4496663" y="4478230"/>
              <a:ext cx="170903" cy="3854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80" name="Rounded Rectangle 82"/>
            <p:cNvSpPr/>
            <p:nvPr/>
          </p:nvSpPr>
          <p:spPr>
            <a:xfrm rot="2913280">
              <a:off x="4628318" y="4611640"/>
              <a:ext cx="170903" cy="3854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81" name="Rounded Rectangle 83"/>
            <p:cNvSpPr/>
            <p:nvPr/>
          </p:nvSpPr>
          <p:spPr>
            <a:xfrm rot="2913280">
              <a:off x="4776005" y="4736030"/>
              <a:ext cx="170903" cy="3854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82" name="Group 42"/>
          <p:cNvGrpSpPr>
            <a:grpSpLocks/>
          </p:cNvGrpSpPr>
          <p:nvPr/>
        </p:nvGrpSpPr>
        <p:grpSpPr bwMode="auto">
          <a:xfrm>
            <a:off x="5414192" y="367908"/>
            <a:ext cx="356326" cy="379901"/>
            <a:chOff x="8387532" y="5014370"/>
            <a:chExt cx="405824" cy="414670"/>
          </a:xfrm>
        </p:grpSpPr>
        <p:grpSp>
          <p:nvGrpSpPr>
            <p:cNvPr id="185" name="Group 63"/>
            <p:cNvGrpSpPr>
              <a:grpSpLocks/>
            </p:cNvGrpSpPr>
            <p:nvPr/>
          </p:nvGrpSpPr>
          <p:grpSpPr bwMode="auto">
            <a:xfrm>
              <a:off x="8517495" y="5016503"/>
              <a:ext cx="275861" cy="412537"/>
              <a:chOff x="7306184" y="4968963"/>
              <a:chExt cx="1524000" cy="2279055"/>
            </a:xfrm>
            <a:solidFill>
              <a:schemeClr val="bg1"/>
            </a:solidFill>
          </p:grpSpPr>
          <p:sp>
            <p:nvSpPr>
              <p:cNvPr id="189" name="Chord 49"/>
              <p:cNvSpPr/>
              <p:nvPr/>
            </p:nvSpPr>
            <p:spPr>
              <a:xfrm rot="7900539">
                <a:off x="7306184" y="5724018"/>
                <a:ext cx="1524000" cy="1524000"/>
              </a:xfrm>
              <a:prstGeom prst="chord">
                <a:avLst>
                  <a:gd name="adj1" fmla="val 2700000"/>
                  <a:gd name="adj2" fmla="val 13931910"/>
                </a:avLst>
              </a:prstGeom>
              <a:grpFill/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90" name="Oval 50"/>
              <p:cNvSpPr/>
              <p:nvPr/>
            </p:nvSpPr>
            <p:spPr>
              <a:xfrm>
                <a:off x="7687183" y="4968963"/>
                <a:ext cx="761998" cy="761997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</p:grpSp>
        <p:grpSp>
          <p:nvGrpSpPr>
            <p:cNvPr id="186" name="Group 63"/>
            <p:cNvGrpSpPr>
              <a:grpSpLocks/>
            </p:cNvGrpSpPr>
            <p:nvPr/>
          </p:nvGrpSpPr>
          <p:grpSpPr bwMode="auto">
            <a:xfrm>
              <a:off x="8387532" y="5014370"/>
              <a:ext cx="198068" cy="296202"/>
              <a:chOff x="7306184" y="4968963"/>
              <a:chExt cx="1524000" cy="2279055"/>
            </a:xfrm>
            <a:solidFill>
              <a:schemeClr val="bg1"/>
            </a:solidFill>
          </p:grpSpPr>
          <p:sp>
            <p:nvSpPr>
              <p:cNvPr id="187" name="Chord 47"/>
              <p:cNvSpPr/>
              <p:nvPr/>
            </p:nvSpPr>
            <p:spPr>
              <a:xfrm rot="7900539">
                <a:off x="7306184" y="5724018"/>
                <a:ext cx="1524000" cy="1524000"/>
              </a:xfrm>
              <a:prstGeom prst="chord">
                <a:avLst>
                  <a:gd name="adj1" fmla="val 2700000"/>
                  <a:gd name="adj2" fmla="val 13931910"/>
                </a:avLst>
              </a:prstGeom>
              <a:grpFill/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188" name="Oval 48"/>
              <p:cNvSpPr/>
              <p:nvPr/>
            </p:nvSpPr>
            <p:spPr>
              <a:xfrm>
                <a:off x="7687183" y="4968963"/>
                <a:ext cx="761998" cy="761997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</p:grpSp>
      </p:grpSp>
      <p:sp>
        <p:nvSpPr>
          <p:cNvPr id="83" name="Rectángulo redondeado 82"/>
          <p:cNvSpPr/>
          <p:nvPr/>
        </p:nvSpPr>
        <p:spPr>
          <a:xfrm>
            <a:off x="130450" y="4774056"/>
            <a:ext cx="2363362" cy="1584841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 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  <a:sym typeface="Wingdings 2" panose="05020102010507070707" pitchFamily="18" charset="2"/>
              </a:rPr>
              <a:t>F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ormación docente en el uso de TIC para la enseñanza, planeación didáctica </a:t>
            </a: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</a:rPr>
              <a:t>y diseño instruccional para entornos virtuales.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84" name="Rectángulo redondeado 83"/>
          <p:cNvSpPr/>
          <p:nvPr/>
        </p:nvSpPr>
        <p:spPr>
          <a:xfrm>
            <a:off x="3154784" y="4941168"/>
            <a:ext cx="2929384" cy="839033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3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 </a:t>
            </a: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Segoe UI" panose="020B0502040204020203" pitchFamily="34" charset="0"/>
                <a:sym typeface="Wingdings 2" panose="05020102010507070707" pitchFamily="18" charset="2"/>
              </a:rPr>
              <a:t>Incorporación de Tecnología VPN para el acceso a software y simuladores a distancia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956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_U0ICEqfE2EDw5uBh9ta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kM9J6zj40O1MZXAeuY0.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lVE8BMKA0GcOi0V5fShG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OhqMlC6mUynMpn4e9Irz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DBLmwpiTkmqs61rnM270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i7Dk2eX70W1S_y8E7LvX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9KchxfDR0ySn_fT3tl_C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i7Dk2eX70W1S_y8E7LvXw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UPSLP Intitucional2">
  <a:themeElements>
    <a:clrScheme name="Personalizado 17">
      <a:dk1>
        <a:sysClr val="windowText" lastClr="000000"/>
      </a:dk1>
      <a:lt1>
        <a:sysClr val="window" lastClr="FFFFFF"/>
      </a:lt1>
      <a:dk2>
        <a:srgbClr val="00389E"/>
      </a:dk2>
      <a:lt2>
        <a:srgbClr val="F79646"/>
      </a:lt2>
      <a:accent1>
        <a:srgbClr val="00389E"/>
      </a:accent1>
      <a:accent2>
        <a:srgbClr val="F79646"/>
      </a:accent2>
      <a:accent3>
        <a:srgbClr val="A5A5A5"/>
      </a:accent3>
      <a:accent4>
        <a:srgbClr val="FFC000"/>
      </a:accent4>
      <a:accent5>
        <a:srgbClr val="4472C4"/>
      </a:accent5>
      <a:accent6>
        <a:srgbClr val="F79646"/>
      </a:accent6>
      <a:hlink>
        <a:srgbClr val="003A9E"/>
      </a:hlink>
      <a:folHlink>
        <a:srgbClr val="F79646"/>
      </a:folHlink>
    </a:clrScheme>
    <a:fontScheme name="Personalizado 7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descreenPresentation">
  <a:themeElements>
    <a:clrScheme name="Personalizado 88">
      <a:dk1>
        <a:sysClr val="windowText" lastClr="000000"/>
      </a:dk1>
      <a:lt1>
        <a:sysClr val="window" lastClr="FFFFFF"/>
      </a:lt1>
      <a:dk2>
        <a:srgbClr val="001B54"/>
      </a:dk2>
      <a:lt2>
        <a:srgbClr val="EEECE1"/>
      </a:lt2>
      <a:accent1>
        <a:srgbClr val="001B54"/>
      </a:accent1>
      <a:accent2>
        <a:srgbClr val="0038A8"/>
      </a:accent2>
      <a:accent3>
        <a:srgbClr val="FF9933"/>
      </a:accent3>
      <a:accent4>
        <a:srgbClr val="7F7F7F"/>
      </a:accent4>
      <a:accent5>
        <a:srgbClr val="001B54"/>
      </a:accent5>
      <a:accent6>
        <a:srgbClr val="FF9933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UPSLP Intitucional2">
  <a:themeElements>
    <a:clrScheme name="Personalizado 83">
      <a:dk1>
        <a:sysClr val="windowText" lastClr="000000"/>
      </a:dk1>
      <a:lt1>
        <a:sysClr val="window" lastClr="FFFFFF"/>
      </a:lt1>
      <a:dk2>
        <a:srgbClr val="003A9E"/>
      </a:dk2>
      <a:lt2>
        <a:srgbClr val="EEECE1"/>
      </a:lt2>
      <a:accent1>
        <a:srgbClr val="003A9E"/>
      </a:accent1>
      <a:accent2>
        <a:srgbClr val="FF993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o 7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UPSLP Intitucional2">
  <a:themeElements>
    <a:clrScheme name="Personalizado 18">
      <a:dk1>
        <a:sysClr val="windowText" lastClr="000000"/>
      </a:dk1>
      <a:lt1>
        <a:sysClr val="window" lastClr="FFFFFF"/>
      </a:lt1>
      <a:dk2>
        <a:srgbClr val="001B54"/>
      </a:dk2>
      <a:lt2>
        <a:srgbClr val="EEECE1"/>
      </a:lt2>
      <a:accent1>
        <a:srgbClr val="001B54"/>
      </a:accent1>
      <a:accent2>
        <a:srgbClr val="FF9933"/>
      </a:accent2>
      <a:accent3>
        <a:srgbClr val="9BBB59"/>
      </a:accent3>
      <a:accent4>
        <a:srgbClr val="003AA8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o 7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WidescreenPresentation">
  <a:themeElements>
    <a:clrScheme name="Personalizado 16">
      <a:dk1>
        <a:sysClr val="windowText" lastClr="000000"/>
      </a:dk1>
      <a:lt1>
        <a:sysClr val="window" lastClr="FFFFFF"/>
      </a:lt1>
      <a:dk2>
        <a:srgbClr val="FF9933"/>
      </a:dk2>
      <a:lt2>
        <a:srgbClr val="8F8F8F"/>
      </a:lt2>
      <a:accent1>
        <a:srgbClr val="003DBE"/>
      </a:accent1>
      <a:accent2>
        <a:srgbClr val="001B54"/>
      </a:accent2>
      <a:accent3>
        <a:srgbClr val="FF9933"/>
      </a:accent3>
      <a:accent4>
        <a:srgbClr val="747474"/>
      </a:accent4>
      <a:accent5>
        <a:srgbClr val="0000FF"/>
      </a:accent5>
      <a:accent6>
        <a:srgbClr val="FF9933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WidescreenPresentation">
  <a:themeElements>
    <a:clrScheme name="Personalizado 16">
      <a:dk1>
        <a:sysClr val="windowText" lastClr="000000"/>
      </a:dk1>
      <a:lt1>
        <a:sysClr val="window" lastClr="FFFFFF"/>
      </a:lt1>
      <a:dk2>
        <a:srgbClr val="FF9933"/>
      </a:dk2>
      <a:lt2>
        <a:srgbClr val="8F8F8F"/>
      </a:lt2>
      <a:accent1>
        <a:srgbClr val="003DBE"/>
      </a:accent1>
      <a:accent2>
        <a:srgbClr val="001B54"/>
      </a:accent2>
      <a:accent3>
        <a:srgbClr val="FF9933"/>
      </a:accent3>
      <a:accent4>
        <a:srgbClr val="747474"/>
      </a:accent4>
      <a:accent5>
        <a:srgbClr val="0000FF"/>
      </a:accent5>
      <a:accent6>
        <a:srgbClr val="FF9933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990</Words>
  <Application>Microsoft Office PowerPoint</Application>
  <PresentationFormat>Presentación en pantalla (4:3)</PresentationFormat>
  <Paragraphs>132</Paragraphs>
  <Slides>12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12</vt:i4>
      </vt:variant>
    </vt:vector>
  </HeadingPairs>
  <TitlesOfParts>
    <vt:vector size="29" baseType="lpstr">
      <vt:lpstr>Arial</vt:lpstr>
      <vt:lpstr>Calibri</vt:lpstr>
      <vt:lpstr>Century Gothic</vt:lpstr>
      <vt:lpstr>Corbel</vt:lpstr>
      <vt:lpstr>Lucida Sans</vt:lpstr>
      <vt:lpstr>Segoe UI</vt:lpstr>
      <vt:lpstr>Times New Roman</vt:lpstr>
      <vt:lpstr>Tw Cen MT</vt:lpstr>
      <vt:lpstr>Wingdings</vt:lpstr>
      <vt:lpstr>Wingdings 2</vt:lpstr>
      <vt:lpstr>Wingdings 3</vt:lpstr>
      <vt:lpstr>2_UPSLP Intitucional2</vt:lpstr>
      <vt:lpstr>WidescreenPresentation</vt:lpstr>
      <vt:lpstr>UPSLP Intitucional2</vt:lpstr>
      <vt:lpstr>4_UPSLP Intitucional2</vt:lpstr>
      <vt:lpstr>1_WidescreenPresentation</vt:lpstr>
      <vt:lpstr>2_WidescreenPresentation</vt:lpstr>
      <vt:lpstr>Programa Operativo Anual 2021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Admon</dc:creator>
  <cp:lastModifiedBy>Igor</cp:lastModifiedBy>
  <cp:revision>5</cp:revision>
  <dcterms:created xsi:type="dcterms:W3CDTF">2020-02-08T19:35:22Z</dcterms:created>
  <dcterms:modified xsi:type="dcterms:W3CDTF">2021-02-08T20:31:04Z</dcterms:modified>
</cp:coreProperties>
</file>