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6238538" cy="913447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7" userDrawn="1">
          <p15:clr>
            <a:srgbClr val="A4A3A4"/>
          </p15:clr>
        </p15:guide>
        <p15:guide id="2" pos="51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498" y="60"/>
      </p:cViewPr>
      <p:guideLst>
        <p:guide orient="horz" pos="2877"/>
        <p:guide pos="51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9817" y="1494925"/>
            <a:ext cx="12178904" cy="3180151"/>
          </a:xfrm>
        </p:spPr>
        <p:txBody>
          <a:bodyPr anchor="b"/>
          <a:lstStyle>
            <a:lvl1pPr algn="ctr">
              <a:defRPr sz="799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9817" y="4797715"/>
            <a:ext cx="12178904" cy="2205383"/>
          </a:xfrm>
        </p:spPr>
        <p:txBody>
          <a:bodyPr/>
          <a:lstStyle>
            <a:lvl1pPr marL="0" indent="0" algn="ctr">
              <a:buNone/>
              <a:defRPr sz="3197"/>
            </a:lvl1pPr>
            <a:lvl2pPr marL="608945" indent="0" algn="ctr">
              <a:buNone/>
              <a:defRPr sz="2664"/>
            </a:lvl2pPr>
            <a:lvl3pPr marL="1217889" indent="0" algn="ctr">
              <a:buNone/>
              <a:defRPr sz="2397"/>
            </a:lvl3pPr>
            <a:lvl4pPr marL="1826834" indent="0" algn="ctr">
              <a:buNone/>
              <a:defRPr sz="2131"/>
            </a:lvl4pPr>
            <a:lvl5pPr marL="2435779" indent="0" algn="ctr">
              <a:buNone/>
              <a:defRPr sz="2131"/>
            </a:lvl5pPr>
            <a:lvl6pPr marL="3044723" indent="0" algn="ctr">
              <a:buNone/>
              <a:defRPr sz="2131"/>
            </a:lvl6pPr>
            <a:lvl7pPr marL="3653668" indent="0" algn="ctr">
              <a:buNone/>
              <a:defRPr sz="2131"/>
            </a:lvl7pPr>
            <a:lvl8pPr marL="4262613" indent="0" algn="ctr">
              <a:buNone/>
              <a:defRPr sz="2131"/>
            </a:lvl8pPr>
            <a:lvl9pPr marL="4871557" indent="0" algn="ctr">
              <a:buNone/>
              <a:defRPr sz="213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698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59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942" y="2277277"/>
            <a:ext cx="14005739" cy="3799687"/>
          </a:xfrm>
        </p:spPr>
        <p:txBody>
          <a:bodyPr anchor="b"/>
          <a:lstStyle>
            <a:lvl1pPr>
              <a:defRPr sz="799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7942" y="6112910"/>
            <a:ext cx="14005739" cy="1998166"/>
          </a:xfrm>
        </p:spPr>
        <p:txBody>
          <a:bodyPr/>
          <a:lstStyle>
            <a:lvl1pPr marL="0" indent="0">
              <a:buNone/>
              <a:defRPr sz="3197">
                <a:solidFill>
                  <a:schemeClr val="tx1">
                    <a:tint val="75000"/>
                  </a:schemeClr>
                </a:solidFill>
              </a:defRPr>
            </a:lvl1pPr>
            <a:lvl2pPr marL="608945" indent="0">
              <a:buNone/>
              <a:defRPr sz="2664">
                <a:solidFill>
                  <a:schemeClr val="tx1">
                    <a:tint val="75000"/>
                  </a:schemeClr>
                </a:solidFill>
              </a:defRPr>
            </a:lvl2pPr>
            <a:lvl3pPr marL="1217889" indent="0">
              <a:buNone/>
              <a:defRPr sz="2397">
                <a:solidFill>
                  <a:schemeClr val="tx1">
                    <a:tint val="75000"/>
                  </a:schemeClr>
                </a:solidFill>
              </a:defRPr>
            </a:lvl3pPr>
            <a:lvl4pPr marL="1826834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4pPr>
            <a:lvl5pPr marL="2435779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5pPr>
            <a:lvl6pPr marL="3044723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6pPr>
            <a:lvl7pPr marL="3653668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7pPr>
            <a:lvl8pPr marL="4262613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8pPr>
            <a:lvl9pPr marL="4871557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642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399" y="2431631"/>
            <a:ext cx="6901379" cy="57957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0760" y="2431631"/>
            <a:ext cx="6901379" cy="57957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52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515" y="486327"/>
            <a:ext cx="14005739" cy="176557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515" y="2239216"/>
            <a:ext cx="6869662" cy="1097405"/>
          </a:xfrm>
        </p:spPr>
        <p:txBody>
          <a:bodyPr anchor="b"/>
          <a:lstStyle>
            <a:lvl1pPr marL="0" indent="0">
              <a:buNone/>
              <a:defRPr sz="3197" b="1"/>
            </a:lvl1pPr>
            <a:lvl2pPr marL="608945" indent="0">
              <a:buNone/>
              <a:defRPr sz="2664" b="1"/>
            </a:lvl2pPr>
            <a:lvl3pPr marL="1217889" indent="0">
              <a:buNone/>
              <a:defRPr sz="2397" b="1"/>
            </a:lvl3pPr>
            <a:lvl4pPr marL="1826834" indent="0">
              <a:buNone/>
              <a:defRPr sz="2131" b="1"/>
            </a:lvl4pPr>
            <a:lvl5pPr marL="2435779" indent="0">
              <a:buNone/>
              <a:defRPr sz="2131" b="1"/>
            </a:lvl5pPr>
            <a:lvl6pPr marL="3044723" indent="0">
              <a:buNone/>
              <a:defRPr sz="2131" b="1"/>
            </a:lvl6pPr>
            <a:lvl7pPr marL="3653668" indent="0">
              <a:buNone/>
              <a:defRPr sz="2131" b="1"/>
            </a:lvl7pPr>
            <a:lvl8pPr marL="4262613" indent="0">
              <a:buNone/>
              <a:defRPr sz="2131" b="1"/>
            </a:lvl8pPr>
            <a:lvl9pPr marL="4871557" indent="0">
              <a:buNone/>
              <a:defRPr sz="213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515" y="3336620"/>
            <a:ext cx="6869662" cy="49076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0760" y="2239216"/>
            <a:ext cx="6903494" cy="1097405"/>
          </a:xfrm>
        </p:spPr>
        <p:txBody>
          <a:bodyPr anchor="b"/>
          <a:lstStyle>
            <a:lvl1pPr marL="0" indent="0">
              <a:buNone/>
              <a:defRPr sz="3197" b="1"/>
            </a:lvl1pPr>
            <a:lvl2pPr marL="608945" indent="0">
              <a:buNone/>
              <a:defRPr sz="2664" b="1"/>
            </a:lvl2pPr>
            <a:lvl3pPr marL="1217889" indent="0">
              <a:buNone/>
              <a:defRPr sz="2397" b="1"/>
            </a:lvl3pPr>
            <a:lvl4pPr marL="1826834" indent="0">
              <a:buNone/>
              <a:defRPr sz="2131" b="1"/>
            </a:lvl4pPr>
            <a:lvl5pPr marL="2435779" indent="0">
              <a:buNone/>
              <a:defRPr sz="2131" b="1"/>
            </a:lvl5pPr>
            <a:lvl6pPr marL="3044723" indent="0">
              <a:buNone/>
              <a:defRPr sz="2131" b="1"/>
            </a:lvl6pPr>
            <a:lvl7pPr marL="3653668" indent="0">
              <a:buNone/>
              <a:defRPr sz="2131" b="1"/>
            </a:lvl7pPr>
            <a:lvl8pPr marL="4262613" indent="0">
              <a:buNone/>
              <a:defRPr sz="2131" b="1"/>
            </a:lvl8pPr>
            <a:lvl9pPr marL="4871557" indent="0">
              <a:buNone/>
              <a:defRPr sz="213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0760" y="3336620"/>
            <a:ext cx="6903494" cy="49076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398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8307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521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515" y="608965"/>
            <a:ext cx="5237351" cy="2131378"/>
          </a:xfrm>
        </p:spPr>
        <p:txBody>
          <a:bodyPr anchor="b"/>
          <a:lstStyle>
            <a:lvl1pPr>
              <a:defRPr sz="426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3494" y="1315196"/>
            <a:ext cx="8220760" cy="6491398"/>
          </a:xfrm>
        </p:spPr>
        <p:txBody>
          <a:bodyPr/>
          <a:lstStyle>
            <a:lvl1pPr>
              <a:defRPr sz="4262"/>
            </a:lvl1pPr>
            <a:lvl2pPr>
              <a:defRPr sz="3729"/>
            </a:lvl2pPr>
            <a:lvl3pPr>
              <a:defRPr sz="3197"/>
            </a:lvl3pPr>
            <a:lvl4pPr>
              <a:defRPr sz="2664"/>
            </a:lvl4pPr>
            <a:lvl5pPr>
              <a:defRPr sz="2664"/>
            </a:lvl5pPr>
            <a:lvl6pPr>
              <a:defRPr sz="2664"/>
            </a:lvl6pPr>
            <a:lvl7pPr>
              <a:defRPr sz="2664"/>
            </a:lvl7pPr>
            <a:lvl8pPr>
              <a:defRPr sz="2664"/>
            </a:lvl8pPr>
            <a:lvl9pPr>
              <a:defRPr sz="266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8515" y="2740343"/>
            <a:ext cx="5237351" cy="5076823"/>
          </a:xfrm>
        </p:spPr>
        <p:txBody>
          <a:bodyPr/>
          <a:lstStyle>
            <a:lvl1pPr marL="0" indent="0">
              <a:buNone/>
              <a:defRPr sz="2131"/>
            </a:lvl1pPr>
            <a:lvl2pPr marL="608945" indent="0">
              <a:buNone/>
              <a:defRPr sz="1865"/>
            </a:lvl2pPr>
            <a:lvl3pPr marL="1217889" indent="0">
              <a:buNone/>
              <a:defRPr sz="1598"/>
            </a:lvl3pPr>
            <a:lvl4pPr marL="1826834" indent="0">
              <a:buNone/>
              <a:defRPr sz="1332"/>
            </a:lvl4pPr>
            <a:lvl5pPr marL="2435779" indent="0">
              <a:buNone/>
              <a:defRPr sz="1332"/>
            </a:lvl5pPr>
            <a:lvl6pPr marL="3044723" indent="0">
              <a:buNone/>
              <a:defRPr sz="1332"/>
            </a:lvl6pPr>
            <a:lvl7pPr marL="3653668" indent="0">
              <a:buNone/>
              <a:defRPr sz="1332"/>
            </a:lvl7pPr>
            <a:lvl8pPr marL="4262613" indent="0">
              <a:buNone/>
              <a:defRPr sz="1332"/>
            </a:lvl8pPr>
            <a:lvl9pPr marL="4871557" indent="0">
              <a:buNone/>
              <a:defRPr sz="133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4808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515" y="608965"/>
            <a:ext cx="5237351" cy="2131378"/>
          </a:xfrm>
        </p:spPr>
        <p:txBody>
          <a:bodyPr anchor="b"/>
          <a:lstStyle>
            <a:lvl1pPr>
              <a:defRPr sz="426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03494" y="1315196"/>
            <a:ext cx="8220760" cy="6491398"/>
          </a:xfrm>
        </p:spPr>
        <p:txBody>
          <a:bodyPr anchor="t"/>
          <a:lstStyle>
            <a:lvl1pPr marL="0" indent="0">
              <a:buNone/>
              <a:defRPr sz="4262"/>
            </a:lvl1pPr>
            <a:lvl2pPr marL="608945" indent="0">
              <a:buNone/>
              <a:defRPr sz="3729"/>
            </a:lvl2pPr>
            <a:lvl3pPr marL="1217889" indent="0">
              <a:buNone/>
              <a:defRPr sz="3197"/>
            </a:lvl3pPr>
            <a:lvl4pPr marL="1826834" indent="0">
              <a:buNone/>
              <a:defRPr sz="2664"/>
            </a:lvl4pPr>
            <a:lvl5pPr marL="2435779" indent="0">
              <a:buNone/>
              <a:defRPr sz="2664"/>
            </a:lvl5pPr>
            <a:lvl6pPr marL="3044723" indent="0">
              <a:buNone/>
              <a:defRPr sz="2664"/>
            </a:lvl6pPr>
            <a:lvl7pPr marL="3653668" indent="0">
              <a:buNone/>
              <a:defRPr sz="2664"/>
            </a:lvl7pPr>
            <a:lvl8pPr marL="4262613" indent="0">
              <a:buNone/>
              <a:defRPr sz="2664"/>
            </a:lvl8pPr>
            <a:lvl9pPr marL="4871557" indent="0">
              <a:buNone/>
              <a:defRPr sz="266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8515" y="2740343"/>
            <a:ext cx="5237351" cy="5076823"/>
          </a:xfrm>
        </p:spPr>
        <p:txBody>
          <a:bodyPr/>
          <a:lstStyle>
            <a:lvl1pPr marL="0" indent="0">
              <a:buNone/>
              <a:defRPr sz="2131"/>
            </a:lvl1pPr>
            <a:lvl2pPr marL="608945" indent="0">
              <a:buNone/>
              <a:defRPr sz="1865"/>
            </a:lvl2pPr>
            <a:lvl3pPr marL="1217889" indent="0">
              <a:buNone/>
              <a:defRPr sz="1598"/>
            </a:lvl3pPr>
            <a:lvl4pPr marL="1826834" indent="0">
              <a:buNone/>
              <a:defRPr sz="1332"/>
            </a:lvl4pPr>
            <a:lvl5pPr marL="2435779" indent="0">
              <a:buNone/>
              <a:defRPr sz="1332"/>
            </a:lvl5pPr>
            <a:lvl6pPr marL="3044723" indent="0">
              <a:buNone/>
              <a:defRPr sz="1332"/>
            </a:lvl6pPr>
            <a:lvl7pPr marL="3653668" indent="0">
              <a:buNone/>
              <a:defRPr sz="1332"/>
            </a:lvl7pPr>
            <a:lvl8pPr marL="4262613" indent="0">
              <a:buNone/>
              <a:defRPr sz="1332"/>
            </a:lvl8pPr>
            <a:lvl9pPr marL="4871557" indent="0">
              <a:buNone/>
              <a:defRPr sz="133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87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53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20704" y="486326"/>
            <a:ext cx="3501435" cy="774104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399" y="486326"/>
            <a:ext cx="10301323" cy="774104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505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6400" y="486327"/>
            <a:ext cx="14005739" cy="1765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400" y="2431631"/>
            <a:ext cx="14005739" cy="5795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6400" y="8466306"/>
            <a:ext cx="3653671" cy="486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05E5-AA54-4B8C-B89D-85D514CF3C14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9016" y="8466306"/>
            <a:ext cx="5480507" cy="486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68467" y="8466306"/>
            <a:ext cx="3653671" cy="486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D5CDF-84AB-46ED-90A1-5A2F944B33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750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7889" rtl="0" eaLnBrk="1" latinLnBrk="0" hangingPunct="1">
        <a:lnSpc>
          <a:spcPct val="90000"/>
        </a:lnSpc>
        <a:spcBef>
          <a:spcPct val="0"/>
        </a:spcBef>
        <a:buNone/>
        <a:defRPr sz="5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472" indent="-304472" algn="l" defTabSz="1217889" rtl="0" eaLnBrk="1" latinLnBrk="0" hangingPunct="1">
        <a:lnSpc>
          <a:spcPct val="90000"/>
        </a:lnSpc>
        <a:spcBef>
          <a:spcPts val="1332"/>
        </a:spcBef>
        <a:buFont typeface="Arial" panose="020B0604020202020204" pitchFamily="34" charset="0"/>
        <a:buChar char="•"/>
        <a:defRPr sz="3729" kern="1200">
          <a:solidFill>
            <a:schemeClr val="tx1"/>
          </a:solidFill>
          <a:latin typeface="+mn-lt"/>
          <a:ea typeface="+mn-ea"/>
          <a:cs typeface="+mn-cs"/>
        </a:defRPr>
      </a:lvl1pPr>
      <a:lvl2pPr marL="913417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3197" kern="1200">
          <a:solidFill>
            <a:schemeClr val="tx1"/>
          </a:solidFill>
          <a:latin typeface="+mn-lt"/>
          <a:ea typeface="+mn-ea"/>
          <a:cs typeface="+mn-cs"/>
        </a:defRPr>
      </a:lvl2pPr>
      <a:lvl3pPr marL="1522362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3pPr>
      <a:lvl4pPr marL="213130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740251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1912FCD-F32C-478C-AAFB-4B68E0774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424255"/>
              </p:ext>
            </p:extLst>
          </p:nvPr>
        </p:nvGraphicFramePr>
        <p:xfrm>
          <a:off x="518747" y="123485"/>
          <a:ext cx="15464205" cy="9000604"/>
        </p:xfrm>
        <a:graphic>
          <a:graphicData uri="http://schemas.openxmlformats.org/drawingml/2006/table">
            <a:tbl>
              <a:tblPr/>
              <a:tblGrid>
                <a:gridCol w="1343107">
                  <a:extLst>
                    <a:ext uri="{9D8B030D-6E8A-4147-A177-3AD203B41FA5}">
                      <a16:colId xmlns:a16="http://schemas.microsoft.com/office/drawing/2014/main" val="531767487"/>
                    </a:ext>
                  </a:extLst>
                </a:gridCol>
                <a:gridCol w="369660">
                  <a:extLst>
                    <a:ext uri="{9D8B030D-6E8A-4147-A177-3AD203B41FA5}">
                      <a16:colId xmlns:a16="http://schemas.microsoft.com/office/drawing/2014/main" val="2285192204"/>
                    </a:ext>
                  </a:extLst>
                </a:gridCol>
                <a:gridCol w="693117">
                  <a:extLst>
                    <a:ext uri="{9D8B030D-6E8A-4147-A177-3AD203B41FA5}">
                      <a16:colId xmlns:a16="http://schemas.microsoft.com/office/drawing/2014/main" val="3728981378"/>
                    </a:ext>
                  </a:extLst>
                </a:gridCol>
                <a:gridCol w="693117">
                  <a:extLst>
                    <a:ext uri="{9D8B030D-6E8A-4147-A177-3AD203B41FA5}">
                      <a16:colId xmlns:a16="http://schemas.microsoft.com/office/drawing/2014/main" val="4129639366"/>
                    </a:ext>
                  </a:extLst>
                </a:gridCol>
                <a:gridCol w="369660">
                  <a:extLst>
                    <a:ext uri="{9D8B030D-6E8A-4147-A177-3AD203B41FA5}">
                      <a16:colId xmlns:a16="http://schemas.microsoft.com/office/drawing/2014/main" val="2937120835"/>
                    </a:ext>
                  </a:extLst>
                </a:gridCol>
                <a:gridCol w="1343107">
                  <a:extLst>
                    <a:ext uri="{9D8B030D-6E8A-4147-A177-3AD203B41FA5}">
                      <a16:colId xmlns:a16="http://schemas.microsoft.com/office/drawing/2014/main" val="3451749979"/>
                    </a:ext>
                  </a:extLst>
                </a:gridCol>
                <a:gridCol w="739326">
                  <a:extLst>
                    <a:ext uri="{9D8B030D-6E8A-4147-A177-3AD203B41FA5}">
                      <a16:colId xmlns:a16="http://schemas.microsoft.com/office/drawing/2014/main" val="658861868"/>
                    </a:ext>
                  </a:extLst>
                </a:gridCol>
                <a:gridCol w="1343107">
                  <a:extLst>
                    <a:ext uri="{9D8B030D-6E8A-4147-A177-3AD203B41FA5}">
                      <a16:colId xmlns:a16="http://schemas.microsoft.com/office/drawing/2014/main" val="3972921702"/>
                    </a:ext>
                  </a:extLst>
                </a:gridCol>
                <a:gridCol w="369660">
                  <a:extLst>
                    <a:ext uri="{9D8B030D-6E8A-4147-A177-3AD203B41FA5}">
                      <a16:colId xmlns:a16="http://schemas.microsoft.com/office/drawing/2014/main" val="3378441015"/>
                    </a:ext>
                  </a:extLst>
                </a:gridCol>
                <a:gridCol w="693117">
                  <a:extLst>
                    <a:ext uri="{9D8B030D-6E8A-4147-A177-3AD203B41FA5}">
                      <a16:colId xmlns:a16="http://schemas.microsoft.com/office/drawing/2014/main" val="2344130931"/>
                    </a:ext>
                  </a:extLst>
                </a:gridCol>
                <a:gridCol w="693117">
                  <a:extLst>
                    <a:ext uri="{9D8B030D-6E8A-4147-A177-3AD203B41FA5}">
                      <a16:colId xmlns:a16="http://schemas.microsoft.com/office/drawing/2014/main" val="3865691390"/>
                    </a:ext>
                  </a:extLst>
                </a:gridCol>
                <a:gridCol w="369660">
                  <a:extLst>
                    <a:ext uri="{9D8B030D-6E8A-4147-A177-3AD203B41FA5}">
                      <a16:colId xmlns:a16="http://schemas.microsoft.com/office/drawing/2014/main" val="686820557"/>
                    </a:ext>
                  </a:extLst>
                </a:gridCol>
                <a:gridCol w="739326">
                  <a:extLst>
                    <a:ext uri="{9D8B030D-6E8A-4147-A177-3AD203B41FA5}">
                      <a16:colId xmlns:a16="http://schemas.microsoft.com/office/drawing/2014/main" val="2651452470"/>
                    </a:ext>
                  </a:extLst>
                </a:gridCol>
                <a:gridCol w="480562">
                  <a:extLst>
                    <a:ext uri="{9D8B030D-6E8A-4147-A177-3AD203B41FA5}">
                      <a16:colId xmlns:a16="http://schemas.microsoft.com/office/drawing/2014/main" val="860906340"/>
                    </a:ext>
                  </a:extLst>
                </a:gridCol>
                <a:gridCol w="1663483">
                  <a:extLst>
                    <a:ext uri="{9D8B030D-6E8A-4147-A177-3AD203B41FA5}">
                      <a16:colId xmlns:a16="http://schemas.microsoft.com/office/drawing/2014/main" val="3035620752"/>
                    </a:ext>
                  </a:extLst>
                </a:gridCol>
                <a:gridCol w="369660">
                  <a:extLst>
                    <a:ext uri="{9D8B030D-6E8A-4147-A177-3AD203B41FA5}">
                      <a16:colId xmlns:a16="http://schemas.microsoft.com/office/drawing/2014/main" val="1889114285"/>
                    </a:ext>
                  </a:extLst>
                </a:gridCol>
                <a:gridCol w="739326">
                  <a:extLst>
                    <a:ext uri="{9D8B030D-6E8A-4147-A177-3AD203B41FA5}">
                      <a16:colId xmlns:a16="http://schemas.microsoft.com/office/drawing/2014/main" val="2556349653"/>
                    </a:ext>
                  </a:extLst>
                </a:gridCol>
                <a:gridCol w="739326">
                  <a:extLst>
                    <a:ext uri="{9D8B030D-6E8A-4147-A177-3AD203B41FA5}">
                      <a16:colId xmlns:a16="http://schemas.microsoft.com/office/drawing/2014/main" val="356527682"/>
                    </a:ext>
                  </a:extLst>
                </a:gridCol>
                <a:gridCol w="369660">
                  <a:extLst>
                    <a:ext uri="{9D8B030D-6E8A-4147-A177-3AD203B41FA5}">
                      <a16:colId xmlns:a16="http://schemas.microsoft.com/office/drawing/2014/main" val="2632030211"/>
                    </a:ext>
                  </a:extLst>
                </a:gridCol>
                <a:gridCol w="1343107">
                  <a:extLst>
                    <a:ext uri="{9D8B030D-6E8A-4147-A177-3AD203B41FA5}">
                      <a16:colId xmlns:a16="http://schemas.microsoft.com/office/drawing/2014/main" val="3190757474"/>
                    </a:ext>
                  </a:extLst>
                </a:gridCol>
              </a:tblGrid>
              <a:tr h="47127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16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JUNTA DE GOBIERNO</a:t>
                      </a:r>
                    </a:p>
                  </a:txBody>
                  <a:tcPr marL="4190" marR="4190" marT="4190" marB="0" anchor="ctr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27994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744537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286509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auto"/>
                      <a:r>
                        <a:rPr lang="es-MX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CONSEJO CONSULTIVO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979493"/>
                  </a:ext>
                </a:extLst>
              </a:tr>
              <a:tr h="204426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727708"/>
                  </a:ext>
                </a:extLst>
              </a:tr>
              <a:tr h="179236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210202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240352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dist" fontAlgn="ctr"/>
                      <a:r>
                        <a:rPr lang="es-MX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DIRECCION GENERAL</a:t>
                      </a:r>
                    </a:p>
                  </a:txBody>
                  <a:tcPr marL="4190" marR="4190" marT="4190" marB="0" anchor="ctr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470847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239925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Juan Carlos Perez Mendoza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979659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s-MX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UNIDAD DE CONTRALORIA INTERNA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642050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783605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722829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s-MX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UNIDAD JURIDICA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04722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407987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476838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UNIDAD DE ACCESO A LA INFORMACION PUBLICA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325399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676851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Raquel Lomas Morales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127664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378870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dist" fontAlgn="ctr"/>
                      <a:r>
                        <a:rPr lang="es-MX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SUBDIRECCION GENERAL TECNICA</a:t>
                      </a:r>
                    </a:p>
                  </a:txBody>
                  <a:tcPr marL="4190" marR="4190" marT="4190" marB="0" anchor="ctr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367424"/>
                  </a:ext>
                </a:extLst>
              </a:tr>
              <a:tr h="204426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051083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Alonso Tobias Garcia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475057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41862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225025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4949909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856516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990404"/>
                  </a:ext>
                </a:extLst>
              </a:tr>
              <a:tr h="442069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auto"/>
                      <a:r>
                        <a:rPr lang="es-MX" sz="10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GERENCIA DE ADMINISTRACION Y FINANZAS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GERENCIA COMERCIAL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GERENCIA TECNICA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091334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C.P. Raudel Mendoza Sauceda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Ruben Proa Moreno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it-IT" sz="10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Mario Antonio </a:t>
                      </a:r>
                    </a:p>
                    <a:p>
                      <a:pPr algn="dist" fontAlgn="ctr"/>
                      <a:r>
                        <a:rPr lang="it-IT" sz="10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Moran Cruz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837395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439922"/>
                  </a:ext>
                </a:extLst>
              </a:tr>
              <a:tr h="150033"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CONTABILIDAD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RECURSOS HUMANOS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COMERCIAL ADMINISTRATIVA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CULTURA DEL AGUA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auto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DISTRIBUCION, SECTORIZACION Y MANTENIMIENTO A REDES HIDRAULICAS Y SANITARIAS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PROYECTOS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02738"/>
                  </a:ext>
                </a:extLst>
              </a:tr>
              <a:tr h="37964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62485"/>
                  </a:ext>
                </a:extLst>
              </a:tr>
              <a:tr h="237644">
                <a:tc>
                  <a:txBody>
                    <a:bodyPr/>
                    <a:lstStyle/>
                    <a:p>
                      <a:pPr algn="dist" fontAlgn="ctr"/>
                      <a:r>
                        <a:rPr lang="pt-BR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C.P. </a:t>
                      </a:r>
                      <a:r>
                        <a:rPr lang="pt-BR" sz="800" b="1" i="1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Glafira</a:t>
                      </a:r>
                      <a:r>
                        <a:rPr lang="pt-BR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Guadalupe Altamirano Flores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pt-BR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Maria Claudia </a:t>
                      </a:r>
                    </a:p>
                    <a:p>
                      <a:pPr algn="dist" fontAlgn="ctr"/>
                      <a:r>
                        <a:rPr lang="pt-BR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Martinez Martinez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it-IT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Francisca Sarahi </a:t>
                      </a:r>
                    </a:p>
                    <a:p>
                      <a:pPr algn="dist" fontAlgn="ctr"/>
                      <a:r>
                        <a:rPr lang="it-IT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Mendoza Espinosa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Ana Isabel Flores Ortiz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José Manuel </a:t>
                      </a:r>
                    </a:p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Bustos Rodríguez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María del Carmen Medellín Muñiz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677190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980207"/>
                  </a:ext>
                </a:extLst>
              </a:tr>
              <a:tr h="135431"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RECURSOS MATERIALES Y SERVICIOS GENERALES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SEGUIMIENTO A PLANES Y PROGRAMAS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ATENCION INTEGRAL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</a:t>
                      </a:r>
                      <a:r>
                        <a:rPr lang="es-MX" sz="900" b="1" i="1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COMERCIAL</a:t>
                      </a:r>
                      <a:r>
                        <a:rPr lang="es-MX" sz="900" b="1" i="1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OPERATIVA</a:t>
                      </a:r>
                      <a:endParaRPr lang="es-MX" sz="900" b="1" i="1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CONTROL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SUPERVISION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236805"/>
                  </a:ext>
                </a:extLst>
              </a:tr>
              <a:tr h="2628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00182"/>
                  </a:ext>
                </a:extLst>
              </a:tr>
              <a:tr h="23764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</a:t>
                      </a:r>
                      <a:r>
                        <a:rPr lang="es-MX" sz="8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José </a:t>
                      </a:r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Luis </a:t>
                      </a:r>
                    </a:p>
                    <a:p>
                      <a:pPr algn="ctr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Merla </a:t>
                      </a:r>
                      <a:r>
                        <a:rPr lang="es-MX" sz="8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Jiménez</a:t>
                      </a:r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Marcela Magdalena Cervantes Morales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Víctor Manuel </a:t>
                      </a:r>
                    </a:p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López </a:t>
                      </a:r>
                      <a:r>
                        <a:rPr lang="es-MX" sz="800" b="1" i="1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Leos</a:t>
                      </a:r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dist" fontAlgn="ctr"/>
                      <a:r>
                        <a:rPr lang="pt-BR" sz="8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Jorge Luis Coronado Garza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Francisco </a:t>
                      </a:r>
                      <a:r>
                        <a:rPr lang="es-MX" sz="8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Martínez Rodríguez</a:t>
                      </a:r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Ing. Joel Blas </a:t>
                      </a:r>
                    </a:p>
                    <a:p>
                      <a:pPr algn="dist" fontAlgn="ctr"/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Muñoz Loredo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1887491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028405"/>
                  </a:ext>
                </a:extLst>
              </a:tr>
              <a:tr h="150033"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COORDINACION DE SISTEMAS DE INFORMATICA 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auto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893017"/>
                  </a:ext>
                </a:extLst>
              </a:tr>
              <a:tr h="24823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830661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Lic. </a:t>
                      </a:r>
                      <a:r>
                        <a:rPr lang="es-MX" sz="8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Raquel Lomas Morales</a:t>
                      </a: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635265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485457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PROGRAMA DE ARCHIVO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 fontAlgn="ctr"/>
                      <a:r>
                        <a:rPr lang="es-MX" sz="9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PROGRAMA DE SANEAMIENTO</a:t>
                      </a:r>
                    </a:p>
                  </a:txBody>
                  <a:tcPr marL="4190" marR="4190" marT="4190" marB="0" anchor="ctr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25869"/>
                  </a:ext>
                </a:extLst>
              </a:tr>
              <a:tr h="150033"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629362"/>
                  </a:ext>
                </a:extLst>
              </a:tr>
              <a:tr h="237644"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endParaRPr lang="es-MX" sz="8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1" i="1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s-MX" sz="1000" b="1" i="1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0" marR="4190" marT="4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986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4924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209</Words>
  <Application>Microsoft Office PowerPoint</Application>
  <PresentationFormat>Personalizado</PresentationFormat>
  <Paragraphs>186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macla</dc:creator>
  <cp:lastModifiedBy>RECURSOS-HUMANOS</cp:lastModifiedBy>
  <cp:revision>9</cp:revision>
  <dcterms:created xsi:type="dcterms:W3CDTF">2020-04-22T23:55:31Z</dcterms:created>
  <dcterms:modified xsi:type="dcterms:W3CDTF">2021-08-09T16:23:00Z</dcterms:modified>
</cp:coreProperties>
</file>