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</p:sldIdLst>
  <p:sldSz cx="6858000" cy="9144000" type="letter"/>
  <p:notesSz cx="6858000" cy="9144000"/>
  <p:defaultTextStyle>
    <a:defPPr>
      <a:defRPr lang="es-MX"/>
    </a:defPPr>
    <a:lvl1pPr marL="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25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5A2E3-F61A-4589-BF61-4B8C7102E10A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BE8F-D35C-4D5C-A0B4-E523714CF2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346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5A2E3-F61A-4589-BF61-4B8C7102E10A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BE8F-D35C-4D5C-A0B4-E523714CF2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4574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5A2E3-F61A-4589-BF61-4B8C7102E10A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BE8F-D35C-4D5C-A0B4-E523714CF2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4178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5A2E3-F61A-4589-BF61-4B8C7102E10A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BE8F-D35C-4D5C-A0B4-E523714CF2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6155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5A2E3-F61A-4589-BF61-4B8C7102E10A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BE8F-D35C-4D5C-A0B4-E523714CF2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9797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5A2E3-F61A-4589-BF61-4B8C7102E10A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BE8F-D35C-4D5C-A0B4-E523714CF2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3008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5A2E3-F61A-4589-BF61-4B8C7102E10A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BE8F-D35C-4D5C-A0B4-E523714CF2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837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5A2E3-F61A-4589-BF61-4B8C7102E10A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BE8F-D35C-4D5C-A0B4-E523714CF2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6635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5A2E3-F61A-4589-BF61-4B8C7102E10A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BE8F-D35C-4D5C-A0B4-E523714CF2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0238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5A2E3-F61A-4589-BF61-4B8C7102E10A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BE8F-D35C-4D5C-A0B4-E523714CF2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0356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5A2E3-F61A-4589-BF61-4B8C7102E10A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2BE8F-D35C-4D5C-A0B4-E523714CF2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0801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5A2E3-F61A-4589-BF61-4B8C7102E10A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2BE8F-D35C-4D5C-A0B4-E523714CF2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6609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20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15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9491"/>
            <a:ext cx="6857999" cy="749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88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0</Words>
  <Application>Microsoft Office PowerPoint</Application>
  <PresentationFormat>Carta (216 x 279 mm)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2</cp:revision>
  <dcterms:created xsi:type="dcterms:W3CDTF">2021-08-09T15:59:20Z</dcterms:created>
  <dcterms:modified xsi:type="dcterms:W3CDTF">2021-08-09T16:09:50Z</dcterms:modified>
</cp:coreProperties>
</file>