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07/07/2021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764704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2021-07-07T18:46:43Z</dcterms:modified>
</cp:coreProperties>
</file>