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D9BE55-463B-4862-89B4-AC1DBD740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67E07A-DD80-4119-970D-7A93A29E55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66225B-C913-407B-A01C-402535622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E6CE-7D15-4759-B5E3-76B7871F5A89}" type="datetimeFigureOut">
              <a:rPr lang="es-MX" smtClean="0"/>
              <a:t>02/08/2021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F5B394-EC58-4419-A5F5-32E637A0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C434EE-FAC5-4488-A0A0-23BFA86A1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4F39-F189-4A15-A367-9E9A2283F8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7462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181F96-67A2-4309-AF95-6C23315ED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91A7B9-7B05-4126-B956-EF6B138D0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F9E6E1-A7CC-4E7E-81AF-38C742DF6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E6CE-7D15-4759-B5E3-76B7871F5A89}" type="datetimeFigureOut">
              <a:rPr lang="es-MX" smtClean="0"/>
              <a:t>02/08/2021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6DE61A-7619-45EA-AFA7-7F2FE7AB7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425E32-46F2-456E-BA03-A67AB6BB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4F39-F189-4A15-A367-9E9A2283F8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1130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26B760-A969-40F3-828D-F3CBDA7D8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D9FD63-CA79-489A-9CF0-560307C11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A7C6C0-B9C8-40AB-B9C9-5A02EBB7E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E6CE-7D15-4759-B5E3-76B7871F5A89}" type="datetimeFigureOut">
              <a:rPr lang="es-MX" smtClean="0"/>
              <a:t>02/08/2021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7FBA3B-7966-4D93-8C5F-0009B3B2E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E510FD-AA9E-46D9-940D-0C636E702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4F39-F189-4A15-A367-9E9A2283F8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187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86548D-2DB3-494E-8068-D494C11C2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FC4D7F-F6DA-4518-8143-C1A62C1DA2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9EC9C9-756B-4ADC-974B-70267BDE00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BFA4813-EC16-49E8-A42E-C200D7EC1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E6CE-7D15-4759-B5E3-76B7871F5A89}" type="datetimeFigureOut">
              <a:rPr lang="es-MX" smtClean="0"/>
              <a:t>02/08/2021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BAD79A-33CC-4AFC-B244-65860AECA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E6E443-070E-43FE-A2C6-95FABF16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4F39-F189-4A15-A367-9E9A2283F8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0347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D32F2-95CD-439F-B618-48C096561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225AAA8-7E15-4C08-ACFA-FBF5FC9B1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3AC471-6179-411D-A760-B74937249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F8F7371-26D9-43DD-BFF7-3A60856056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FA332DB-B4E3-4586-A33F-09002A29D5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69BEA8B-1153-4D54-B821-AFD001759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E6CE-7D15-4759-B5E3-76B7871F5A89}" type="datetimeFigureOut">
              <a:rPr lang="es-MX" smtClean="0"/>
              <a:t>02/08/2021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7B9D06F-C98F-43C8-BB08-25E7AE154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CE197D9-0DCC-40E1-9910-108BA8AB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4F39-F189-4A15-A367-9E9A2283F8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648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432E38-D6ED-4ED8-A0EE-4DA3E70E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E3D6272-D2C4-4E17-A3E6-1C17B5DB1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E6CE-7D15-4759-B5E3-76B7871F5A89}" type="datetimeFigureOut">
              <a:rPr lang="es-MX" smtClean="0"/>
              <a:t>02/08/2021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4BCDBF-7C85-4D9E-8161-40B037D1E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7884EB3-BE46-4B43-B73F-ECEF2DC44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4F39-F189-4A15-A367-9E9A2283F8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6908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3B44105-E7BD-4C32-A055-D9FBDBC55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E6CE-7D15-4759-B5E3-76B7871F5A89}" type="datetimeFigureOut">
              <a:rPr lang="es-MX" smtClean="0"/>
              <a:t>02/08/2021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A3CB1CB-F2CF-43C2-B8A1-7FC0B485A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D9C490-6D20-4FCB-BE30-5D2A7F618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4F39-F189-4A15-A367-9E9A2283F8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234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D2924F-EA7A-4F42-A62F-C97F041D6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048BB5-D696-419B-B393-08619B078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FDC7C33-B252-43FB-85FA-8F0B48A96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280634-727A-4F1C-9C2F-3F81482AB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E6CE-7D15-4759-B5E3-76B7871F5A89}" type="datetimeFigureOut">
              <a:rPr lang="es-MX" smtClean="0"/>
              <a:t>02/08/2021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96B27C-9227-407A-AAA7-D7A8EBC64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D10BBA-08DA-42DE-A375-B924AD769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4F39-F189-4A15-A367-9E9A2283F8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186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905F9E-C4CF-451B-B33D-DD24AC35E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27630FE-6027-4AE0-9743-0271D5FD8C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39B49D-3136-4C14-8D36-A9CDC2CBCA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00F99C-A022-4BA3-B627-D82C55484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E6CE-7D15-4759-B5E3-76B7871F5A89}" type="datetimeFigureOut">
              <a:rPr lang="es-MX" smtClean="0"/>
              <a:t>02/08/2021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C77637-749D-4226-8234-CBEBBEA9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CB20AF-1271-4947-B13A-C459E19EA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4F39-F189-4A15-A367-9E9A2283F8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4685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387D99-7081-4A13-9B9C-3C6FDCEF6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02D5D5-0567-4AD3-9E7E-A72B9025E2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94F4D1-2A8B-4E85-AD0C-72397F9B6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E6CE-7D15-4759-B5E3-76B7871F5A89}" type="datetimeFigureOut">
              <a:rPr lang="es-MX" smtClean="0"/>
              <a:t>02/08/2021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1DF306-462F-437C-8D55-D36FDA437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6D102C-6D44-49BC-A02D-15CE23BA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4F39-F189-4A15-A367-9E9A2283F8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7214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BD1904-69B0-46F0-92AC-53D1D4686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29F687A-C322-4DB2-9E34-CBEE59D3B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5809F2-C2C4-452C-BDC2-BE371E765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E6CE-7D15-4759-B5E3-76B7871F5A89}" type="datetimeFigureOut">
              <a:rPr lang="es-MX" smtClean="0"/>
              <a:t>02/08/2021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5F3075-15A9-4927-9292-10CAFD591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95A8A9-A407-413B-855E-099BAA0C6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4F39-F189-4A15-A367-9E9A2283F8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5529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A4722D4-F05E-40D3-845B-DC04BA710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A5213B-2903-4C84-A0F5-21F3DDEB5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86ECD5-9F92-4901-8C53-C8D0CCBD0E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7E6CE-7D15-4759-B5E3-76B7871F5A89}" type="datetimeFigureOut">
              <a:rPr lang="es-MX" smtClean="0"/>
              <a:t>02/08/2021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A9CEF3-4583-46D1-B4C4-EF89A7D0A1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5FB5B2-5223-4043-AF6A-A83B9917A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54F39-F189-4A15-A367-9E9A2283F8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4096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DCEBD46-9782-4940-B67D-E4AABADF39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048" t="24654" r="17853" b="19874"/>
          <a:stretch/>
        </p:blipFill>
        <p:spPr>
          <a:xfrm>
            <a:off x="3355675" y="0"/>
            <a:ext cx="5883215" cy="677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7319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2</cp:revision>
  <dcterms:created xsi:type="dcterms:W3CDTF">2021-08-02T18:41:24Z</dcterms:created>
  <dcterms:modified xsi:type="dcterms:W3CDTF">2021-08-02T18:44:51Z</dcterms:modified>
</cp:coreProperties>
</file>