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418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grpSp>
        <p:nvGrpSpPr>
          <p:cNvPr id="17413" name="Group 24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17420" name="Text Box 26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17421" name="Line 27"/>
            <p:cNvSpPr>
              <a:spLocks noChangeShapeType="1"/>
            </p:cNvSpPr>
            <p:nvPr/>
          </p:nvSpPr>
          <p:spPr bwMode="auto">
            <a:xfrm>
              <a:off x="2618" y="5112"/>
              <a:ext cx="2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2" name="Line 28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7423" name="Text Box 29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sp>
        <p:nvSpPr>
          <p:cNvPr id="17414" name="Rectangle 30"/>
          <p:cNvSpPr>
            <a:spLocks noChangeArrowheads="1"/>
          </p:cNvSpPr>
          <p:nvPr/>
        </p:nvSpPr>
        <p:spPr bwMode="auto">
          <a:xfrm>
            <a:off x="1937145" y="8339842"/>
            <a:ext cx="18605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dirty="0">
                <a:latin typeface="Arial" panose="020B0604020202020204" pitchFamily="34" charset="0"/>
              </a:rPr>
              <a:t>Responsable</a:t>
            </a:r>
            <a:endParaRPr lang="es-ES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17415" name="Text Box 32"/>
          <p:cNvSpPr txBox="1">
            <a:spLocks noChangeArrowheads="1"/>
          </p:cNvSpPr>
          <p:nvPr/>
        </p:nvSpPr>
        <p:spPr bwMode="auto">
          <a:xfrm>
            <a:off x="1750613" y="8674010"/>
            <a:ext cx="2233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s-MX" altLang="en-US" sz="1200" dirty="0">
                <a:latin typeface="Arial" panose="020B0604020202020204" pitchFamily="34" charset="0"/>
              </a:rPr>
              <a:t>Claudia Elena Flores Alvarado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6" name="Text Box 33"/>
          <p:cNvSpPr txBox="1">
            <a:spLocks noChangeArrowheads="1"/>
          </p:cNvSpPr>
          <p:nvPr/>
        </p:nvSpPr>
        <p:spPr bwMode="auto">
          <a:xfrm>
            <a:off x="4559180" y="8671649"/>
            <a:ext cx="1723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dirty="0">
                <a:latin typeface="Arial" panose="020B0604020202020204" pitchFamily="34" charset="0"/>
              </a:rPr>
              <a:t>Claudia Hinojosa </a:t>
            </a:r>
            <a:r>
              <a:rPr lang="es-MX" altLang="en-US" sz="1200" dirty="0" err="1">
                <a:latin typeface="Arial" panose="020B0604020202020204" pitchFamily="34" charset="0"/>
              </a:rPr>
              <a:t>Celis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  <p:sp>
        <p:nvSpPr>
          <p:cNvPr id="17417" name="Text Box 40"/>
          <p:cNvSpPr txBox="1">
            <a:spLocks noChangeArrowheads="1"/>
          </p:cNvSpPr>
          <p:nvPr/>
        </p:nvSpPr>
        <p:spPr bwMode="auto">
          <a:xfrm>
            <a:off x="1592263" y="1001713"/>
            <a:ext cx="515302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ES_tradnl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SECRETARIA DE DIRECTOR</a:t>
            </a:r>
          </a:p>
          <a:p>
            <a:pPr algn="ctr"/>
            <a:endParaRPr lang="es-ES_tradnl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Apoyar en todas las funciones relacionadas con la Dirección General.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Archivar documentación de Dirección, así como mantener el cuidado y confidencialidad del archivero.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Redactar y transcribir oficios, escritos, memorándums y cualquier documento que se le indique de  la 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remitir la correspondencia interna y externa a los destinatarios.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Recibir, registrar y realizar llamadas telefónicas, envío de fax según lo requiera el Centro.</a:t>
            </a:r>
          </a:p>
          <a:p>
            <a:pPr algn="just"/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Capturar todos los formatos que requiera el Centro en tiempo y forma.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Atender a los usuarios que soliciten información y turnar según se requiera su asunto al área que corresponda.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captura del inventario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al área Administrativa siempre y cuando no afecte el trabajo de la Dirección General.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Llevar el control de la bitácora de copias que se requieran en 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Solicitar vía telefónica presupuestos a diferentes proveedores.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Proporcionar  vales de gasolina y llevar el control de los mismos.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más no limitativas.</a:t>
            </a:r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095750" y="8296400"/>
            <a:ext cx="2678112" cy="26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MX" altLang="en-US" sz="1200" b="1" dirty="0">
                <a:latin typeface="Arial" panose="020B0604020202020204" pitchFamily="34" charset="0"/>
              </a:rPr>
              <a:t>Dirección General del CASRN</a:t>
            </a:r>
            <a:endParaRPr lang="es-E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19938</TotalTime>
  <Words>201</Words>
  <Application>Microsoft Office PowerPoint</Application>
  <PresentationFormat>Presentación en pantalla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2021-01-07T18:32:08Z</dcterms:modified>
</cp:coreProperties>
</file>