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43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31/10/2018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36712" y="3131840"/>
            <a:ext cx="5328592" cy="2880320"/>
          </a:xfrm>
        </p:spPr>
        <p:txBody>
          <a:bodyPr/>
          <a:lstStyle/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23.- </a:t>
            </a:r>
            <a:r>
              <a:rPr lang="es-MX" sz="1200" dirty="0">
                <a:solidFill>
                  <a:schemeClr val="tx1"/>
                </a:solidFill>
              </a:rPr>
              <a:t>La Contraloría Interna es la responsable de establecer y vigilar el cumplimiento de las normas de control, fiscalización y auditoría que deben observar las Áreas del Secretariado Ejecutivo, de conformidad con lo establecido por la Ley Orgánica de la Administración Pública del Estado y demás normatividad aplicable.</a:t>
            </a:r>
          </a:p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24.- </a:t>
            </a:r>
            <a:r>
              <a:rPr lang="es-MX" sz="1200" dirty="0">
                <a:solidFill>
                  <a:schemeClr val="tx1"/>
                </a:solidFill>
              </a:rPr>
              <a:t>Corresponde a la Contraloría Interna las funciones señaladas en el artículo 19 del Reglamento Interior de la Contraloría General del Estado y demás disposiciones aplicables y lo que expresamente instruya el Contralor General del Estado, manteniendo informado sobre los resultados de sus actividades al Titular del Secretariado Ejecutivo del Consejo Estatal de Seguridad Pública.</a:t>
            </a:r>
          </a:p>
          <a:p>
            <a:pPr algn="just"/>
            <a:r>
              <a:rPr lang="es-MX" sz="1200" b="1" dirty="0">
                <a:solidFill>
                  <a:schemeClr val="tx1"/>
                </a:solidFill>
              </a:rPr>
              <a:t>Artículo 25.-</a:t>
            </a:r>
            <a:r>
              <a:rPr lang="es-MX" sz="1200" dirty="0">
                <a:solidFill>
                  <a:schemeClr val="tx1"/>
                </a:solidFill>
              </a:rPr>
              <a:t>Para el ejercicio de sus facultades, el Contralor Interno se auxiliará por personal para las áreas de auditoría, quejas y responsabilidades, designados en los mismos términos</a:t>
            </a:r>
          </a:p>
          <a:p>
            <a:pPr algn="just"/>
            <a:endParaRPr lang="es-MX" sz="1200" dirty="0" smtClean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pPr algn="just"/>
            <a:endParaRPr lang="es-MX" sz="1200" b="1" dirty="0">
              <a:solidFill>
                <a:schemeClr val="tx1"/>
              </a:solidFill>
            </a:endParaRPr>
          </a:p>
          <a:p>
            <a:endParaRPr lang="es-MX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168</Words>
  <Application>Microsoft Office PowerPoint</Application>
  <PresentationFormat>Presentación en pantalla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Aracely del Carmen Cano Gomez</cp:lastModifiedBy>
  <cp:revision>10</cp:revision>
  <dcterms:created xsi:type="dcterms:W3CDTF">2018-10-26T21:26:18Z</dcterms:created>
  <dcterms:modified xsi:type="dcterms:W3CDTF">2018-10-31T17:30:53Z</dcterms:modified>
</cp:coreProperties>
</file>